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1" r:id="rId4"/>
    <p:sldMasterId id="2147483682"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Lst>
  <p:sldSz cy="5143500" cx="9144000"/>
  <p:notesSz cx="6858000" cy="9144000"/>
  <p:embeddedFontLst>
    <p:embeddedFont>
      <p:font typeface="Proxima Nova"/>
      <p:regular r:id="rId56"/>
      <p:bold r:id="rId57"/>
      <p:italic r:id="rId58"/>
      <p:boldItalic r:id="rId59"/>
    </p:embeddedFont>
    <p:embeddedFont>
      <p:font typeface="Roboto Medium"/>
      <p:regular r:id="rId60"/>
      <p:bold r:id="rId61"/>
      <p:italic r:id="rId62"/>
      <p:boldItalic r:id="rId63"/>
    </p:embeddedFont>
    <p:embeddedFont>
      <p:font typeface="Amatic SC"/>
      <p:regular r:id="rId64"/>
      <p:bold r:id="rId65"/>
    </p:embeddedFont>
    <p:embeddedFont>
      <p:font typeface="Bebas Neue"/>
      <p:regular r:id="rId66"/>
    </p:embeddedFont>
    <p:embeddedFont>
      <p:font typeface="Righteous"/>
      <p:regular r:id="rId67"/>
    </p:embeddedFont>
    <p:embeddedFont>
      <p:font typeface="Proxima Nova Semibold"/>
      <p:regular r:id="rId68"/>
      <p:bold r:id="rId69"/>
      <p:boldItalic r:id="rId70"/>
    </p:embeddedFont>
    <p:embeddedFont>
      <p:font typeface="Red Hat Text"/>
      <p:regular r:id="rId71"/>
      <p:bold r:id="rId72"/>
      <p:italic r:id="rId73"/>
      <p:boldItalic r:id="rId74"/>
    </p:embeddedFont>
    <p:embeddedFont>
      <p:font typeface="DM Sans"/>
      <p:regular r:id="rId75"/>
      <p:bold r:id="rId76"/>
      <p:italic r:id="rId77"/>
      <p:boldItalic r:id="rId7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295B56BA-E38C-42F4-8BD1-89B55EE01E17}">
  <a:tblStyle styleId="{295B56BA-E38C-42F4-8BD1-89B55EE01E17}"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font" Target="fonts/RedHatText-italic.fntdata"/><Relationship Id="rId72" Type="http://schemas.openxmlformats.org/officeDocument/2006/relationships/font" Target="fonts/RedHatText-bold.fntdata"/><Relationship Id="rId31" Type="http://schemas.openxmlformats.org/officeDocument/2006/relationships/slide" Target="slides/slide25.xml"/><Relationship Id="rId75" Type="http://schemas.openxmlformats.org/officeDocument/2006/relationships/font" Target="fonts/DMSans-regular.fntdata"/><Relationship Id="rId30" Type="http://schemas.openxmlformats.org/officeDocument/2006/relationships/slide" Target="slides/slide24.xml"/><Relationship Id="rId74" Type="http://schemas.openxmlformats.org/officeDocument/2006/relationships/font" Target="fonts/RedHatText-boldItalic.fntdata"/><Relationship Id="rId33" Type="http://schemas.openxmlformats.org/officeDocument/2006/relationships/slide" Target="slides/slide27.xml"/><Relationship Id="rId77" Type="http://schemas.openxmlformats.org/officeDocument/2006/relationships/font" Target="fonts/DMSans-italic.fntdata"/><Relationship Id="rId32" Type="http://schemas.openxmlformats.org/officeDocument/2006/relationships/slide" Target="slides/slide26.xml"/><Relationship Id="rId76" Type="http://schemas.openxmlformats.org/officeDocument/2006/relationships/font" Target="fonts/DMSans-bold.fntdata"/><Relationship Id="rId35" Type="http://schemas.openxmlformats.org/officeDocument/2006/relationships/slide" Target="slides/slide29.xml"/><Relationship Id="rId34" Type="http://schemas.openxmlformats.org/officeDocument/2006/relationships/slide" Target="slides/slide28.xml"/><Relationship Id="rId78" Type="http://schemas.openxmlformats.org/officeDocument/2006/relationships/font" Target="fonts/DMSans-boldItalic.fntdata"/><Relationship Id="rId71" Type="http://schemas.openxmlformats.org/officeDocument/2006/relationships/font" Target="fonts/RedHatText-regular.fntdata"/><Relationship Id="rId70" Type="http://schemas.openxmlformats.org/officeDocument/2006/relationships/font" Target="fonts/ProximaNovaSemibold-boldItalic.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RobotoMedium-italic.fntdata"/><Relationship Id="rId61" Type="http://schemas.openxmlformats.org/officeDocument/2006/relationships/font" Target="fonts/RobotoMedium-bold.fntdata"/><Relationship Id="rId20" Type="http://schemas.openxmlformats.org/officeDocument/2006/relationships/slide" Target="slides/slide14.xml"/><Relationship Id="rId64" Type="http://schemas.openxmlformats.org/officeDocument/2006/relationships/font" Target="fonts/AmaticSC-regular.fntdata"/><Relationship Id="rId63" Type="http://schemas.openxmlformats.org/officeDocument/2006/relationships/font" Target="fonts/RobotoMedium-boldItalic.fntdata"/><Relationship Id="rId22" Type="http://schemas.openxmlformats.org/officeDocument/2006/relationships/slide" Target="slides/slide16.xml"/><Relationship Id="rId66" Type="http://schemas.openxmlformats.org/officeDocument/2006/relationships/font" Target="fonts/BebasNeue-regular.fntdata"/><Relationship Id="rId21" Type="http://schemas.openxmlformats.org/officeDocument/2006/relationships/slide" Target="slides/slide15.xml"/><Relationship Id="rId65" Type="http://schemas.openxmlformats.org/officeDocument/2006/relationships/font" Target="fonts/AmaticSC-bold.fntdata"/><Relationship Id="rId24" Type="http://schemas.openxmlformats.org/officeDocument/2006/relationships/slide" Target="slides/slide18.xml"/><Relationship Id="rId68" Type="http://schemas.openxmlformats.org/officeDocument/2006/relationships/font" Target="fonts/ProximaNovaSemibold-regular.fntdata"/><Relationship Id="rId23" Type="http://schemas.openxmlformats.org/officeDocument/2006/relationships/slide" Target="slides/slide17.xml"/><Relationship Id="rId67" Type="http://schemas.openxmlformats.org/officeDocument/2006/relationships/font" Target="fonts/Righteous-regular.fntdata"/><Relationship Id="rId60" Type="http://schemas.openxmlformats.org/officeDocument/2006/relationships/font" Target="fonts/RobotoMedium-regular.fntdata"/><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ProximaNovaSemibold-bold.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font" Target="fonts/ProximaNova-bold.fntdata"/><Relationship Id="rId12" Type="http://schemas.openxmlformats.org/officeDocument/2006/relationships/slide" Target="slides/slide6.xml"/><Relationship Id="rId56" Type="http://schemas.openxmlformats.org/officeDocument/2006/relationships/font" Target="fonts/ProximaNova-regular.fntdata"/><Relationship Id="rId15" Type="http://schemas.openxmlformats.org/officeDocument/2006/relationships/slide" Target="slides/slide9.xml"/><Relationship Id="rId59" Type="http://schemas.openxmlformats.org/officeDocument/2006/relationships/font" Target="fonts/ProximaNova-boldItalic.fntdata"/><Relationship Id="rId14" Type="http://schemas.openxmlformats.org/officeDocument/2006/relationships/slide" Target="slides/slide8.xml"/><Relationship Id="rId58" Type="http://schemas.openxmlformats.org/officeDocument/2006/relationships/font" Target="fonts/ProximaNova-italic.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gedab296b82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3" name="Google Shape;503;gedab296b82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1" name="Shape 631"/>
        <p:cNvGrpSpPr/>
        <p:nvPr/>
      </p:nvGrpSpPr>
      <p:grpSpPr>
        <a:xfrm>
          <a:off x="0" y="0"/>
          <a:ext cx="0" cy="0"/>
          <a:chOff x="0" y="0"/>
          <a:chExt cx="0" cy="0"/>
        </a:xfrm>
      </p:grpSpPr>
      <p:sp>
        <p:nvSpPr>
          <p:cNvPr id="632" name="Google Shape;632;gf2779dbbd3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3" name="Google Shape;633;gf2779dbbd3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1" name="Shape 651"/>
        <p:cNvGrpSpPr/>
        <p:nvPr/>
      </p:nvGrpSpPr>
      <p:grpSpPr>
        <a:xfrm>
          <a:off x="0" y="0"/>
          <a:ext cx="0" cy="0"/>
          <a:chOff x="0" y="0"/>
          <a:chExt cx="0" cy="0"/>
        </a:xfrm>
      </p:grpSpPr>
      <p:sp>
        <p:nvSpPr>
          <p:cNvPr id="652" name="Google Shape;652;gf2779dbbd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3" name="Google Shape;653;gf2779dbbd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8" name="Shape 658"/>
        <p:cNvGrpSpPr/>
        <p:nvPr/>
      </p:nvGrpSpPr>
      <p:grpSpPr>
        <a:xfrm>
          <a:off x="0" y="0"/>
          <a:ext cx="0" cy="0"/>
          <a:chOff x="0" y="0"/>
          <a:chExt cx="0" cy="0"/>
        </a:xfrm>
      </p:grpSpPr>
      <p:sp>
        <p:nvSpPr>
          <p:cNvPr id="659" name="Google Shape;659;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60" name="Google Shape;660;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8" name="Shape 678"/>
        <p:cNvGrpSpPr/>
        <p:nvPr/>
      </p:nvGrpSpPr>
      <p:grpSpPr>
        <a:xfrm>
          <a:off x="0" y="0"/>
          <a:ext cx="0" cy="0"/>
          <a:chOff x="0" y="0"/>
          <a:chExt cx="0" cy="0"/>
        </a:xfrm>
      </p:grpSpPr>
      <p:sp>
        <p:nvSpPr>
          <p:cNvPr id="679" name="Google Shape;679;gf2779dbbd3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0" name="Google Shape;680;gf2779dbbd3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3" name="Shape 743"/>
        <p:cNvGrpSpPr/>
        <p:nvPr/>
      </p:nvGrpSpPr>
      <p:grpSpPr>
        <a:xfrm>
          <a:off x="0" y="0"/>
          <a:ext cx="0" cy="0"/>
          <a:chOff x="0" y="0"/>
          <a:chExt cx="0" cy="0"/>
        </a:xfrm>
      </p:grpSpPr>
      <p:sp>
        <p:nvSpPr>
          <p:cNvPr id="744" name="Google Shape;744;gf2779dbbd3_0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5" name="Google Shape;745;gf2779dbbd3_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4" name="Shape 784"/>
        <p:cNvGrpSpPr/>
        <p:nvPr/>
      </p:nvGrpSpPr>
      <p:grpSpPr>
        <a:xfrm>
          <a:off x="0" y="0"/>
          <a:ext cx="0" cy="0"/>
          <a:chOff x="0" y="0"/>
          <a:chExt cx="0" cy="0"/>
        </a:xfrm>
      </p:grpSpPr>
      <p:sp>
        <p:nvSpPr>
          <p:cNvPr id="785" name="Google Shape;785;gf2779dbbd3_0_3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6" name="Google Shape;786;gf2779dbbd3_0_3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4" name="Shape 804"/>
        <p:cNvGrpSpPr/>
        <p:nvPr/>
      </p:nvGrpSpPr>
      <p:grpSpPr>
        <a:xfrm>
          <a:off x="0" y="0"/>
          <a:ext cx="0" cy="0"/>
          <a:chOff x="0" y="0"/>
          <a:chExt cx="0" cy="0"/>
        </a:xfrm>
      </p:grpSpPr>
      <p:sp>
        <p:nvSpPr>
          <p:cNvPr id="805" name="Google Shape;805;gf58d6fef3e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6" name="Google Shape;806;gf58d6fef3e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9" name="Shape 809"/>
        <p:cNvGrpSpPr/>
        <p:nvPr/>
      </p:nvGrpSpPr>
      <p:grpSpPr>
        <a:xfrm>
          <a:off x="0" y="0"/>
          <a:ext cx="0" cy="0"/>
          <a:chOff x="0" y="0"/>
          <a:chExt cx="0" cy="0"/>
        </a:xfrm>
      </p:grpSpPr>
      <p:sp>
        <p:nvSpPr>
          <p:cNvPr id="810" name="Google Shape;810;gf58d6fef3e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1" name="Google Shape;811;gf58d6fef3e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1" name="Shape 831"/>
        <p:cNvGrpSpPr/>
        <p:nvPr/>
      </p:nvGrpSpPr>
      <p:grpSpPr>
        <a:xfrm>
          <a:off x="0" y="0"/>
          <a:ext cx="0" cy="0"/>
          <a:chOff x="0" y="0"/>
          <a:chExt cx="0" cy="0"/>
        </a:xfrm>
      </p:grpSpPr>
      <p:sp>
        <p:nvSpPr>
          <p:cNvPr id="832" name="Google Shape;832;gf2779dbbd3_0_3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3" name="Google Shape;833;gf2779dbbd3_0_3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9" name="Shape 859"/>
        <p:cNvGrpSpPr/>
        <p:nvPr/>
      </p:nvGrpSpPr>
      <p:grpSpPr>
        <a:xfrm>
          <a:off x="0" y="0"/>
          <a:ext cx="0" cy="0"/>
          <a:chOff x="0" y="0"/>
          <a:chExt cx="0" cy="0"/>
        </a:xfrm>
      </p:grpSpPr>
      <p:sp>
        <p:nvSpPr>
          <p:cNvPr id="860" name="Google Shape;860;gf2779dbbd3_0_4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1" name="Google Shape;861;gf2779dbbd3_0_4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 name="Shape 527"/>
        <p:cNvGrpSpPr/>
        <p:nvPr/>
      </p:nvGrpSpPr>
      <p:grpSpPr>
        <a:xfrm>
          <a:off x="0" y="0"/>
          <a:ext cx="0" cy="0"/>
          <a:chOff x="0" y="0"/>
          <a:chExt cx="0" cy="0"/>
        </a:xfrm>
      </p:grpSpPr>
      <p:sp>
        <p:nvSpPr>
          <p:cNvPr id="528" name="Google Shape;528;gf0370779cf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9" name="Google Shape;529;gf0370779cf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8" name="Shape 928"/>
        <p:cNvGrpSpPr/>
        <p:nvPr/>
      </p:nvGrpSpPr>
      <p:grpSpPr>
        <a:xfrm>
          <a:off x="0" y="0"/>
          <a:ext cx="0" cy="0"/>
          <a:chOff x="0" y="0"/>
          <a:chExt cx="0" cy="0"/>
        </a:xfrm>
      </p:grpSpPr>
      <p:sp>
        <p:nvSpPr>
          <p:cNvPr id="929" name="Google Shape;929;gf2779dbbd3_0_7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0" name="Google Shape;930;gf2779dbbd3_0_7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1" name="Shape 951"/>
        <p:cNvGrpSpPr/>
        <p:nvPr/>
      </p:nvGrpSpPr>
      <p:grpSpPr>
        <a:xfrm>
          <a:off x="0" y="0"/>
          <a:ext cx="0" cy="0"/>
          <a:chOff x="0" y="0"/>
          <a:chExt cx="0" cy="0"/>
        </a:xfrm>
      </p:grpSpPr>
      <p:sp>
        <p:nvSpPr>
          <p:cNvPr id="952" name="Google Shape;952;gf2779dbbd3_0_5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3" name="Google Shape;953;gf2779dbbd3_0_5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1" name="Shape 1001"/>
        <p:cNvGrpSpPr/>
        <p:nvPr/>
      </p:nvGrpSpPr>
      <p:grpSpPr>
        <a:xfrm>
          <a:off x="0" y="0"/>
          <a:ext cx="0" cy="0"/>
          <a:chOff x="0" y="0"/>
          <a:chExt cx="0" cy="0"/>
        </a:xfrm>
      </p:grpSpPr>
      <p:sp>
        <p:nvSpPr>
          <p:cNvPr id="1002" name="Google Shape;1002;geffb9cfbd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3" name="Google Shape;1003;geffb9cfbd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0" name="Shape 1020"/>
        <p:cNvGrpSpPr/>
        <p:nvPr/>
      </p:nvGrpSpPr>
      <p:grpSpPr>
        <a:xfrm>
          <a:off x="0" y="0"/>
          <a:ext cx="0" cy="0"/>
          <a:chOff x="0" y="0"/>
          <a:chExt cx="0" cy="0"/>
        </a:xfrm>
      </p:grpSpPr>
      <p:sp>
        <p:nvSpPr>
          <p:cNvPr id="1021" name="Google Shape;1021;gf5ad5de82b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2" name="Google Shape;1022;gf5ad5de82b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1" name="Shape 1031"/>
        <p:cNvGrpSpPr/>
        <p:nvPr/>
      </p:nvGrpSpPr>
      <p:grpSpPr>
        <a:xfrm>
          <a:off x="0" y="0"/>
          <a:ext cx="0" cy="0"/>
          <a:chOff x="0" y="0"/>
          <a:chExt cx="0" cy="0"/>
        </a:xfrm>
      </p:grpSpPr>
      <p:sp>
        <p:nvSpPr>
          <p:cNvPr id="1032" name="Google Shape;1032;gf5ad5de82b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3" name="Google Shape;1033;gf5ad5de82b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7" name="Shape 1037"/>
        <p:cNvGrpSpPr/>
        <p:nvPr/>
      </p:nvGrpSpPr>
      <p:grpSpPr>
        <a:xfrm>
          <a:off x="0" y="0"/>
          <a:ext cx="0" cy="0"/>
          <a:chOff x="0" y="0"/>
          <a:chExt cx="0" cy="0"/>
        </a:xfrm>
      </p:grpSpPr>
      <p:sp>
        <p:nvSpPr>
          <p:cNvPr id="1038" name="Google Shape;1038;geffb9cfbde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9" name="Google Shape;1039;geffb9cfbde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5" name="Shape 1045"/>
        <p:cNvGrpSpPr/>
        <p:nvPr/>
      </p:nvGrpSpPr>
      <p:grpSpPr>
        <a:xfrm>
          <a:off x="0" y="0"/>
          <a:ext cx="0" cy="0"/>
          <a:chOff x="0" y="0"/>
          <a:chExt cx="0" cy="0"/>
        </a:xfrm>
      </p:grpSpPr>
      <p:sp>
        <p:nvSpPr>
          <p:cNvPr id="1046" name="Google Shape;1046;geffb9cfbde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7" name="Google Shape;1047;geffb9cfbde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6" name="Shape 1056"/>
        <p:cNvGrpSpPr/>
        <p:nvPr/>
      </p:nvGrpSpPr>
      <p:grpSpPr>
        <a:xfrm>
          <a:off x="0" y="0"/>
          <a:ext cx="0" cy="0"/>
          <a:chOff x="0" y="0"/>
          <a:chExt cx="0" cy="0"/>
        </a:xfrm>
      </p:grpSpPr>
      <p:sp>
        <p:nvSpPr>
          <p:cNvPr id="1057" name="Google Shape;1057;gf58d6fef3e_0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8" name="Google Shape;1058;gf58d6fef3e_0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0" name="Shape 1080"/>
        <p:cNvGrpSpPr/>
        <p:nvPr/>
      </p:nvGrpSpPr>
      <p:grpSpPr>
        <a:xfrm>
          <a:off x="0" y="0"/>
          <a:ext cx="0" cy="0"/>
          <a:chOff x="0" y="0"/>
          <a:chExt cx="0" cy="0"/>
        </a:xfrm>
      </p:grpSpPr>
      <p:sp>
        <p:nvSpPr>
          <p:cNvPr id="1081" name="Google Shape;1081;gf58d6fef3e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2" name="Google Shape;1082;gf58d6fef3e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5" name="Shape 1105"/>
        <p:cNvGrpSpPr/>
        <p:nvPr/>
      </p:nvGrpSpPr>
      <p:grpSpPr>
        <a:xfrm>
          <a:off x="0" y="0"/>
          <a:ext cx="0" cy="0"/>
          <a:chOff x="0" y="0"/>
          <a:chExt cx="0" cy="0"/>
        </a:xfrm>
      </p:grpSpPr>
      <p:sp>
        <p:nvSpPr>
          <p:cNvPr id="1106" name="Google Shape;1106;gf58d6fef3e_0_2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7" name="Google Shape;1107;gf58d6fef3e_0_2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3" name="Shape 533"/>
        <p:cNvGrpSpPr/>
        <p:nvPr/>
      </p:nvGrpSpPr>
      <p:grpSpPr>
        <a:xfrm>
          <a:off x="0" y="0"/>
          <a:ext cx="0" cy="0"/>
          <a:chOff x="0" y="0"/>
          <a:chExt cx="0" cy="0"/>
        </a:xfrm>
      </p:grpSpPr>
      <p:sp>
        <p:nvSpPr>
          <p:cNvPr id="534" name="Google Shape;534;gedab296b82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5" name="Google Shape;535;gedab296b82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9" name="Shape 1119"/>
        <p:cNvGrpSpPr/>
        <p:nvPr/>
      </p:nvGrpSpPr>
      <p:grpSpPr>
        <a:xfrm>
          <a:off x="0" y="0"/>
          <a:ext cx="0" cy="0"/>
          <a:chOff x="0" y="0"/>
          <a:chExt cx="0" cy="0"/>
        </a:xfrm>
      </p:grpSpPr>
      <p:sp>
        <p:nvSpPr>
          <p:cNvPr id="1120" name="Google Shape;1120;gf58d6fef3e_2_257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1" name="Google Shape;1121;gf58d6fef3e_2_257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3" name="Shape 1163"/>
        <p:cNvGrpSpPr/>
        <p:nvPr/>
      </p:nvGrpSpPr>
      <p:grpSpPr>
        <a:xfrm>
          <a:off x="0" y="0"/>
          <a:ext cx="0" cy="0"/>
          <a:chOff x="0" y="0"/>
          <a:chExt cx="0" cy="0"/>
        </a:xfrm>
      </p:grpSpPr>
      <p:sp>
        <p:nvSpPr>
          <p:cNvPr id="1164" name="Google Shape;1164;gf58d6fef3e_2_257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5" name="Google Shape;1165;gf58d6fef3e_2_257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9" name="Shape 1169"/>
        <p:cNvGrpSpPr/>
        <p:nvPr/>
      </p:nvGrpSpPr>
      <p:grpSpPr>
        <a:xfrm>
          <a:off x="0" y="0"/>
          <a:ext cx="0" cy="0"/>
          <a:chOff x="0" y="0"/>
          <a:chExt cx="0" cy="0"/>
        </a:xfrm>
      </p:grpSpPr>
      <p:sp>
        <p:nvSpPr>
          <p:cNvPr id="1170" name="Google Shape;1170;gf58d6fef3e_2_180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1" name="Google Shape;1171;gf58d6fef3e_2_180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6" name="Shape 1176"/>
        <p:cNvGrpSpPr/>
        <p:nvPr/>
      </p:nvGrpSpPr>
      <p:grpSpPr>
        <a:xfrm>
          <a:off x="0" y="0"/>
          <a:ext cx="0" cy="0"/>
          <a:chOff x="0" y="0"/>
          <a:chExt cx="0" cy="0"/>
        </a:xfrm>
      </p:grpSpPr>
      <p:sp>
        <p:nvSpPr>
          <p:cNvPr id="1177" name="Google Shape;1177;gf58d6fef3e_2_180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8" name="Google Shape;1178;gf58d6fef3e_2_180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3" name="Shape 1183"/>
        <p:cNvGrpSpPr/>
        <p:nvPr/>
      </p:nvGrpSpPr>
      <p:grpSpPr>
        <a:xfrm>
          <a:off x="0" y="0"/>
          <a:ext cx="0" cy="0"/>
          <a:chOff x="0" y="0"/>
          <a:chExt cx="0" cy="0"/>
        </a:xfrm>
      </p:grpSpPr>
      <p:sp>
        <p:nvSpPr>
          <p:cNvPr id="1184" name="Google Shape;1184;gf58d6fef3e_2_180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5" name="Google Shape;1185;gf58d6fef3e_2_180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9" name="Shape 1199"/>
        <p:cNvGrpSpPr/>
        <p:nvPr/>
      </p:nvGrpSpPr>
      <p:grpSpPr>
        <a:xfrm>
          <a:off x="0" y="0"/>
          <a:ext cx="0" cy="0"/>
          <a:chOff x="0" y="0"/>
          <a:chExt cx="0" cy="0"/>
        </a:xfrm>
      </p:grpSpPr>
      <p:sp>
        <p:nvSpPr>
          <p:cNvPr id="1200" name="Google Shape;1200;gf58d6fef3e_2_18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1" name="Google Shape;1201;gf58d6fef3e_2_18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5" name="Shape 1215"/>
        <p:cNvGrpSpPr/>
        <p:nvPr/>
      </p:nvGrpSpPr>
      <p:grpSpPr>
        <a:xfrm>
          <a:off x="0" y="0"/>
          <a:ext cx="0" cy="0"/>
          <a:chOff x="0" y="0"/>
          <a:chExt cx="0" cy="0"/>
        </a:xfrm>
      </p:grpSpPr>
      <p:sp>
        <p:nvSpPr>
          <p:cNvPr id="1216" name="Google Shape;1216;gf58d6fef3e_2_18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7" name="Google Shape;1217;gf58d6fef3e_2_18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4" name="Shape 1554"/>
        <p:cNvGrpSpPr/>
        <p:nvPr/>
      </p:nvGrpSpPr>
      <p:grpSpPr>
        <a:xfrm>
          <a:off x="0" y="0"/>
          <a:ext cx="0" cy="0"/>
          <a:chOff x="0" y="0"/>
          <a:chExt cx="0" cy="0"/>
        </a:xfrm>
      </p:grpSpPr>
      <p:sp>
        <p:nvSpPr>
          <p:cNvPr id="1555" name="Google Shape;1555;gf58d6fef3e_2_184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6" name="Google Shape;1556;gf58d6fef3e_2_184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1" name="Shape 4341"/>
        <p:cNvGrpSpPr/>
        <p:nvPr/>
      </p:nvGrpSpPr>
      <p:grpSpPr>
        <a:xfrm>
          <a:off x="0" y="0"/>
          <a:ext cx="0" cy="0"/>
          <a:chOff x="0" y="0"/>
          <a:chExt cx="0" cy="0"/>
        </a:xfrm>
      </p:grpSpPr>
      <p:sp>
        <p:nvSpPr>
          <p:cNvPr id="4342" name="Google Shape;4342;gf58d6fef3e_2_212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43" name="Google Shape;4343;gf58d6fef3e_2_212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0" name="Shape 4760"/>
        <p:cNvGrpSpPr/>
        <p:nvPr/>
      </p:nvGrpSpPr>
      <p:grpSpPr>
        <a:xfrm>
          <a:off x="0" y="0"/>
          <a:ext cx="0" cy="0"/>
          <a:chOff x="0" y="0"/>
          <a:chExt cx="0" cy="0"/>
        </a:xfrm>
      </p:grpSpPr>
      <p:sp>
        <p:nvSpPr>
          <p:cNvPr id="4761" name="Google Shape;4761;gf58d6fef3e_2_216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62" name="Google Shape;4762;gf58d6fef3e_2_216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1" name="Shape 551"/>
        <p:cNvGrpSpPr/>
        <p:nvPr/>
      </p:nvGrpSpPr>
      <p:grpSpPr>
        <a:xfrm>
          <a:off x="0" y="0"/>
          <a:ext cx="0" cy="0"/>
          <a:chOff x="0" y="0"/>
          <a:chExt cx="0" cy="0"/>
        </a:xfrm>
      </p:grpSpPr>
      <p:sp>
        <p:nvSpPr>
          <p:cNvPr id="552" name="Google Shape;552;gf59d9750f1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3" name="Google Shape;553;gf59d9750f1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0" name="Shape 4930"/>
        <p:cNvGrpSpPr/>
        <p:nvPr/>
      </p:nvGrpSpPr>
      <p:grpSpPr>
        <a:xfrm>
          <a:off x="0" y="0"/>
          <a:ext cx="0" cy="0"/>
          <a:chOff x="0" y="0"/>
          <a:chExt cx="0" cy="0"/>
        </a:xfrm>
      </p:grpSpPr>
      <p:sp>
        <p:nvSpPr>
          <p:cNvPr id="4931" name="Google Shape;4931;gf58d6fef3e_2_218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32" name="Google Shape;4932;gf58d6fef3e_2_218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35" name="Shape 5335"/>
        <p:cNvGrpSpPr/>
        <p:nvPr/>
      </p:nvGrpSpPr>
      <p:grpSpPr>
        <a:xfrm>
          <a:off x="0" y="0"/>
          <a:ext cx="0" cy="0"/>
          <a:chOff x="0" y="0"/>
          <a:chExt cx="0" cy="0"/>
        </a:xfrm>
      </p:grpSpPr>
      <p:sp>
        <p:nvSpPr>
          <p:cNvPr id="5336" name="Google Shape;5336;gf58d6fef3e_2_222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37" name="Google Shape;5337;gf58d6fef3e_2_222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15" name="Shape 5715"/>
        <p:cNvGrpSpPr/>
        <p:nvPr/>
      </p:nvGrpSpPr>
      <p:grpSpPr>
        <a:xfrm>
          <a:off x="0" y="0"/>
          <a:ext cx="0" cy="0"/>
          <a:chOff x="0" y="0"/>
          <a:chExt cx="0" cy="0"/>
        </a:xfrm>
      </p:grpSpPr>
      <p:sp>
        <p:nvSpPr>
          <p:cNvPr id="5716" name="Google Shape;5716;gf58d6fef3e_2_226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17" name="Google Shape;5717;gf58d6fef3e_2_226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29" name="Shape 6129"/>
        <p:cNvGrpSpPr/>
        <p:nvPr/>
      </p:nvGrpSpPr>
      <p:grpSpPr>
        <a:xfrm>
          <a:off x="0" y="0"/>
          <a:ext cx="0" cy="0"/>
          <a:chOff x="0" y="0"/>
          <a:chExt cx="0" cy="0"/>
        </a:xfrm>
      </p:grpSpPr>
      <p:sp>
        <p:nvSpPr>
          <p:cNvPr id="6130" name="Google Shape;6130;gf58d6fef3e_2_230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31" name="Google Shape;6131;gf58d6fef3e_2_230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90" name="Shape 6490"/>
        <p:cNvGrpSpPr/>
        <p:nvPr/>
      </p:nvGrpSpPr>
      <p:grpSpPr>
        <a:xfrm>
          <a:off x="0" y="0"/>
          <a:ext cx="0" cy="0"/>
          <a:chOff x="0" y="0"/>
          <a:chExt cx="0" cy="0"/>
        </a:xfrm>
      </p:grpSpPr>
      <p:sp>
        <p:nvSpPr>
          <p:cNvPr id="6491" name="Google Shape;6491;gf58d6fef3e_2_233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92" name="Google Shape;6492;gf58d6fef3e_2_233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00" name="Shape 7000"/>
        <p:cNvGrpSpPr/>
        <p:nvPr/>
      </p:nvGrpSpPr>
      <p:grpSpPr>
        <a:xfrm>
          <a:off x="0" y="0"/>
          <a:ext cx="0" cy="0"/>
          <a:chOff x="0" y="0"/>
          <a:chExt cx="0" cy="0"/>
        </a:xfrm>
      </p:grpSpPr>
      <p:sp>
        <p:nvSpPr>
          <p:cNvPr id="7001" name="Google Shape;7001;gf58d6fef3e_2_238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02" name="Google Shape;7002;gf58d6fef3e_2_238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20" name="Shape 7620"/>
        <p:cNvGrpSpPr/>
        <p:nvPr/>
      </p:nvGrpSpPr>
      <p:grpSpPr>
        <a:xfrm>
          <a:off x="0" y="0"/>
          <a:ext cx="0" cy="0"/>
          <a:chOff x="0" y="0"/>
          <a:chExt cx="0" cy="0"/>
        </a:xfrm>
      </p:grpSpPr>
      <p:sp>
        <p:nvSpPr>
          <p:cNvPr id="7621" name="Google Shape;7621;gf58d6fef3e_2_245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22" name="Google Shape;7622;gf58d6fef3e_2_245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14" name="Shape 8214"/>
        <p:cNvGrpSpPr/>
        <p:nvPr/>
      </p:nvGrpSpPr>
      <p:grpSpPr>
        <a:xfrm>
          <a:off x="0" y="0"/>
          <a:ext cx="0" cy="0"/>
          <a:chOff x="0" y="0"/>
          <a:chExt cx="0" cy="0"/>
        </a:xfrm>
      </p:grpSpPr>
      <p:sp>
        <p:nvSpPr>
          <p:cNvPr id="8215" name="Google Shape;8215;gf58d6fef3e_2_25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16" name="Google Shape;8216;gf58d6fef3e_2_25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35" name="Shape 8535"/>
        <p:cNvGrpSpPr/>
        <p:nvPr/>
      </p:nvGrpSpPr>
      <p:grpSpPr>
        <a:xfrm>
          <a:off x="0" y="0"/>
          <a:ext cx="0" cy="0"/>
          <a:chOff x="0" y="0"/>
          <a:chExt cx="0" cy="0"/>
        </a:xfrm>
      </p:grpSpPr>
      <p:sp>
        <p:nvSpPr>
          <p:cNvPr id="8536" name="Google Shape;8536;gf58d6fef3e_2_254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37" name="Google Shape;8537;gf58d6fef3e_2_254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40" name="Shape 8840"/>
        <p:cNvGrpSpPr/>
        <p:nvPr/>
      </p:nvGrpSpPr>
      <p:grpSpPr>
        <a:xfrm>
          <a:off x="0" y="0"/>
          <a:ext cx="0" cy="0"/>
          <a:chOff x="0" y="0"/>
          <a:chExt cx="0" cy="0"/>
        </a:xfrm>
      </p:grpSpPr>
      <p:sp>
        <p:nvSpPr>
          <p:cNvPr id="8841" name="Google Shape;8841;gf58d6fef3e_2_257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42" name="Google Shape;8842;gf58d6fef3e_2_257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3" name="Shape 573"/>
        <p:cNvGrpSpPr/>
        <p:nvPr/>
      </p:nvGrpSpPr>
      <p:grpSpPr>
        <a:xfrm>
          <a:off x="0" y="0"/>
          <a:ext cx="0" cy="0"/>
          <a:chOff x="0" y="0"/>
          <a:chExt cx="0" cy="0"/>
        </a:xfrm>
      </p:grpSpPr>
      <p:sp>
        <p:nvSpPr>
          <p:cNvPr id="574" name="Google Shape;574;gf26c6b1b82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5" name="Google Shape;575;gf26c6b1b82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9" name="Shape 579"/>
        <p:cNvGrpSpPr/>
        <p:nvPr/>
      </p:nvGrpSpPr>
      <p:grpSpPr>
        <a:xfrm>
          <a:off x="0" y="0"/>
          <a:ext cx="0" cy="0"/>
          <a:chOff x="0" y="0"/>
          <a:chExt cx="0" cy="0"/>
        </a:xfrm>
      </p:grpSpPr>
      <p:sp>
        <p:nvSpPr>
          <p:cNvPr id="580" name="Google Shape;580;gf0370779cf_0_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1" name="Google Shape;581;gf0370779cf_0_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1" name="Shape 591"/>
        <p:cNvGrpSpPr/>
        <p:nvPr/>
      </p:nvGrpSpPr>
      <p:grpSpPr>
        <a:xfrm>
          <a:off x="0" y="0"/>
          <a:ext cx="0" cy="0"/>
          <a:chOff x="0" y="0"/>
          <a:chExt cx="0" cy="0"/>
        </a:xfrm>
      </p:grpSpPr>
      <p:sp>
        <p:nvSpPr>
          <p:cNvPr id="592" name="Google Shape;592;gf0370779cf_0_3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3" name="Google Shape;593;gf0370779cf_0_3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8" name="Shape 598"/>
        <p:cNvGrpSpPr/>
        <p:nvPr/>
      </p:nvGrpSpPr>
      <p:grpSpPr>
        <a:xfrm>
          <a:off x="0" y="0"/>
          <a:ext cx="0" cy="0"/>
          <a:chOff x="0" y="0"/>
          <a:chExt cx="0" cy="0"/>
        </a:xfrm>
      </p:grpSpPr>
      <p:sp>
        <p:nvSpPr>
          <p:cNvPr id="599" name="Google Shape;599;gf26c6b1b82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0" name="Google Shape;600;gf26c6b1b82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5" name="Shape 615"/>
        <p:cNvGrpSpPr/>
        <p:nvPr/>
      </p:nvGrpSpPr>
      <p:grpSpPr>
        <a:xfrm>
          <a:off x="0" y="0"/>
          <a:ext cx="0" cy="0"/>
          <a:chOff x="0" y="0"/>
          <a:chExt cx="0" cy="0"/>
        </a:xfrm>
      </p:grpSpPr>
      <p:sp>
        <p:nvSpPr>
          <p:cNvPr id="616" name="Google Shape;616;gf26c6b1b82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7" name="Google Shape;617;gf26c6b1b82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gradFill>
          <a:gsLst>
            <a:gs pos="0">
              <a:schemeClr val="dk1"/>
            </a:gs>
            <a:gs pos="36000">
              <a:schemeClr val="dk1"/>
            </a:gs>
            <a:gs pos="100000">
              <a:schemeClr val="dk2"/>
            </a:gs>
          </a:gsLst>
          <a:lin ang="2700006" scaled="0"/>
        </a:gradFill>
      </p:bgPr>
    </p:bg>
    <p:spTree>
      <p:nvGrpSpPr>
        <p:cNvPr id="8" name="Shape 8"/>
        <p:cNvGrpSpPr/>
        <p:nvPr/>
      </p:nvGrpSpPr>
      <p:grpSpPr>
        <a:xfrm>
          <a:off x="0" y="0"/>
          <a:ext cx="0" cy="0"/>
          <a:chOff x="0" y="0"/>
          <a:chExt cx="0" cy="0"/>
        </a:xfrm>
      </p:grpSpPr>
      <p:sp>
        <p:nvSpPr>
          <p:cNvPr id="9" name="Google Shape;9;p2"/>
          <p:cNvSpPr txBox="1"/>
          <p:nvPr>
            <p:ph type="title"/>
          </p:nvPr>
        </p:nvSpPr>
        <p:spPr>
          <a:xfrm>
            <a:off x="4778500" y="833888"/>
            <a:ext cx="3650400" cy="2741400"/>
          </a:xfrm>
          <a:prstGeom prst="rect">
            <a:avLst/>
          </a:prstGeom>
        </p:spPr>
        <p:txBody>
          <a:bodyPr anchorCtr="0" anchor="b" bIns="91425" lIns="91425" spcFirstLastPara="1" rIns="91425" wrap="square" tIns="91425">
            <a:noAutofit/>
          </a:bodyPr>
          <a:lstStyle>
            <a:lvl1pPr lvl="0" rtl="0" algn="l">
              <a:spcBef>
                <a:spcPts val="0"/>
              </a:spcBef>
              <a:spcAft>
                <a:spcPts val="0"/>
              </a:spcAft>
              <a:buSzPts val="3600"/>
              <a:buNone/>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0" name="Google Shape;10;p2"/>
          <p:cNvSpPr txBox="1"/>
          <p:nvPr>
            <p:ph idx="1" type="subTitle"/>
          </p:nvPr>
        </p:nvSpPr>
        <p:spPr>
          <a:xfrm>
            <a:off x="4778500" y="3791788"/>
            <a:ext cx="2874900" cy="668700"/>
          </a:xfrm>
          <a:prstGeom prst="rect">
            <a:avLst/>
          </a:prstGeom>
          <a:ln cap="flat" cmpd="sng" w="19050">
            <a:solidFill>
              <a:schemeClr val="dk2"/>
            </a:solidFill>
            <a:prstDash val="solid"/>
            <a:round/>
            <a:headEnd len="sm" w="sm" type="none"/>
            <a:tailEnd len="sm" w="sm" type="none"/>
          </a:ln>
        </p:spPr>
        <p:txBody>
          <a:bodyPr anchorCtr="0" anchor="t" bIns="91425" lIns="91425" spcFirstLastPara="1" rIns="91425" wrap="square" tIns="91425">
            <a:noAutofit/>
          </a:bodyPr>
          <a:lstStyle>
            <a:lvl1pPr lvl="0" rtl="0">
              <a:spcBef>
                <a:spcPts val="0"/>
              </a:spcBef>
              <a:spcAft>
                <a:spcPts val="0"/>
              </a:spcAft>
              <a:buSzPts val="1400"/>
              <a:buNone/>
              <a:defRPr>
                <a:solidFill>
                  <a:schemeClr val="accent2"/>
                </a:solidFill>
                <a:latin typeface="Spartan"/>
                <a:ea typeface="Spartan"/>
                <a:cs typeface="Spartan"/>
                <a:sym typeface="Spartan"/>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11" name="Google Shape;11;p2"/>
          <p:cNvGrpSpPr/>
          <p:nvPr/>
        </p:nvGrpSpPr>
        <p:grpSpPr>
          <a:xfrm>
            <a:off x="7236475" y="0"/>
            <a:ext cx="1675550" cy="847850"/>
            <a:chOff x="7236475" y="0"/>
            <a:chExt cx="1675550" cy="847850"/>
          </a:xfrm>
        </p:grpSpPr>
        <p:sp>
          <p:nvSpPr>
            <p:cNvPr id="12" name="Google Shape;12;p2"/>
            <p:cNvSpPr/>
            <p:nvPr/>
          </p:nvSpPr>
          <p:spPr>
            <a:xfrm>
              <a:off x="8073850" y="0"/>
              <a:ext cx="838175" cy="847850"/>
            </a:xfrm>
            <a:custGeom>
              <a:rect b="b" l="l" r="r" t="t"/>
              <a:pathLst>
                <a:path extrusionOk="0" h="33914" w="33527">
                  <a:moveTo>
                    <a:pt x="0" y="1"/>
                  </a:moveTo>
                  <a:lnTo>
                    <a:pt x="0" y="33914"/>
                  </a:lnTo>
                  <a:cubicBezTo>
                    <a:pt x="9138" y="33785"/>
                    <a:pt x="17568" y="30020"/>
                    <a:pt x="23617" y="23971"/>
                  </a:cubicBezTo>
                  <a:cubicBezTo>
                    <a:pt x="29634" y="17826"/>
                    <a:pt x="33527" y="9364"/>
                    <a:pt x="335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7236475" y="0"/>
              <a:ext cx="837375" cy="847850"/>
            </a:xfrm>
            <a:custGeom>
              <a:rect b="b" l="l" r="r" t="t"/>
              <a:pathLst>
                <a:path extrusionOk="0" h="33914" w="33495">
                  <a:moveTo>
                    <a:pt x="0" y="1"/>
                  </a:moveTo>
                  <a:cubicBezTo>
                    <a:pt x="0" y="9364"/>
                    <a:pt x="3733" y="17826"/>
                    <a:pt x="9910" y="23971"/>
                  </a:cubicBezTo>
                  <a:cubicBezTo>
                    <a:pt x="15959" y="30020"/>
                    <a:pt x="24261" y="33785"/>
                    <a:pt x="33495" y="33914"/>
                  </a:cubicBezTo>
                  <a:lnTo>
                    <a:pt x="3349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p:nvPr/>
        </p:nvSpPr>
        <p:spPr>
          <a:xfrm>
            <a:off x="7412313" y="563400"/>
            <a:ext cx="57125" cy="57125"/>
          </a:xfrm>
          <a:custGeom>
            <a:rect b="b" l="l" r="r" t="t"/>
            <a:pathLst>
              <a:path extrusionOk="0" h="2285" w="2285">
                <a:moveTo>
                  <a:pt x="1062" y="0"/>
                </a:moveTo>
                <a:cubicBezTo>
                  <a:pt x="386" y="0"/>
                  <a:pt x="0" y="547"/>
                  <a:pt x="0" y="1062"/>
                </a:cubicBezTo>
                <a:cubicBezTo>
                  <a:pt x="0" y="1738"/>
                  <a:pt x="386" y="2285"/>
                  <a:pt x="1062" y="2285"/>
                </a:cubicBezTo>
                <a:cubicBezTo>
                  <a:pt x="1737" y="2285"/>
                  <a:pt x="2284" y="1738"/>
                  <a:pt x="2284" y="1062"/>
                </a:cubicBezTo>
                <a:cubicBezTo>
                  <a:pt x="2284" y="547"/>
                  <a:pt x="1737" y="0"/>
                  <a:pt x="106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a:off x="7412313" y="710600"/>
            <a:ext cx="57125" cy="57125"/>
          </a:xfrm>
          <a:custGeom>
            <a:rect b="b" l="l" r="r" t="t"/>
            <a:pathLst>
              <a:path extrusionOk="0" h="2285" w="2285">
                <a:moveTo>
                  <a:pt x="1062" y="0"/>
                </a:moveTo>
                <a:cubicBezTo>
                  <a:pt x="386" y="0"/>
                  <a:pt x="0" y="547"/>
                  <a:pt x="0" y="1094"/>
                </a:cubicBezTo>
                <a:cubicBezTo>
                  <a:pt x="0" y="1770"/>
                  <a:pt x="386" y="2285"/>
                  <a:pt x="1062" y="2285"/>
                </a:cubicBezTo>
                <a:cubicBezTo>
                  <a:pt x="1737" y="2285"/>
                  <a:pt x="2284" y="1770"/>
                  <a:pt x="2284" y="1094"/>
                </a:cubicBezTo>
                <a:cubicBezTo>
                  <a:pt x="2284" y="547"/>
                  <a:pt x="1737" y="0"/>
                  <a:pt x="106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7556288" y="563400"/>
            <a:ext cx="57125" cy="57125"/>
          </a:xfrm>
          <a:custGeom>
            <a:rect b="b" l="l" r="r" t="t"/>
            <a:pathLst>
              <a:path extrusionOk="0" h="2285" w="2285">
                <a:moveTo>
                  <a:pt x="1062" y="0"/>
                </a:moveTo>
                <a:cubicBezTo>
                  <a:pt x="419" y="0"/>
                  <a:pt x="0" y="547"/>
                  <a:pt x="0" y="1062"/>
                </a:cubicBezTo>
                <a:cubicBezTo>
                  <a:pt x="0" y="1738"/>
                  <a:pt x="419" y="2285"/>
                  <a:pt x="1062" y="2285"/>
                </a:cubicBezTo>
                <a:cubicBezTo>
                  <a:pt x="1738" y="2285"/>
                  <a:pt x="2285" y="1738"/>
                  <a:pt x="2285" y="1062"/>
                </a:cubicBezTo>
                <a:cubicBezTo>
                  <a:pt x="2285" y="547"/>
                  <a:pt x="1738" y="0"/>
                  <a:pt x="106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7556288" y="710600"/>
            <a:ext cx="57125" cy="57125"/>
          </a:xfrm>
          <a:custGeom>
            <a:rect b="b" l="l" r="r" t="t"/>
            <a:pathLst>
              <a:path extrusionOk="0" h="2285" w="2285">
                <a:moveTo>
                  <a:pt x="1062" y="0"/>
                </a:moveTo>
                <a:cubicBezTo>
                  <a:pt x="419" y="0"/>
                  <a:pt x="0" y="547"/>
                  <a:pt x="0" y="1094"/>
                </a:cubicBezTo>
                <a:cubicBezTo>
                  <a:pt x="0" y="1770"/>
                  <a:pt x="419" y="2285"/>
                  <a:pt x="1062" y="2285"/>
                </a:cubicBezTo>
                <a:cubicBezTo>
                  <a:pt x="1738" y="2285"/>
                  <a:pt x="2285" y="1770"/>
                  <a:pt x="2285" y="1094"/>
                </a:cubicBezTo>
                <a:cubicBezTo>
                  <a:pt x="2285" y="547"/>
                  <a:pt x="1738" y="0"/>
                  <a:pt x="106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16" name="Shape 116"/>
        <p:cNvGrpSpPr/>
        <p:nvPr/>
      </p:nvGrpSpPr>
      <p:grpSpPr>
        <a:xfrm>
          <a:off x="0" y="0"/>
          <a:ext cx="0" cy="0"/>
          <a:chOff x="0" y="0"/>
          <a:chExt cx="0" cy="0"/>
        </a:xfrm>
      </p:grpSpPr>
      <p:sp>
        <p:nvSpPr>
          <p:cNvPr id="117" name="Google Shape;117;p11"/>
          <p:cNvSpPr txBox="1"/>
          <p:nvPr>
            <p:ph hasCustomPrompt="1" type="title"/>
          </p:nvPr>
        </p:nvSpPr>
        <p:spPr>
          <a:xfrm>
            <a:off x="1284000" y="1559975"/>
            <a:ext cx="6576000" cy="1511100"/>
          </a:xfrm>
          <a:prstGeom prst="rect">
            <a:avLst/>
          </a:prstGeom>
        </p:spPr>
        <p:txBody>
          <a:bodyPr anchorCtr="0" anchor="b" bIns="91425" lIns="91425" spcFirstLastPara="1" rIns="91425" wrap="square" tIns="91425">
            <a:noAutofit/>
          </a:bodyPr>
          <a:lstStyle>
            <a:lvl1pPr lvl="0" algn="ctr">
              <a:spcBef>
                <a:spcPts val="0"/>
              </a:spcBef>
              <a:spcAft>
                <a:spcPts val="0"/>
              </a:spcAft>
              <a:buSzPts val="9600"/>
              <a:buNone/>
              <a:defRPr sz="96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118" name="Google Shape;118;p11"/>
          <p:cNvSpPr txBox="1"/>
          <p:nvPr>
            <p:ph idx="1" type="subTitle"/>
          </p:nvPr>
        </p:nvSpPr>
        <p:spPr>
          <a:xfrm>
            <a:off x="1661250" y="3071125"/>
            <a:ext cx="5821500" cy="512400"/>
          </a:xfrm>
          <a:prstGeom prst="rect">
            <a:avLst/>
          </a:prstGeom>
          <a:ln cap="flat" cmpd="sng" w="19050">
            <a:solidFill>
              <a:schemeClr val="dk2"/>
            </a:solidFill>
            <a:prstDash val="solid"/>
            <a:round/>
            <a:headEnd len="sm" w="sm" type="none"/>
            <a:tailEnd len="sm" w="sm" type="none"/>
          </a:ln>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grpSp>
        <p:nvGrpSpPr>
          <p:cNvPr id="119" name="Google Shape;119;p11"/>
          <p:cNvGrpSpPr/>
          <p:nvPr/>
        </p:nvGrpSpPr>
        <p:grpSpPr>
          <a:xfrm flipH="1" rot="10800000">
            <a:off x="7968663" y="584540"/>
            <a:ext cx="2337900" cy="560387"/>
            <a:chOff x="6135125" y="2934550"/>
            <a:chExt cx="2337900" cy="701975"/>
          </a:xfrm>
        </p:grpSpPr>
        <p:sp>
          <p:nvSpPr>
            <p:cNvPr id="120" name="Google Shape;120;p11"/>
            <p:cNvSpPr/>
            <p:nvPr/>
          </p:nvSpPr>
          <p:spPr>
            <a:xfrm>
              <a:off x="6135125" y="2934550"/>
              <a:ext cx="2337900" cy="30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1"/>
            <p:cNvSpPr/>
            <p:nvPr/>
          </p:nvSpPr>
          <p:spPr>
            <a:xfrm>
              <a:off x="6135125" y="3068825"/>
              <a:ext cx="2337900" cy="30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1"/>
            <p:cNvSpPr/>
            <p:nvPr/>
          </p:nvSpPr>
          <p:spPr>
            <a:xfrm>
              <a:off x="6135125" y="3203100"/>
              <a:ext cx="2337900" cy="30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1"/>
            <p:cNvSpPr/>
            <p:nvPr/>
          </p:nvSpPr>
          <p:spPr>
            <a:xfrm>
              <a:off x="6135125" y="3337375"/>
              <a:ext cx="2337900" cy="30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1"/>
            <p:cNvSpPr/>
            <p:nvPr/>
          </p:nvSpPr>
          <p:spPr>
            <a:xfrm>
              <a:off x="6135125" y="3471650"/>
              <a:ext cx="2337900" cy="30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1"/>
            <p:cNvSpPr/>
            <p:nvPr/>
          </p:nvSpPr>
          <p:spPr>
            <a:xfrm>
              <a:off x="6135125" y="3605925"/>
              <a:ext cx="2337900" cy="30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6" name="Google Shape;126;p11"/>
          <p:cNvSpPr/>
          <p:nvPr/>
        </p:nvSpPr>
        <p:spPr>
          <a:xfrm flipH="1" rot="10800000">
            <a:off x="753763" y="327038"/>
            <a:ext cx="415100" cy="415875"/>
          </a:xfrm>
          <a:custGeom>
            <a:rect b="b" l="l" r="r" t="t"/>
            <a:pathLst>
              <a:path extrusionOk="0" h="16635" w="16604">
                <a:moveTo>
                  <a:pt x="1" y="0"/>
                </a:moveTo>
                <a:lnTo>
                  <a:pt x="1" y="16635"/>
                </a:lnTo>
                <a:lnTo>
                  <a:pt x="16603" y="16635"/>
                </a:lnTo>
                <a:lnTo>
                  <a:pt x="1660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lt2"/>
        </a:solidFill>
      </p:bgPr>
    </p:bg>
    <p:spTree>
      <p:nvGrpSpPr>
        <p:cNvPr id="127" name="Shape 127"/>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
    <p:spTree>
      <p:nvGrpSpPr>
        <p:cNvPr id="128" name="Shape 128"/>
        <p:cNvGrpSpPr/>
        <p:nvPr/>
      </p:nvGrpSpPr>
      <p:grpSpPr>
        <a:xfrm>
          <a:off x="0" y="0"/>
          <a:ext cx="0" cy="0"/>
          <a:chOff x="0" y="0"/>
          <a:chExt cx="0" cy="0"/>
        </a:xfrm>
      </p:grpSpPr>
      <p:sp>
        <p:nvSpPr>
          <p:cNvPr id="129" name="Google Shape;129;p13"/>
          <p:cNvSpPr txBox="1"/>
          <p:nvPr>
            <p:ph type="title"/>
          </p:nvPr>
        </p:nvSpPr>
        <p:spPr>
          <a:xfrm>
            <a:off x="720000" y="535000"/>
            <a:ext cx="7704000" cy="5727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30" name="Google Shape;130;p13"/>
          <p:cNvSpPr txBox="1"/>
          <p:nvPr>
            <p:ph idx="1" type="subTitle"/>
          </p:nvPr>
        </p:nvSpPr>
        <p:spPr>
          <a:xfrm>
            <a:off x="720000" y="1622650"/>
            <a:ext cx="2574300" cy="369600"/>
          </a:xfrm>
          <a:prstGeom prst="rect">
            <a:avLst/>
          </a:prstGeom>
          <a:ln>
            <a:noFill/>
          </a:ln>
        </p:spPr>
        <p:txBody>
          <a:bodyPr anchorCtr="0" anchor="ctr" bIns="91425" lIns="91425" spcFirstLastPara="1" rIns="91425" wrap="square" tIns="91425">
            <a:noAutofit/>
          </a:bodyPr>
          <a:lstStyle>
            <a:lvl1pPr lvl="0" rtl="0" algn="r">
              <a:lnSpc>
                <a:spcPct val="100000"/>
              </a:lnSpc>
              <a:spcBef>
                <a:spcPts val="0"/>
              </a:spcBef>
              <a:spcAft>
                <a:spcPts val="0"/>
              </a:spcAft>
              <a:buSzPts val="2000"/>
              <a:buFont typeface="Righteous"/>
              <a:buNone/>
              <a:defRPr sz="2000">
                <a:latin typeface="Righteous"/>
                <a:ea typeface="Righteous"/>
                <a:cs typeface="Righteous"/>
                <a:sym typeface="Righteous"/>
              </a:defRPr>
            </a:lvl1pPr>
            <a:lvl2pPr lvl="1" rtl="0" algn="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gn="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gn="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gn="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gn="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gn="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gn="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gn="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131" name="Google Shape;131;p13"/>
          <p:cNvSpPr txBox="1"/>
          <p:nvPr>
            <p:ph idx="2" type="subTitle"/>
          </p:nvPr>
        </p:nvSpPr>
        <p:spPr>
          <a:xfrm>
            <a:off x="716600" y="1989652"/>
            <a:ext cx="2574300" cy="572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a:lvl1pPr>
            <a:lvl2pPr lvl="1" rtl="0" algn="r">
              <a:lnSpc>
                <a:spcPct val="100000"/>
              </a:lnSpc>
              <a:spcBef>
                <a:spcPts val="0"/>
              </a:spcBef>
              <a:spcAft>
                <a:spcPts val="0"/>
              </a:spcAft>
              <a:buSzPts val="1400"/>
              <a:buNone/>
              <a:defRPr/>
            </a:lvl2pPr>
            <a:lvl3pPr lvl="2" rtl="0" algn="r">
              <a:lnSpc>
                <a:spcPct val="100000"/>
              </a:lnSpc>
              <a:spcBef>
                <a:spcPts val="0"/>
              </a:spcBef>
              <a:spcAft>
                <a:spcPts val="0"/>
              </a:spcAft>
              <a:buSzPts val="1400"/>
              <a:buNone/>
              <a:defRPr/>
            </a:lvl3pPr>
            <a:lvl4pPr lvl="3" rtl="0" algn="r">
              <a:lnSpc>
                <a:spcPct val="100000"/>
              </a:lnSpc>
              <a:spcBef>
                <a:spcPts val="0"/>
              </a:spcBef>
              <a:spcAft>
                <a:spcPts val="0"/>
              </a:spcAft>
              <a:buSzPts val="1400"/>
              <a:buNone/>
              <a:defRPr/>
            </a:lvl4pPr>
            <a:lvl5pPr lvl="4" rtl="0" algn="r">
              <a:lnSpc>
                <a:spcPct val="100000"/>
              </a:lnSpc>
              <a:spcBef>
                <a:spcPts val="0"/>
              </a:spcBef>
              <a:spcAft>
                <a:spcPts val="0"/>
              </a:spcAft>
              <a:buSzPts val="1400"/>
              <a:buNone/>
              <a:defRPr/>
            </a:lvl5pPr>
            <a:lvl6pPr lvl="5" rtl="0" algn="r">
              <a:lnSpc>
                <a:spcPct val="100000"/>
              </a:lnSpc>
              <a:spcBef>
                <a:spcPts val="0"/>
              </a:spcBef>
              <a:spcAft>
                <a:spcPts val="0"/>
              </a:spcAft>
              <a:buSzPts val="1400"/>
              <a:buNone/>
              <a:defRPr/>
            </a:lvl6pPr>
            <a:lvl7pPr lvl="6" rtl="0" algn="r">
              <a:lnSpc>
                <a:spcPct val="100000"/>
              </a:lnSpc>
              <a:spcBef>
                <a:spcPts val="0"/>
              </a:spcBef>
              <a:spcAft>
                <a:spcPts val="0"/>
              </a:spcAft>
              <a:buSzPts val="1400"/>
              <a:buNone/>
              <a:defRPr/>
            </a:lvl7pPr>
            <a:lvl8pPr lvl="7" rtl="0" algn="r">
              <a:lnSpc>
                <a:spcPct val="100000"/>
              </a:lnSpc>
              <a:spcBef>
                <a:spcPts val="0"/>
              </a:spcBef>
              <a:spcAft>
                <a:spcPts val="0"/>
              </a:spcAft>
              <a:buSzPts val="1400"/>
              <a:buNone/>
              <a:defRPr/>
            </a:lvl8pPr>
            <a:lvl9pPr lvl="8" rtl="0" algn="r">
              <a:lnSpc>
                <a:spcPct val="100000"/>
              </a:lnSpc>
              <a:spcBef>
                <a:spcPts val="0"/>
              </a:spcBef>
              <a:spcAft>
                <a:spcPts val="0"/>
              </a:spcAft>
              <a:buSzPts val="1400"/>
              <a:buNone/>
              <a:defRPr/>
            </a:lvl9pPr>
          </a:lstStyle>
          <a:p/>
        </p:txBody>
      </p:sp>
      <p:sp>
        <p:nvSpPr>
          <p:cNvPr id="132" name="Google Shape;132;p13"/>
          <p:cNvSpPr txBox="1"/>
          <p:nvPr>
            <p:ph hasCustomPrompt="1" idx="3" type="title"/>
          </p:nvPr>
        </p:nvSpPr>
        <p:spPr>
          <a:xfrm>
            <a:off x="3497321" y="1622650"/>
            <a:ext cx="944700" cy="953400"/>
          </a:xfrm>
          <a:prstGeom prst="rect">
            <a:avLst/>
          </a:prstGeom>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3500"/>
              <a:buNone/>
              <a:defRPr/>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133" name="Google Shape;133;p13"/>
          <p:cNvSpPr txBox="1"/>
          <p:nvPr>
            <p:ph hasCustomPrompt="1" idx="4" type="title"/>
          </p:nvPr>
        </p:nvSpPr>
        <p:spPr>
          <a:xfrm>
            <a:off x="3497321" y="2920550"/>
            <a:ext cx="944700" cy="953400"/>
          </a:xfrm>
          <a:prstGeom prst="rect">
            <a:avLst/>
          </a:prstGeom>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3500"/>
              <a:buNone/>
              <a:defRPr/>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134" name="Google Shape;134;p13"/>
          <p:cNvSpPr txBox="1"/>
          <p:nvPr>
            <p:ph hasCustomPrompt="1" idx="5" type="title"/>
          </p:nvPr>
        </p:nvSpPr>
        <p:spPr>
          <a:xfrm>
            <a:off x="4689896" y="2920550"/>
            <a:ext cx="944700" cy="953400"/>
          </a:xfrm>
          <a:prstGeom prst="rect">
            <a:avLst/>
          </a:prstGeom>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3500"/>
              <a:buNone/>
              <a:defRPr/>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135" name="Google Shape;135;p13"/>
          <p:cNvSpPr txBox="1"/>
          <p:nvPr>
            <p:ph hasCustomPrompt="1" idx="6" type="title"/>
          </p:nvPr>
        </p:nvSpPr>
        <p:spPr>
          <a:xfrm>
            <a:off x="4689896" y="1622650"/>
            <a:ext cx="944700" cy="953400"/>
          </a:xfrm>
          <a:prstGeom prst="rect">
            <a:avLst/>
          </a:prstGeom>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3500"/>
              <a:buNone/>
              <a:defRPr/>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136" name="Google Shape;136;p13"/>
          <p:cNvSpPr txBox="1"/>
          <p:nvPr>
            <p:ph idx="7" type="subTitle"/>
          </p:nvPr>
        </p:nvSpPr>
        <p:spPr>
          <a:xfrm>
            <a:off x="720000" y="2920550"/>
            <a:ext cx="2574300" cy="369600"/>
          </a:xfrm>
          <a:prstGeom prst="rect">
            <a:avLst/>
          </a:prstGeom>
          <a:ln>
            <a:noFill/>
          </a:ln>
        </p:spPr>
        <p:txBody>
          <a:bodyPr anchorCtr="0" anchor="ctr" bIns="91425" lIns="91425" spcFirstLastPara="1" rIns="91425" wrap="square" tIns="91425">
            <a:noAutofit/>
          </a:bodyPr>
          <a:lstStyle>
            <a:lvl1pPr lvl="0" rtl="0" algn="r">
              <a:lnSpc>
                <a:spcPct val="100000"/>
              </a:lnSpc>
              <a:spcBef>
                <a:spcPts val="0"/>
              </a:spcBef>
              <a:spcAft>
                <a:spcPts val="0"/>
              </a:spcAft>
              <a:buSzPts val="2000"/>
              <a:buFont typeface="Righteous"/>
              <a:buNone/>
              <a:defRPr sz="2000">
                <a:latin typeface="Righteous"/>
                <a:ea typeface="Righteous"/>
                <a:cs typeface="Righteous"/>
                <a:sym typeface="Righteous"/>
              </a:defRPr>
            </a:lvl1pPr>
            <a:lvl2pPr lvl="1" rtl="0" algn="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gn="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gn="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gn="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gn="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gn="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gn="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gn="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137" name="Google Shape;137;p13"/>
          <p:cNvSpPr txBox="1"/>
          <p:nvPr>
            <p:ph idx="8" type="subTitle"/>
          </p:nvPr>
        </p:nvSpPr>
        <p:spPr>
          <a:xfrm>
            <a:off x="713175" y="3287953"/>
            <a:ext cx="2574300" cy="572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a:solidFill>
                  <a:schemeClr val="accent2"/>
                </a:solidFill>
              </a:defRPr>
            </a:lvl1pPr>
            <a:lvl2pPr lvl="1" rtl="0" algn="r">
              <a:lnSpc>
                <a:spcPct val="100000"/>
              </a:lnSpc>
              <a:spcBef>
                <a:spcPts val="0"/>
              </a:spcBef>
              <a:spcAft>
                <a:spcPts val="0"/>
              </a:spcAft>
              <a:buSzPts val="1400"/>
              <a:buNone/>
              <a:defRPr/>
            </a:lvl2pPr>
            <a:lvl3pPr lvl="2" rtl="0" algn="r">
              <a:lnSpc>
                <a:spcPct val="100000"/>
              </a:lnSpc>
              <a:spcBef>
                <a:spcPts val="0"/>
              </a:spcBef>
              <a:spcAft>
                <a:spcPts val="0"/>
              </a:spcAft>
              <a:buSzPts val="1400"/>
              <a:buNone/>
              <a:defRPr/>
            </a:lvl3pPr>
            <a:lvl4pPr lvl="3" rtl="0" algn="r">
              <a:lnSpc>
                <a:spcPct val="100000"/>
              </a:lnSpc>
              <a:spcBef>
                <a:spcPts val="0"/>
              </a:spcBef>
              <a:spcAft>
                <a:spcPts val="0"/>
              </a:spcAft>
              <a:buSzPts val="1400"/>
              <a:buNone/>
              <a:defRPr/>
            </a:lvl4pPr>
            <a:lvl5pPr lvl="4" rtl="0" algn="r">
              <a:lnSpc>
                <a:spcPct val="100000"/>
              </a:lnSpc>
              <a:spcBef>
                <a:spcPts val="0"/>
              </a:spcBef>
              <a:spcAft>
                <a:spcPts val="0"/>
              </a:spcAft>
              <a:buSzPts val="1400"/>
              <a:buNone/>
              <a:defRPr/>
            </a:lvl5pPr>
            <a:lvl6pPr lvl="5" rtl="0" algn="r">
              <a:lnSpc>
                <a:spcPct val="100000"/>
              </a:lnSpc>
              <a:spcBef>
                <a:spcPts val="0"/>
              </a:spcBef>
              <a:spcAft>
                <a:spcPts val="0"/>
              </a:spcAft>
              <a:buSzPts val="1400"/>
              <a:buNone/>
              <a:defRPr/>
            </a:lvl6pPr>
            <a:lvl7pPr lvl="6" rtl="0" algn="r">
              <a:lnSpc>
                <a:spcPct val="100000"/>
              </a:lnSpc>
              <a:spcBef>
                <a:spcPts val="0"/>
              </a:spcBef>
              <a:spcAft>
                <a:spcPts val="0"/>
              </a:spcAft>
              <a:buSzPts val="1400"/>
              <a:buNone/>
              <a:defRPr/>
            </a:lvl7pPr>
            <a:lvl8pPr lvl="7" rtl="0" algn="r">
              <a:lnSpc>
                <a:spcPct val="100000"/>
              </a:lnSpc>
              <a:spcBef>
                <a:spcPts val="0"/>
              </a:spcBef>
              <a:spcAft>
                <a:spcPts val="0"/>
              </a:spcAft>
              <a:buSzPts val="1400"/>
              <a:buNone/>
              <a:defRPr/>
            </a:lvl8pPr>
            <a:lvl9pPr lvl="8" rtl="0" algn="r">
              <a:lnSpc>
                <a:spcPct val="100000"/>
              </a:lnSpc>
              <a:spcBef>
                <a:spcPts val="0"/>
              </a:spcBef>
              <a:spcAft>
                <a:spcPts val="0"/>
              </a:spcAft>
              <a:buSzPts val="1400"/>
              <a:buNone/>
              <a:defRPr/>
            </a:lvl9pPr>
          </a:lstStyle>
          <a:p/>
        </p:txBody>
      </p:sp>
      <p:sp>
        <p:nvSpPr>
          <p:cNvPr id="138" name="Google Shape;138;p13"/>
          <p:cNvSpPr txBox="1"/>
          <p:nvPr>
            <p:ph idx="9" type="subTitle"/>
          </p:nvPr>
        </p:nvSpPr>
        <p:spPr>
          <a:xfrm>
            <a:off x="5856625" y="1622650"/>
            <a:ext cx="2574300" cy="366900"/>
          </a:xfrm>
          <a:prstGeom prst="rect">
            <a:avLst/>
          </a:prstGeom>
          <a:ln>
            <a:noFill/>
          </a:ln>
        </p:spPr>
        <p:txBody>
          <a:bodyPr anchorCtr="0" anchor="ctr" bIns="91425" lIns="91425" spcFirstLastPara="1" rIns="91425" wrap="square" tIns="91425">
            <a:noAutofit/>
          </a:bodyPr>
          <a:lstStyle>
            <a:lvl1pPr lvl="0" rtl="0">
              <a:lnSpc>
                <a:spcPct val="100000"/>
              </a:lnSpc>
              <a:spcBef>
                <a:spcPts val="0"/>
              </a:spcBef>
              <a:spcAft>
                <a:spcPts val="0"/>
              </a:spcAft>
              <a:buSzPts val="2000"/>
              <a:buFont typeface="Righteous"/>
              <a:buNone/>
              <a:defRPr sz="2000">
                <a:latin typeface="Righteous"/>
                <a:ea typeface="Righteous"/>
                <a:cs typeface="Righteous"/>
                <a:sym typeface="Righteous"/>
              </a:defRPr>
            </a:lvl1pPr>
            <a:lvl2pPr lvl="1"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139" name="Google Shape;139;p13"/>
          <p:cNvSpPr txBox="1"/>
          <p:nvPr>
            <p:ph idx="13" type="subTitle"/>
          </p:nvPr>
        </p:nvSpPr>
        <p:spPr>
          <a:xfrm>
            <a:off x="5849804" y="1989652"/>
            <a:ext cx="25743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40" name="Google Shape;140;p13"/>
          <p:cNvSpPr txBox="1"/>
          <p:nvPr>
            <p:ph idx="14" type="subTitle"/>
          </p:nvPr>
        </p:nvSpPr>
        <p:spPr>
          <a:xfrm>
            <a:off x="5863500" y="2920550"/>
            <a:ext cx="2574300" cy="369600"/>
          </a:xfrm>
          <a:prstGeom prst="rect">
            <a:avLst/>
          </a:prstGeom>
          <a:ln>
            <a:noFill/>
          </a:ln>
        </p:spPr>
        <p:txBody>
          <a:bodyPr anchorCtr="0" anchor="ctr" bIns="91425" lIns="91425" spcFirstLastPara="1" rIns="91425" wrap="square" tIns="91425">
            <a:noAutofit/>
          </a:bodyPr>
          <a:lstStyle>
            <a:lvl1pPr lvl="0" rtl="0">
              <a:lnSpc>
                <a:spcPct val="100000"/>
              </a:lnSpc>
              <a:spcBef>
                <a:spcPts val="0"/>
              </a:spcBef>
              <a:spcAft>
                <a:spcPts val="0"/>
              </a:spcAft>
              <a:buSzPts val="2000"/>
              <a:buFont typeface="Righteous"/>
              <a:buNone/>
              <a:defRPr sz="2000">
                <a:latin typeface="Righteous"/>
                <a:ea typeface="Righteous"/>
                <a:cs typeface="Righteous"/>
                <a:sym typeface="Righteous"/>
              </a:defRPr>
            </a:lvl1pPr>
            <a:lvl2pPr lvl="1"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141" name="Google Shape;141;p13"/>
          <p:cNvSpPr txBox="1"/>
          <p:nvPr>
            <p:ph idx="15" type="subTitle"/>
          </p:nvPr>
        </p:nvSpPr>
        <p:spPr>
          <a:xfrm>
            <a:off x="5856675" y="3287953"/>
            <a:ext cx="25743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solidFill>
                  <a:schemeClr val="accent2"/>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grpSp>
        <p:nvGrpSpPr>
          <p:cNvPr id="142" name="Google Shape;142;p13"/>
          <p:cNvGrpSpPr/>
          <p:nvPr/>
        </p:nvGrpSpPr>
        <p:grpSpPr>
          <a:xfrm>
            <a:off x="7455325" y="310599"/>
            <a:ext cx="2337900" cy="560387"/>
            <a:chOff x="6135125" y="2934550"/>
            <a:chExt cx="2337900" cy="701975"/>
          </a:xfrm>
        </p:grpSpPr>
        <p:sp>
          <p:nvSpPr>
            <p:cNvPr id="143" name="Google Shape;143;p13"/>
            <p:cNvSpPr/>
            <p:nvPr/>
          </p:nvSpPr>
          <p:spPr>
            <a:xfrm>
              <a:off x="6135125" y="2934550"/>
              <a:ext cx="2337900" cy="306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3"/>
            <p:cNvSpPr/>
            <p:nvPr/>
          </p:nvSpPr>
          <p:spPr>
            <a:xfrm>
              <a:off x="6135125" y="3068825"/>
              <a:ext cx="2337900" cy="306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3"/>
            <p:cNvSpPr/>
            <p:nvPr/>
          </p:nvSpPr>
          <p:spPr>
            <a:xfrm>
              <a:off x="6135125" y="3203100"/>
              <a:ext cx="2337900" cy="306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3"/>
            <p:cNvSpPr/>
            <p:nvPr/>
          </p:nvSpPr>
          <p:spPr>
            <a:xfrm>
              <a:off x="6135125" y="3337375"/>
              <a:ext cx="2337900" cy="306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3"/>
            <p:cNvSpPr/>
            <p:nvPr/>
          </p:nvSpPr>
          <p:spPr>
            <a:xfrm>
              <a:off x="6135125" y="3471650"/>
              <a:ext cx="2337900" cy="306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3"/>
            <p:cNvSpPr/>
            <p:nvPr/>
          </p:nvSpPr>
          <p:spPr>
            <a:xfrm>
              <a:off x="6135125" y="3605925"/>
              <a:ext cx="2337900" cy="306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9" name="Google Shape;149;p13"/>
          <p:cNvGrpSpPr/>
          <p:nvPr/>
        </p:nvGrpSpPr>
        <p:grpSpPr>
          <a:xfrm>
            <a:off x="713238" y="4305325"/>
            <a:ext cx="844650" cy="838175"/>
            <a:chOff x="513200" y="2286375"/>
            <a:chExt cx="844650" cy="838175"/>
          </a:xfrm>
        </p:grpSpPr>
        <p:sp>
          <p:nvSpPr>
            <p:cNvPr id="150" name="Google Shape;150;p13"/>
            <p:cNvSpPr/>
            <p:nvPr/>
          </p:nvSpPr>
          <p:spPr>
            <a:xfrm>
              <a:off x="513200" y="2286375"/>
              <a:ext cx="844650" cy="838175"/>
            </a:xfrm>
            <a:custGeom>
              <a:rect b="b" l="l" r="r" t="t"/>
              <a:pathLst>
                <a:path extrusionOk="0" h="33527" w="33786">
                  <a:moveTo>
                    <a:pt x="33785" y="0"/>
                  </a:moveTo>
                  <a:cubicBezTo>
                    <a:pt x="28959" y="0"/>
                    <a:pt x="24261" y="1062"/>
                    <a:pt x="20111" y="2960"/>
                  </a:cubicBezTo>
                  <a:cubicBezTo>
                    <a:pt x="19306" y="3346"/>
                    <a:pt x="18502" y="3604"/>
                    <a:pt x="17826" y="4022"/>
                  </a:cubicBezTo>
                  <a:cubicBezTo>
                    <a:pt x="16089" y="4955"/>
                    <a:pt x="14351" y="6017"/>
                    <a:pt x="12871" y="7239"/>
                  </a:cubicBezTo>
                  <a:cubicBezTo>
                    <a:pt x="12453" y="7626"/>
                    <a:pt x="11938" y="8044"/>
                    <a:pt x="11520" y="8430"/>
                  </a:cubicBezTo>
                  <a:cubicBezTo>
                    <a:pt x="10973" y="8848"/>
                    <a:pt x="10458" y="9395"/>
                    <a:pt x="9911" y="9910"/>
                  </a:cubicBezTo>
                  <a:cubicBezTo>
                    <a:pt x="9364" y="10457"/>
                    <a:pt x="8849" y="11004"/>
                    <a:pt x="8302" y="11648"/>
                  </a:cubicBezTo>
                  <a:cubicBezTo>
                    <a:pt x="8045" y="11937"/>
                    <a:pt x="7627" y="12323"/>
                    <a:pt x="7369" y="12741"/>
                  </a:cubicBezTo>
                  <a:cubicBezTo>
                    <a:pt x="6565" y="13675"/>
                    <a:pt x="5760" y="14736"/>
                    <a:pt x="5085" y="15959"/>
                  </a:cubicBezTo>
                  <a:cubicBezTo>
                    <a:pt x="4827" y="16345"/>
                    <a:pt x="4699" y="16635"/>
                    <a:pt x="4409" y="17021"/>
                  </a:cubicBezTo>
                  <a:cubicBezTo>
                    <a:pt x="3894" y="18083"/>
                    <a:pt x="3347" y="19177"/>
                    <a:pt x="2800" y="20238"/>
                  </a:cubicBezTo>
                  <a:cubicBezTo>
                    <a:pt x="2672" y="20657"/>
                    <a:pt x="2543" y="21043"/>
                    <a:pt x="2285" y="21300"/>
                  </a:cubicBezTo>
                  <a:cubicBezTo>
                    <a:pt x="1867" y="22394"/>
                    <a:pt x="1610" y="23456"/>
                    <a:pt x="1191" y="24518"/>
                  </a:cubicBezTo>
                  <a:cubicBezTo>
                    <a:pt x="1191" y="24936"/>
                    <a:pt x="1063" y="25322"/>
                    <a:pt x="934" y="25740"/>
                  </a:cubicBezTo>
                  <a:cubicBezTo>
                    <a:pt x="677" y="26673"/>
                    <a:pt x="516" y="27735"/>
                    <a:pt x="258" y="28958"/>
                  </a:cubicBezTo>
                  <a:cubicBezTo>
                    <a:pt x="258" y="29215"/>
                    <a:pt x="258" y="29633"/>
                    <a:pt x="130" y="30020"/>
                  </a:cubicBezTo>
                  <a:cubicBezTo>
                    <a:pt x="1" y="31242"/>
                    <a:pt x="1" y="32304"/>
                    <a:pt x="1" y="33527"/>
                  </a:cubicBezTo>
                  <a:lnTo>
                    <a:pt x="33785" y="33527"/>
                  </a:lnTo>
                  <a:lnTo>
                    <a:pt x="3378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3"/>
            <p:cNvSpPr/>
            <p:nvPr/>
          </p:nvSpPr>
          <p:spPr>
            <a:xfrm>
              <a:off x="516425" y="3010300"/>
              <a:ext cx="841425" cy="26575"/>
            </a:xfrm>
            <a:custGeom>
              <a:rect b="b" l="l" r="r" t="t"/>
              <a:pathLst>
                <a:path extrusionOk="0" h="1063" w="33657">
                  <a:moveTo>
                    <a:pt x="129" y="1"/>
                  </a:moveTo>
                  <a:cubicBezTo>
                    <a:pt x="129" y="258"/>
                    <a:pt x="129" y="676"/>
                    <a:pt x="1" y="1063"/>
                  </a:cubicBezTo>
                  <a:lnTo>
                    <a:pt x="33656" y="1063"/>
                  </a:lnTo>
                  <a:lnTo>
                    <a:pt x="3365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3"/>
            <p:cNvSpPr/>
            <p:nvPr/>
          </p:nvSpPr>
          <p:spPr>
            <a:xfrm>
              <a:off x="536550" y="2899300"/>
              <a:ext cx="821300" cy="30600"/>
            </a:xfrm>
            <a:custGeom>
              <a:rect b="b" l="l" r="r" t="t"/>
              <a:pathLst>
                <a:path extrusionOk="0" h="1224" w="32852">
                  <a:moveTo>
                    <a:pt x="257" y="1"/>
                  </a:moveTo>
                  <a:cubicBezTo>
                    <a:pt x="257" y="419"/>
                    <a:pt x="129" y="805"/>
                    <a:pt x="0" y="1223"/>
                  </a:cubicBezTo>
                  <a:lnTo>
                    <a:pt x="32851" y="1223"/>
                  </a:lnTo>
                  <a:lnTo>
                    <a:pt x="3285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3"/>
            <p:cNvSpPr/>
            <p:nvPr/>
          </p:nvSpPr>
          <p:spPr>
            <a:xfrm>
              <a:off x="570325" y="2792325"/>
              <a:ext cx="787525" cy="26575"/>
            </a:xfrm>
            <a:custGeom>
              <a:rect b="b" l="l" r="r" t="t"/>
              <a:pathLst>
                <a:path extrusionOk="0" h="1063" w="31501">
                  <a:moveTo>
                    <a:pt x="515" y="0"/>
                  </a:moveTo>
                  <a:cubicBezTo>
                    <a:pt x="387" y="419"/>
                    <a:pt x="258" y="805"/>
                    <a:pt x="0" y="1062"/>
                  </a:cubicBezTo>
                  <a:lnTo>
                    <a:pt x="31500" y="1062"/>
                  </a:lnTo>
                  <a:lnTo>
                    <a:pt x="3150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3"/>
            <p:cNvSpPr/>
            <p:nvPr/>
          </p:nvSpPr>
          <p:spPr>
            <a:xfrm>
              <a:off x="623425" y="2685325"/>
              <a:ext cx="734425" cy="26575"/>
            </a:xfrm>
            <a:custGeom>
              <a:rect b="b" l="l" r="r" t="t"/>
              <a:pathLst>
                <a:path extrusionOk="0" h="1063" w="29377">
                  <a:moveTo>
                    <a:pt x="676" y="1"/>
                  </a:moveTo>
                  <a:cubicBezTo>
                    <a:pt x="418" y="387"/>
                    <a:pt x="290" y="677"/>
                    <a:pt x="0" y="1063"/>
                  </a:cubicBezTo>
                  <a:lnTo>
                    <a:pt x="29376" y="1063"/>
                  </a:lnTo>
                  <a:lnTo>
                    <a:pt x="2937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3"/>
            <p:cNvSpPr/>
            <p:nvPr/>
          </p:nvSpPr>
          <p:spPr>
            <a:xfrm>
              <a:off x="697425" y="2577550"/>
              <a:ext cx="660425" cy="27375"/>
            </a:xfrm>
            <a:custGeom>
              <a:rect b="b" l="l" r="r" t="t"/>
              <a:pathLst>
                <a:path extrusionOk="0" h="1095" w="26417">
                  <a:moveTo>
                    <a:pt x="933" y="1"/>
                  </a:moveTo>
                  <a:cubicBezTo>
                    <a:pt x="676" y="290"/>
                    <a:pt x="258" y="676"/>
                    <a:pt x="0" y="1094"/>
                  </a:cubicBezTo>
                  <a:lnTo>
                    <a:pt x="26416" y="1094"/>
                  </a:lnTo>
                  <a:lnTo>
                    <a:pt x="2641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3"/>
            <p:cNvSpPr/>
            <p:nvPr/>
          </p:nvSpPr>
          <p:spPr>
            <a:xfrm>
              <a:off x="801175" y="2467350"/>
              <a:ext cx="556675" cy="29775"/>
            </a:xfrm>
            <a:custGeom>
              <a:rect b="b" l="l" r="r" t="t"/>
              <a:pathLst>
                <a:path extrusionOk="0" h="1191" w="22267">
                  <a:moveTo>
                    <a:pt x="1352" y="0"/>
                  </a:moveTo>
                  <a:cubicBezTo>
                    <a:pt x="934" y="387"/>
                    <a:pt x="419" y="805"/>
                    <a:pt x="1" y="1191"/>
                  </a:cubicBezTo>
                  <a:lnTo>
                    <a:pt x="22266" y="1191"/>
                  </a:lnTo>
                  <a:lnTo>
                    <a:pt x="2226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3"/>
            <p:cNvSpPr/>
            <p:nvPr/>
          </p:nvSpPr>
          <p:spPr>
            <a:xfrm>
              <a:off x="958850" y="2360375"/>
              <a:ext cx="399000" cy="26550"/>
            </a:xfrm>
            <a:custGeom>
              <a:rect b="b" l="l" r="r" t="t"/>
              <a:pathLst>
                <a:path extrusionOk="0" h="1062" w="15960">
                  <a:moveTo>
                    <a:pt x="2285" y="0"/>
                  </a:moveTo>
                  <a:cubicBezTo>
                    <a:pt x="1480" y="386"/>
                    <a:pt x="676" y="644"/>
                    <a:pt x="0" y="1062"/>
                  </a:cubicBezTo>
                  <a:lnTo>
                    <a:pt x="15959" y="1062"/>
                  </a:lnTo>
                  <a:lnTo>
                    <a:pt x="1595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8" name="Google Shape;158;p13"/>
          <p:cNvSpPr/>
          <p:nvPr/>
        </p:nvSpPr>
        <p:spPr>
          <a:xfrm>
            <a:off x="1550562" y="4305325"/>
            <a:ext cx="844660" cy="838175"/>
          </a:xfrm>
          <a:custGeom>
            <a:rect b="b" l="l" r="r" t="t"/>
            <a:pathLst>
              <a:path extrusionOk="0" h="33527" w="33495">
                <a:moveTo>
                  <a:pt x="0" y="0"/>
                </a:moveTo>
                <a:lnTo>
                  <a:pt x="0" y="33527"/>
                </a:lnTo>
                <a:lnTo>
                  <a:pt x="33495" y="33527"/>
                </a:lnTo>
                <a:cubicBezTo>
                  <a:pt x="33495" y="15026"/>
                  <a:pt x="18501" y="0"/>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13"/>
          <p:cNvSpPr/>
          <p:nvPr/>
        </p:nvSpPr>
        <p:spPr>
          <a:xfrm>
            <a:off x="124613" y="-2000"/>
            <a:ext cx="834175" cy="834975"/>
          </a:xfrm>
          <a:custGeom>
            <a:rect b="b" l="l" r="r" t="t"/>
            <a:pathLst>
              <a:path extrusionOk="0" h="33399" w="33367">
                <a:moveTo>
                  <a:pt x="0" y="1"/>
                </a:moveTo>
                <a:lnTo>
                  <a:pt x="33366" y="33399"/>
                </a:lnTo>
                <a:lnTo>
                  <a:pt x="333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0" name="Google Shape;160;p13"/>
          <p:cNvGrpSpPr/>
          <p:nvPr/>
        </p:nvGrpSpPr>
        <p:grpSpPr>
          <a:xfrm>
            <a:off x="757688" y="889675"/>
            <a:ext cx="201100" cy="204325"/>
            <a:chOff x="3375338" y="419625"/>
            <a:chExt cx="201100" cy="204325"/>
          </a:xfrm>
        </p:grpSpPr>
        <p:sp>
          <p:nvSpPr>
            <p:cNvPr id="161" name="Google Shape;161;p13"/>
            <p:cNvSpPr/>
            <p:nvPr/>
          </p:nvSpPr>
          <p:spPr>
            <a:xfrm>
              <a:off x="3375338" y="419625"/>
              <a:ext cx="57125" cy="57125"/>
            </a:xfrm>
            <a:custGeom>
              <a:rect b="b" l="l" r="r" t="t"/>
              <a:pathLst>
                <a:path extrusionOk="0" h="2285" w="2285">
                  <a:moveTo>
                    <a:pt x="1062" y="0"/>
                  </a:moveTo>
                  <a:cubicBezTo>
                    <a:pt x="386" y="0"/>
                    <a:pt x="0" y="547"/>
                    <a:pt x="0" y="1062"/>
                  </a:cubicBezTo>
                  <a:cubicBezTo>
                    <a:pt x="0" y="1738"/>
                    <a:pt x="386" y="2285"/>
                    <a:pt x="1062" y="2285"/>
                  </a:cubicBezTo>
                  <a:cubicBezTo>
                    <a:pt x="1737" y="2285"/>
                    <a:pt x="2284" y="1738"/>
                    <a:pt x="2284" y="1062"/>
                  </a:cubicBezTo>
                  <a:cubicBezTo>
                    <a:pt x="2284" y="547"/>
                    <a:pt x="1737" y="0"/>
                    <a:pt x="106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3"/>
            <p:cNvSpPr/>
            <p:nvPr/>
          </p:nvSpPr>
          <p:spPr>
            <a:xfrm>
              <a:off x="3375338" y="566825"/>
              <a:ext cx="57125" cy="57125"/>
            </a:xfrm>
            <a:custGeom>
              <a:rect b="b" l="l" r="r" t="t"/>
              <a:pathLst>
                <a:path extrusionOk="0" h="2285" w="2285">
                  <a:moveTo>
                    <a:pt x="1062" y="0"/>
                  </a:moveTo>
                  <a:cubicBezTo>
                    <a:pt x="386" y="0"/>
                    <a:pt x="0" y="547"/>
                    <a:pt x="0" y="1094"/>
                  </a:cubicBezTo>
                  <a:cubicBezTo>
                    <a:pt x="0" y="1770"/>
                    <a:pt x="386" y="2285"/>
                    <a:pt x="1062" y="2285"/>
                  </a:cubicBezTo>
                  <a:cubicBezTo>
                    <a:pt x="1737" y="2285"/>
                    <a:pt x="2284" y="1770"/>
                    <a:pt x="2284" y="1094"/>
                  </a:cubicBezTo>
                  <a:cubicBezTo>
                    <a:pt x="2284" y="547"/>
                    <a:pt x="1737" y="0"/>
                    <a:pt x="106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3"/>
            <p:cNvSpPr/>
            <p:nvPr/>
          </p:nvSpPr>
          <p:spPr>
            <a:xfrm>
              <a:off x="3519313" y="419625"/>
              <a:ext cx="57125" cy="57125"/>
            </a:xfrm>
            <a:custGeom>
              <a:rect b="b" l="l" r="r" t="t"/>
              <a:pathLst>
                <a:path extrusionOk="0" h="2285" w="2285">
                  <a:moveTo>
                    <a:pt x="1062" y="0"/>
                  </a:moveTo>
                  <a:cubicBezTo>
                    <a:pt x="419" y="0"/>
                    <a:pt x="0" y="547"/>
                    <a:pt x="0" y="1062"/>
                  </a:cubicBezTo>
                  <a:cubicBezTo>
                    <a:pt x="0" y="1738"/>
                    <a:pt x="419" y="2285"/>
                    <a:pt x="1062" y="2285"/>
                  </a:cubicBezTo>
                  <a:cubicBezTo>
                    <a:pt x="1738" y="2285"/>
                    <a:pt x="2285" y="1738"/>
                    <a:pt x="2285" y="1062"/>
                  </a:cubicBezTo>
                  <a:cubicBezTo>
                    <a:pt x="2285" y="547"/>
                    <a:pt x="1738" y="0"/>
                    <a:pt x="106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3"/>
            <p:cNvSpPr/>
            <p:nvPr/>
          </p:nvSpPr>
          <p:spPr>
            <a:xfrm>
              <a:off x="3519313" y="566825"/>
              <a:ext cx="57125" cy="57125"/>
            </a:xfrm>
            <a:custGeom>
              <a:rect b="b" l="l" r="r" t="t"/>
              <a:pathLst>
                <a:path extrusionOk="0" h="2285" w="2285">
                  <a:moveTo>
                    <a:pt x="1062" y="0"/>
                  </a:moveTo>
                  <a:cubicBezTo>
                    <a:pt x="419" y="0"/>
                    <a:pt x="0" y="547"/>
                    <a:pt x="0" y="1094"/>
                  </a:cubicBezTo>
                  <a:cubicBezTo>
                    <a:pt x="0" y="1770"/>
                    <a:pt x="419" y="2285"/>
                    <a:pt x="1062" y="2285"/>
                  </a:cubicBezTo>
                  <a:cubicBezTo>
                    <a:pt x="1738" y="2285"/>
                    <a:pt x="2285" y="1770"/>
                    <a:pt x="2285" y="1094"/>
                  </a:cubicBezTo>
                  <a:cubicBezTo>
                    <a:pt x="2285" y="547"/>
                    <a:pt x="1738" y="0"/>
                    <a:pt x="106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5" name="Google Shape;165;p13"/>
          <p:cNvGrpSpPr/>
          <p:nvPr/>
        </p:nvGrpSpPr>
        <p:grpSpPr>
          <a:xfrm>
            <a:off x="2116338" y="4506338"/>
            <a:ext cx="201100" cy="204325"/>
            <a:chOff x="3375338" y="419625"/>
            <a:chExt cx="201100" cy="204325"/>
          </a:xfrm>
        </p:grpSpPr>
        <p:sp>
          <p:nvSpPr>
            <p:cNvPr id="166" name="Google Shape;166;p13"/>
            <p:cNvSpPr/>
            <p:nvPr/>
          </p:nvSpPr>
          <p:spPr>
            <a:xfrm>
              <a:off x="3375338" y="419625"/>
              <a:ext cx="57125" cy="57125"/>
            </a:xfrm>
            <a:custGeom>
              <a:rect b="b" l="l" r="r" t="t"/>
              <a:pathLst>
                <a:path extrusionOk="0" h="2285" w="2285">
                  <a:moveTo>
                    <a:pt x="1062" y="0"/>
                  </a:moveTo>
                  <a:cubicBezTo>
                    <a:pt x="386" y="0"/>
                    <a:pt x="0" y="547"/>
                    <a:pt x="0" y="1062"/>
                  </a:cubicBezTo>
                  <a:cubicBezTo>
                    <a:pt x="0" y="1738"/>
                    <a:pt x="386" y="2285"/>
                    <a:pt x="1062" y="2285"/>
                  </a:cubicBezTo>
                  <a:cubicBezTo>
                    <a:pt x="1737" y="2285"/>
                    <a:pt x="2284" y="1738"/>
                    <a:pt x="2284" y="1062"/>
                  </a:cubicBezTo>
                  <a:cubicBezTo>
                    <a:pt x="2284" y="547"/>
                    <a:pt x="1737" y="0"/>
                    <a:pt x="106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3"/>
            <p:cNvSpPr/>
            <p:nvPr/>
          </p:nvSpPr>
          <p:spPr>
            <a:xfrm>
              <a:off x="3375338" y="566825"/>
              <a:ext cx="57125" cy="57125"/>
            </a:xfrm>
            <a:custGeom>
              <a:rect b="b" l="l" r="r" t="t"/>
              <a:pathLst>
                <a:path extrusionOk="0" h="2285" w="2285">
                  <a:moveTo>
                    <a:pt x="1062" y="0"/>
                  </a:moveTo>
                  <a:cubicBezTo>
                    <a:pt x="386" y="0"/>
                    <a:pt x="0" y="547"/>
                    <a:pt x="0" y="1094"/>
                  </a:cubicBezTo>
                  <a:cubicBezTo>
                    <a:pt x="0" y="1770"/>
                    <a:pt x="386" y="2285"/>
                    <a:pt x="1062" y="2285"/>
                  </a:cubicBezTo>
                  <a:cubicBezTo>
                    <a:pt x="1737" y="2285"/>
                    <a:pt x="2284" y="1770"/>
                    <a:pt x="2284" y="1094"/>
                  </a:cubicBezTo>
                  <a:cubicBezTo>
                    <a:pt x="2284" y="547"/>
                    <a:pt x="1737" y="0"/>
                    <a:pt x="106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3"/>
            <p:cNvSpPr/>
            <p:nvPr/>
          </p:nvSpPr>
          <p:spPr>
            <a:xfrm>
              <a:off x="3519313" y="419625"/>
              <a:ext cx="57125" cy="57125"/>
            </a:xfrm>
            <a:custGeom>
              <a:rect b="b" l="l" r="r" t="t"/>
              <a:pathLst>
                <a:path extrusionOk="0" h="2285" w="2285">
                  <a:moveTo>
                    <a:pt x="1062" y="0"/>
                  </a:moveTo>
                  <a:cubicBezTo>
                    <a:pt x="419" y="0"/>
                    <a:pt x="0" y="547"/>
                    <a:pt x="0" y="1062"/>
                  </a:cubicBezTo>
                  <a:cubicBezTo>
                    <a:pt x="0" y="1738"/>
                    <a:pt x="419" y="2285"/>
                    <a:pt x="1062" y="2285"/>
                  </a:cubicBezTo>
                  <a:cubicBezTo>
                    <a:pt x="1738" y="2285"/>
                    <a:pt x="2285" y="1738"/>
                    <a:pt x="2285" y="1062"/>
                  </a:cubicBezTo>
                  <a:cubicBezTo>
                    <a:pt x="2285" y="547"/>
                    <a:pt x="1738" y="0"/>
                    <a:pt x="106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13"/>
            <p:cNvSpPr/>
            <p:nvPr/>
          </p:nvSpPr>
          <p:spPr>
            <a:xfrm>
              <a:off x="3519313" y="566825"/>
              <a:ext cx="57125" cy="57125"/>
            </a:xfrm>
            <a:custGeom>
              <a:rect b="b" l="l" r="r" t="t"/>
              <a:pathLst>
                <a:path extrusionOk="0" h="2285" w="2285">
                  <a:moveTo>
                    <a:pt x="1062" y="0"/>
                  </a:moveTo>
                  <a:cubicBezTo>
                    <a:pt x="419" y="0"/>
                    <a:pt x="0" y="547"/>
                    <a:pt x="0" y="1094"/>
                  </a:cubicBezTo>
                  <a:cubicBezTo>
                    <a:pt x="0" y="1770"/>
                    <a:pt x="419" y="2285"/>
                    <a:pt x="1062" y="2285"/>
                  </a:cubicBezTo>
                  <a:cubicBezTo>
                    <a:pt x="1738" y="2285"/>
                    <a:pt x="2285" y="1770"/>
                    <a:pt x="2285" y="1094"/>
                  </a:cubicBezTo>
                  <a:cubicBezTo>
                    <a:pt x="2285" y="547"/>
                    <a:pt x="1738" y="0"/>
                    <a:pt x="106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extLst>
    <p:ext uri="{DCECCB84-F9BA-43D5-87BE-67443E8EF086}">
      <p15:sldGuideLst>
        <p15:guide id="1" orient="horz" pos="1771">
          <p15:clr>
            <a:srgbClr val="FA7B17"/>
          </p15:clr>
        </p15:guide>
      </p15:sldGuideLst>
    </p:ext>
  </p:extLst>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1">
    <p:spTree>
      <p:nvGrpSpPr>
        <p:cNvPr id="170" name="Shape 170"/>
        <p:cNvGrpSpPr/>
        <p:nvPr/>
      </p:nvGrpSpPr>
      <p:grpSpPr>
        <a:xfrm>
          <a:off x="0" y="0"/>
          <a:ext cx="0" cy="0"/>
          <a:chOff x="0" y="0"/>
          <a:chExt cx="0" cy="0"/>
        </a:xfrm>
      </p:grpSpPr>
      <p:sp>
        <p:nvSpPr>
          <p:cNvPr id="171" name="Google Shape;171;p14"/>
          <p:cNvSpPr txBox="1"/>
          <p:nvPr>
            <p:ph type="title"/>
          </p:nvPr>
        </p:nvSpPr>
        <p:spPr>
          <a:xfrm>
            <a:off x="1388175" y="885525"/>
            <a:ext cx="6367800" cy="2529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4000"/>
              <a:buNone/>
              <a:defRPr sz="14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p:txBody>
      </p:sp>
      <p:sp>
        <p:nvSpPr>
          <p:cNvPr id="172" name="Google Shape;172;p14"/>
          <p:cNvSpPr txBox="1"/>
          <p:nvPr>
            <p:ph idx="1" type="subTitle"/>
          </p:nvPr>
        </p:nvSpPr>
        <p:spPr>
          <a:xfrm>
            <a:off x="1795350" y="3414825"/>
            <a:ext cx="5553300" cy="615600"/>
          </a:xfrm>
          <a:prstGeom prst="rect">
            <a:avLst/>
          </a:prstGeom>
          <a:ln cap="flat" cmpd="sng" w="19050">
            <a:solidFill>
              <a:schemeClr val="dk2"/>
            </a:solidFill>
            <a:prstDash val="solid"/>
            <a:round/>
            <a:headEnd len="sm" w="sm" type="none"/>
            <a:tailEnd len="sm" w="sm" type="none"/>
          </a:ln>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173" name="Google Shape;173;p14"/>
          <p:cNvSpPr/>
          <p:nvPr/>
        </p:nvSpPr>
        <p:spPr>
          <a:xfrm rot="10800000">
            <a:off x="8034192" y="216375"/>
            <a:ext cx="834175" cy="834975"/>
          </a:xfrm>
          <a:custGeom>
            <a:rect b="b" l="l" r="r" t="t"/>
            <a:pathLst>
              <a:path extrusionOk="0" h="33399" w="33367">
                <a:moveTo>
                  <a:pt x="0" y="1"/>
                </a:moveTo>
                <a:lnTo>
                  <a:pt x="33366" y="33399"/>
                </a:lnTo>
                <a:lnTo>
                  <a:pt x="333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4" name="Google Shape;174;p14"/>
          <p:cNvGrpSpPr/>
          <p:nvPr/>
        </p:nvGrpSpPr>
        <p:grpSpPr>
          <a:xfrm rot="10800000">
            <a:off x="7755892" y="1088325"/>
            <a:ext cx="201100" cy="204325"/>
            <a:chOff x="3375338" y="419625"/>
            <a:chExt cx="201100" cy="204325"/>
          </a:xfrm>
        </p:grpSpPr>
        <p:sp>
          <p:nvSpPr>
            <p:cNvPr id="175" name="Google Shape;175;p14"/>
            <p:cNvSpPr/>
            <p:nvPr/>
          </p:nvSpPr>
          <p:spPr>
            <a:xfrm>
              <a:off x="3375338" y="419625"/>
              <a:ext cx="57125" cy="57125"/>
            </a:xfrm>
            <a:custGeom>
              <a:rect b="b" l="l" r="r" t="t"/>
              <a:pathLst>
                <a:path extrusionOk="0" h="2285" w="2285">
                  <a:moveTo>
                    <a:pt x="1062" y="0"/>
                  </a:moveTo>
                  <a:cubicBezTo>
                    <a:pt x="386" y="0"/>
                    <a:pt x="0" y="547"/>
                    <a:pt x="0" y="1062"/>
                  </a:cubicBezTo>
                  <a:cubicBezTo>
                    <a:pt x="0" y="1738"/>
                    <a:pt x="386" y="2285"/>
                    <a:pt x="1062" y="2285"/>
                  </a:cubicBezTo>
                  <a:cubicBezTo>
                    <a:pt x="1737" y="2285"/>
                    <a:pt x="2284" y="1738"/>
                    <a:pt x="2284" y="1062"/>
                  </a:cubicBezTo>
                  <a:cubicBezTo>
                    <a:pt x="2284" y="547"/>
                    <a:pt x="1737" y="0"/>
                    <a:pt x="106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4"/>
            <p:cNvSpPr/>
            <p:nvPr/>
          </p:nvSpPr>
          <p:spPr>
            <a:xfrm>
              <a:off x="3375338" y="566825"/>
              <a:ext cx="57125" cy="57125"/>
            </a:xfrm>
            <a:custGeom>
              <a:rect b="b" l="l" r="r" t="t"/>
              <a:pathLst>
                <a:path extrusionOk="0" h="2285" w="2285">
                  <a:moveTo>
                    <a:pt x="1062" y="0"/>
                  </a:moveTo>
                  <a:cubicBezTo>
                    <a:pt x="386" y="0"/>
                    <a:pt x="0" y="547"/>
                    <a:pt x="0" y="1094"/>
                  </a:cubicBezTo>
                  <a:cubicBezTo>
                    <a:pt x="0" y="1770"/>
                    <a:pt x="386" y="2285"/>
                    <a:pt x="1062" y="2285"/>
                  </a:cubicBezTo>
                  <a:cubicBezTo>
                    <a:pt x="1737" y="2285"/>
                    <a:pt x="2284" y="1770"/>
                    <a:pt x="2284" y="1094"/>
                  </a:cubicBezTo>
                  <a:cubicBezTo>
                    <a:pt x="2284" y="547"/>
                    <a:pt x="1737" y="0"/>
                    <a:pt x="106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4"/>
            <p:cNvSpPr/>
            <p:nvPr/>
          </p:nvSpPr>
          <p:spPr>
            <a:xfrm>
              <a:off x="3519313" y="419625"/>
              <a:ext cx="57125" cy="57125"/>
            </a:xfrm>
            <a:custGeom>
              <a:rect b="b" l="l" r="r" t="t"/>
              <a:pathLst>
                <a:path extrusionOk="0" h="2285" w="2285">
                  <a:moveTo>
                    <a:pt x="1062" y="0"/>
                  </a:moveTo>
                  <a:cubicBezTo>
                    <a:pt x="419" y="0"/>
                    <a:pt x="0" y="547"/>
                    <a:pt x="0" y="1062"/>
                  </a:cubicBezTo>
                  <a:cubicBezTo>
                    <a:pt x="0" y="1738"/>
                    <a:pt x="419" y="2285"/>
                    <a:pt x="1062" y="2285"/>
                  </a:cubicBezTo>
                  <a:cubicBezTo>
                    <a:pt x="1738" y="2285"/>
                    <a:pt x="2285" y="1738"/>
                    <a:pt x="2285" y="1062"/>
                  </a:cubicBezTo>
                  <a:cubicBezTo>
                    <a:pt x="2285" y="547"/>
                    <a:pt x="1738" y="0"/>
                    <a:pt x="106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14"/>
            <p:cNvSpPr/>
            <p:nvPr/>
          </p:nvSpPr>
          <p:spPr>
            <a:xfrm>
              <a:off x="3519313" y="566825"/>
              <a:ext cx="57125" cy="57125"/>
            </a:xfrm>
            <a:custGeom>
              <a:rect b="b" l="l" r="r" t="t"/>
              <a:pathLst>
                <a:path extrusionOk="0" h="2285" w="2285">
                  <a:moveTo>
                    <a:pt x="1062" y="0"/>
                  </a:moveTo>
                  <a:cubicBezTo>
                    <a:pt x="419" y="0"/>
                    <a:pt x="0" y="547"/>
                    <a:pt x="0" y="1094"/>
                  </a:cubicBezTo>
                  <a:cubicBezTo>
                    <a:pt x="0" y="1770"/>
                    <a:pt x="419" y="2285"/>
                    <a:pt x="1062" y="2285"/>
                  </a:cubicBezTo>
                  <a:cubicBezTo>
                    <a:pt x="1738" y="2285"/>
                    <a:pt x="2285" y="1770"/>
                    <a:pt x="2285" y="1094"/>
                  </a:cubicBezTo>
                  <a:cubicBezTo>
                    <a:pt x="2285" y="547"/>
                    <a:pt x="1738" y="0"/>
                    <a:pt x="106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9" name="Google Shape;179;p14"/>
          <p:cNvGrpSpPr/>
          <p:nvPr/>
        </p:nvGrpSpPr>
        <p:grpSpPr>
          <a:xfrm>
            <a:off x="-1622800" y="4375124"/>
            <a:ext cx="2337900" cy="560387"/>
            <a:chOff x="6135125" y="2934550"/>
            <a:chExt cx="2337900" cy="701975"/>
          </a:xfrm>
        </p:grpSpPr>
        <p:sp>
          <p:nvSpPr>
            <p:cNvPr id="180" name="Google Shape;180;p14"/>
            <p:cNvSpPr/>
            <p:nvPr/>
          </p:nvSpPr>
          <p:spPr>
            <a:xfrm>
              <a:off x="6135125" y="2934550"/>
              <a:ext cx="2337900" cy="30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4"/>
            <p:cNvSpPr/>
            <p:nvPr/>
          </p:nvSpPr>
          <p:spPr>
            <a:xfrm>
              <a:off x="6135125" y="3068825"/>
              <a:ext cx="2337900" cy="30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4"/>
            <p:cNvSpPr/>
            <p:nvPr/>
          </p:nvSpPr>
          <p:spPr>
            <a:xfrm>
              <a:off x="6135125" y="3203100"/>
              <a:ext cx="2337900" cy="30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4"/>
            <p:cNvSpPr/>
            <p:nvPr/>
          </p:nvSpPr>
          <p:spPr>
            <a:xfrm>
              <a:off x="6135125" y="3337375"/>
              <a:ext cx="2337900" cy="30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14"/>
            <p:cNvSpPr/>
            <p:nvPr/>
          </p:nvSpPr>
          <p:spPr>
            <a:xfrm>
              <a:off x="6135125" y="3471650"/>
              <a:ext cx="2337900" cy="30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14"/>
            <p:cNvSpPr/>
            <p:nvPr/>
          </p:nvSpPr>
          <p:spPr>
            <a:xfrm>
              <a:off x="6135125" y="3605925"/>
              <a:ext cx="2337900" cy="30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6" name="Google Shape;186;p14"/>
          <p:cNvSpPr/>
          <p:nvPr/>
        </p:nvSpPr>
        <p:spPr>
          <a:xfrm>
            <a:off x="310" y="742437"/>
            <a:ext cx="740240" cy="740947"/>
          </a:xfrm>
          <a:custGeom>
            <a:rect b="b" l="l" r="r" t="t"/>
            <a:pathLst>
              <a:path extrusionOk="0" h="33527" w="33495">
                <a:moveTo>
                  <a:pt x="0" y="0"/>
                </a:moveTo>
                <a:lnTo>
                  <a:pt x="0" y="33527"/>
                </a:lnTo>
                <a:lnTo>
                  <a:pt x="33495" y="33527"/>
                </a:lnTo>
                <a:lnTo>
                  <a:pt x="3349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4"/>
          <p:cNvSpPr/>
          <p:nvPr/>
        </p:nvSpPr>
        <p:spPr>
          <a:xfrm>
            <a:off x="160303" y="876128"/>
            <a:ext cx="130147" cy="130147"/>
          </a:xfrm>
          <a:custGeom>
            <a:rect b="b" l="l" r="r" t="t"/>
            <a:pathLst>
              <a:path extrusionOk="0" h="5889" w="5889">
                <a:moveTo>
                  <a:pt x="2929" y="0"/>
                </a:moveTo>
                <a:cubicBezTo>
                  <a:pt x="1320" y="0"/>
                  <a:pt x="1" y="1319"/>
                  <a:pt x="1" y="2928"/>
                </a:cubicBezTo>
                <a:cubicBezTo>
                  <a:pt x="1" y="4537"/>
                  <a:pt x="1320" y="5888"/>
                  <a:pt x="2929" y="5888"/>
                </a:cubicBezTo>
                <a:cubicBezTo>
                  <a:pt x="4698" y="5888"/>
                  <a:pt x="5889" y="4537"/>
                  <a:pt x="5889" y="2928"/>
                </a:cubicBezTo>
                <a:cubicBezTo>
                  <a:pt x="5889" y="1319"/>
                  <a:pt x="4698" y="0"/>
                  <a:pt x="292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4"/>
          <p:cNvSpPr/>
          <p:nvPr/>
        </p:nvSpPr>
        <p:spPr>
          <a:xfrm>
            <a:off x="160303" y="1219581"/>
            <a:ext cx="130147" cy="130147"/>
          </a:xfrm>
          <a:custGeom>
            <a:rect b="b" l="l" r="r" t="t"/>
            <a:pathLst>
              <a:path extrusionOk="0" h="5889" w="5889">
                <a:moveTo>
                  <a:pt x="2929" y="1"/>
                </a:moveTo>
                <a:cubicBezTo>
                  <a:pt x="1320" y="1"/>
                  <a:pt x="1" y="1352"/>
                  <a:pt x="1" y="2961"/>
                </a:cubicBezTo>
                <a:cubicBezTo>
                  <a:pt x="1" y="4570"/>
                  <a:pt x="1320" y="5889"/>
                  <a:pt x="2929" y="5889"/>
                </a:cubicBezTo>
                <a:cubicBezTo>
                  <a:pt x="4698" y="5889"/>
                  <a:pt x="5889" y="4570"/>
                  <a:pt x="5889" y="2961"/>
                </a:cubicBezTo>
                <a:cubicBezTo>
                  <a:pt x="5889" y="1352"/>
                  <a:pt x="4698" y="1"/>
                  <a:pt x="292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4"/>
          <p:cNvSpPr/>
          <p:nvPr/>
        </p:nvSpPr>
        <p:spPr>
          <a:xfrm>
            <a:off x="495251" y="876128"/>
            <a:ext cx="132998" cy="130147"/>
          </a:xfrm>
          <a:custGeom>
            <a:rect b="b" l="l" r="r" t="t"/>
            <a:pathLst>
              <a:path extrusionOk="0" h="5889" w="6018">
                <a:moveTo>
                  <a:pt x="2928" y="0"/>
                </a:moveTo>
                <a:cubicBezTo>
                  <a:pt x="1319" y="0"/>
                  <a:pt x="0" y="1319"/>
                  <a:pt x="0" y="2928"/>
                </a:cubicBezTo>
                <a:cubicBezTo>
                  <a:pt x="0" y="4537"/>
                  <a:pt x="1319" y="5888"/>
                  <a:pt x="2928" y="5888"/>
                </a:cubicBezTo>
                <a:cubicBezTo>
                  <a:pt x="4666" y="5888"/>
                  <a:pt x="6017" y="4537"/>
                  <a:pt x="6017" y="2928"/>
                </a:cubicBezTo>
                <a:cubicBezTo>
                  <a:pt x="6017" y="1319"/>
                  <a:pt x="4666" y="0"/>
                  <a:pt x="292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4"/>
          <p:cNvSpPr/>
          <p:nvPr/>
        </p:nvSpPr>
        <p:spPr>
          <a:xfrm>
            <a:off x="495251" y="1219581"/>
            <a:ext cx="132998" cy="130147"/>
          </a:xfrm>
          <a:custGeom>
            <a:rect b="b" l="l" r="r" t="t"/>
            <a:pathLst>
              <a:path extrusionOk="0" h="5889" w="6018">
                <a:moveTo>
                  <a:pt x="2928" y="1"/>
                </a:moveTo>
                <a:cubicBezTo>
                  <a:pt x="1319" y="1"/>
                  <a:pt x="0" y="1352"/>
                  <a:pt x="0" y="2961"/>
                </a:cubicBezTo>
                <a:cubicBezTo>
                  <a:pt x="0" y="4570"/>
                  <a:pt x="1319" y="5889"/>
                  <a:pt x="2928" y="5889"/>
                </a:cubicBezTo>
                <a:cubicBezTo>
                  <a:pt x="4666" y="5889"/>
                  <a:pt x="6017" y="4570"/>
                  <a:pt x="6017" y="2961"/>
                </a:cubicBezTo>
                <a:cubicBezTo>
                  <a:pt x="6017" y="1352"/>
                  <a:pt x="4666" y="1"/>
                  <a:pt x="292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4"/>
          <p:cNvSpPr/>
          <p:nvPr/>
        </p:nvSpPr>
        <p:spPr>
          <a:xfrm rot="5400000">
            <a:off x="-1430" y="1437"/>
            <a:ext cx="743798" cy="740947"/>
          </a:xfrm>
          <a:custGeom>
            <a:rect b="b" l="l" r="r" t="t"/>
            <a:pathLst>
              <a:path extrusionOk="0" h="33527" w="33656">
                <a:moveTo>
                  <a:pt x="0" y="0"/>
                </a:moveTo>
                <a:lnTo>
                  <a:pt x="0" y="33527"/>
                </a:lnTo>
                <a:lnTo>
                  <a:pt x="3365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4"/>
          <p:cNvSpPr/>
          <p:nvPr/>
        </p:nvSpPr>
        <p:spPr>
          <a:xfrm rot="-5400000">
            <a:off x="-1430" y="1499"/>
            <a:ext cx="743798" cy="740947"/>
          </a:xfrm>
          <a:custGeom>
            <a:rect b="b" l="l" r="r" t="t"/>
            <a:pathLst>
              <a:path extrusionOk="0" h="33527" w="33656">
                <a:moveTo>
                  <a:pt x="0" y="0"/>
                </a:moveTo>
                <a:lnTo>
                  <a:pt x="0" y="33527"/>
                </a:lnTo>
                <a:lnTo>
                  <a:pt x="336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193" name="Shape 193"/>
        <p:cNvGrpSpPr/>
        <p:nvPr/>
      </p:nvGrpSpPr>
      <p:grpSpPr>
        <a:xfrm>
          <a:off x="0" y="0"/>
          <a:ext cx="0" cy="0"/>
          <a:chOff x="0" y="0"/>
          <a:chExt cx="0" cy="0"/>
        </a:xfrm>
      </p:grpSpPr>
      <p:sp>
        <p:nvSpPr>
          <p:cNvPr id="194" name="Google Shape;194;p15"/>
          <p:cNvSpPr txBox="1"/>
          <p:nvPr>
            <p:ph type="title"/>
          </p:nvPr>
        </p:nvSpPr>
        <p:spPr>
          <a:xfrm>
            <a:off x="2290025" y="3392700"/>
            <a:ext cx="4563900" cy="531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195" name="Google Shape;195;p15"/>
          <p:cNvSpPr txBox="1"/>
          <p:nvPr>
            <p:ph idx="1" type="subTitle"/>
          </p:nvPr>
        </p:nvSpPr>
        <p:spPr>
          <a:xfrm>
            <a:off x="1857575" y="1188100"/>
            <a:ext cx="5424900" cy="1740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500"/>
              <a:buNone/>
              <a:defRPr sz="2500"/>
            </a:lvl1pPr>
            <a:lvl2pPr lvl="1" rtl="0" algn="ctr">
              <a:lnSpc>
                <a:spcPct val="100000"/>
              </a:lnSpc>
              <a:spcBef>
                <a:spcPts val="0"/>
              </a:spcBef>
              <a:spcAft>
                <a:spcPts val="0"/>
              </a:spcAft>
              <a:buSzPts val="2500"/>
              <a:buNone/>
              <a:defRPr sz="2500"/>
            </a:lvl2pPr>
            <a:lvl3pPr lvl="2" rtl="0" algn="ctr">
              <a:lnSpc>
                <a:spcPct val="100000"/>
              </a:lnSpc>
              <a:spcBef>
                <a:spcPts val="0"/>
              </a:spcBef>
              <a:spcAft>
                <a:spcPts val="0"/>
              </a:spcAft>
              <a:buSzPts val="2500"/>
              <a:buNone/>
              <a:defRPr sz="2500"/>
            </a:lvl3pPr>
            <a:lvl4pPr lvl="3" rtl="0" algn="ctr">
              <a:lnSpc>
                <a:spcPct val="100000"/>
              </a:lnSpc>
              <a:spcBef>
                <a:spcPts val="0"/>
              </a:spcBef>
              <a:spcAft>
                <a:spcPts val="0"/>
              </a:spcAft>
              <a:buSzPts val="2500"/>
              <a:buNone/>
              <a:defRPr sz="2500"/>
            </a:lvl4pPr>
            <a:lvl5pPr lvl="4" rtl="0" algn="ctr">
              <a:lnSpc>
                <a:spcPct val="100000"/>
              </a:lnSpc>
              <a:spcBef>
                <a:spcPts val="0"/>
              </a:spcBef>
              <a:spcAft>
                <a:spcPts val="0"/>
              </a:spcAft>
              <a:buSzPts val="2500"/>
              <a:buNone/>
              <a:defRPr sz="2500"/>
            </a:lvl5pPr>
            <a:lvl6pPr lvl="5" rtl="0" algn="ctr">
              <a:lnSpc>
                <a:spcPct val="100000"/>
              </a:lnSpc>
              <a:spcBef>
                <a:spcPts val="0"/>
              </a:spcBef>
              <a:spcAft>
                <a:spcPts val="0"/>
              </a:spcAft>
              <a:buSzPts val="2500"/>
              <a:buNone/>
              <a:defRPr sz="2500"/>
            </a:lvl6pPr>
            <a:lvl7pPr lvl="6" rtl="0" algn="ctr">
              <a:lnSpc>
                <a:spcPct val="100000"/>
              </a:lnSpc>
              <a:spcBef>
                <a:spcPts val="0"/>
              </a:spcBef>
              <a:spcAft>
                <a:spcPts val="0"/>
              </a:spcAft>
              <a:buSzPts val="2500"/>
              <a:buNone/>
              <a:defRPr sz="2500"/>
            </a:lvl7pPr>
            <a:lvl8pPr lvl="7" rtl="0" algn="ctr">
              <a:lnSpc>
                <a:spcPct val="100000"/>
              </a:lnSpc>
              <a:spcBef>
                <a:spcPts val="0"/>
              </a:spcBef>
              <a:spcAft>
                <a:spcPts val="0"/>
              </a:spcAft>
              <a:buSzPts val="2500"/>
              <a:buNone/>
              <a:defRPr sz="2500"/>
            </a:lvl8pPr>
            <a:lvl9pPr lvl="8" rtl="0" algn="ctr">
              <a:lnSpc>
                <a:spcPct val="100000"/>
              </a:lnSpc>
              <a:spcBef>
                <a:spcPts val="0"/>
              </a:spcBef>
              <a:spcAft>
                <a:spcPts val="0"/>
              </a:spcAft>
              <a:buSzPts val="2500"/>
              <a:buNone/>
              <a:defRPr sz="2500"/>
            </a:lvl9pPr>
          </a:lstStyle>
          <a:p/>
        </p:txBody>
      </p:sp>
      <p:sp>
        <p:nvSpPr>
          <p:cNvPr id="196" name="Google Shape;196;p15"/>
          <p:cNvSpPr/>
          <p:nvPr/>
        </p:nvSpPr>
        <p:spPr>
          <a:xfrm>
            <a:off x="512725" y="1235256"/>
            <a:ext cx="415100" cy="415875"/>
          </a:xfrm>
          <a:custGeom>
            <a:rect b="b" l="l" r="r" t="t"/>
            <a:pathLst>
              <a:path extrusionOk="0" h="16635" w="16604">
                <a:moveTo>
                  <a:pt x="1" y="0"/>
                </a:moveTo>
                <a:lnTo>
                  <a:pt x="1" y="16635"/>
                </a:lnTo>
                <a:lnTo>
                  <a:pt x="16603" y="16635"/>
                </a:lnTo>
                <a:lnTo>
                  <a:pt x="1660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5"/>
          <p:cNvSpPr/>
          <p:nvPr/>
        </p:nvSpPr>
        <p:spPr>
          <a:xfrm>
            <a:off x="508725" y="384206"/>
            <a:ext cx="838175" cy="847850"/>
          </a:xfrm>
          <a:custGeom>
            <a:rect b="b" l="l" r="r" t="t"/>
            <a:pathLst>
              <a:path extrusionOk="0" h="33914" w="33527">
                <a:moveTo>
                  <a:pt x="0" y="1"/>
                </a:moveTo>
                <a:lnTo>
                  <a:pt x="0" y="33914"/>
                </a:lnTo>
                <a:cubicBezTo>
                  <a:pt x="9138" y="33785"/>
                  <a:pt x="17568" y="30020"/>
                  <a:pt x="23617" y="23971"/>
                </a:cubicBezTo>
                <a:cubicBezTo>
                  <a:pt x="29634" y="17826"/>
                  <a:pt x="33527" y="9364"/>
                  <a:pt x="3352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8" name="Google Shape;198;p15"/>
          <p:cNvGrpSpPr/>
          <p:nvPr/>
        </p:nvGrpSpPr>
        <p:grpSpPr>
          <a:xfrm>
            <a:off x="8042700" y="3739224"/>
            <a:ext cx="2337900" cy="560387"/>
            <a:chOff x="6135125" y="2934550"/>
            <a:chExt cx="2337900" cy="701975"/>
          </a:xfrm>
        </p:grpSpPr>
        <p:sp>
          <p:nvSpPr>
            <p:cNvPr id="199" name="Google Shape;199;p15"/>
            <p:cNvSpPr/>
            <p:nvPr/>
          </p:nvSpPr>
          <p:spPr>
            <a:xfrm>
              <a:off x="6135125" y="2934550"/>
              <a:ext cx="2337900" cy="306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5"/>
            <p:cNvSpPr/>
            <p:nvPr/>
          </p:nvSpPr>
          <p:spPr>
            <a:xfrm>
              <a:off x="6135125" y="3068825"/>
              <a:ext cx="2337900" cy="306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5"/>
            <p:cNvSpPr/>
            <p:nvPr/>
          </p:nvSpPr>
          <p:spPr>
            <a:xfrm>
              <a:off x="6135125" y="3203100"/>
              <a:ext cx="2337900" cy="306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5"/>
            <p:cNvSpPr/>
            <p:nvPr/>
          </p:nvSpPr>
          <p:spPr>
            <a:xfrm>
              <a:off x="6135125" y="3337375"/>
              <a:ext cx="2337900" cy="306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15"/>
            <p:cNvSpPr/>
            <p:nvPr/>
          </p:nvSpPr>
          <p:spPr>
            <a:xfrm>
              <a:off x="6135125" y="3471650"/>
              <a:ext cx="2337900" cy="306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15"/>
            <p:cNvSpPr/>
            <p:nvPr/>
          </p:nvSpPr>
          <p:spPr>
            <a:xfrm>
              <a:off x="6135125" y="3605925"/>
              <a:ext cx="2337900" cy="306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2">
    <p:spTree>
      <p:nvGrpSpPr>
        <p:cNvPr id="205" name="Shape 205"/>
        <p:cNvGrpSpPr/>
        <p:nvPr/>
      </p:nvGrpSpPr>
      <p:grpSpPr>
        <a:xfrm>
          <a:off x="0" y="0"/>
          <a:ext cx="0" cy="0"/>
          <a:chOff x="0" y="0"/>
          <a:chExt cx="0" cy="0"/>
        </a:xfrm>
      </p:grpSpPr>
      <p:sp>
        <p:nvSpPr>
          <p:cNvPr id="206" name="Google Shape;206;p16"/>
          <p:cNvSpPr txBox="1"/>
          <p:nvPr>
            <p:ph type="title"/>
          </p:nvPr>
        </p:nvSpPr>
        <p:spPr>
          <a:xfrm>
            <a:off x="720000" y="535000"/>
            <a:ext cx="7704000" cy="5727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207" name="Google Shape;207;p16"/>
          <p:cNvGrpSpPr/>
          <p:nvPr/>
        </p:nvGrpSpPr>
        <p:grpSpPr>
          <a:xfrm>
            <a:off x="8424000" y="541161"/>
            <a:ext cx="2337900" cy="560387"/>
            <a:chOff x="6135125" y="2934550"/>
            <a:chExt cx="2337900" cy="701975"/>
          </a:xfrm>
        </p:grpSpPr>
        <p:sp>
          <p:nvSpPr>
            <p:cNvPr id="208" name="Google Shape;208;p16"/>
            <p:cNvSpPr/>
            <p:nvPr/>
          </p:nvSpPr>
          <p:spPr>
            <a:xfrm>
              <a:off x="6135125" y="2934550"/>
              <a:ext cx="2337900" cy="30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6"/>
            <p:cNvSpPr/>
            <p:nvPr/>
          </p:nvSpPr>
          <p:spPr>
            <a:xfrm>
              <a:off x="6135125" y="3068825"/>
              <a:ext cx="2337900" cy="30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6"/>
            <p:cNvSpPr/>
            <p:nvPr/>
          </p:nvSpPr>
          <p:spPr>
            <a:xfrm>
              <a:off x="6135125" y="3203100"/>
              <a:ext cx="2337900" cy="30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6"/>
            <p:cNvSpPr/>
            <p:nvPr/>
          </p:nvSpPr>
          <p:spPr>
            <a:xfrm>
              <a:off x="6135125" y="3337375"/>
              <a:ext cx="2337900" cy="30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6"/>
            <p:cNvSpPr/>
            <p:nvPr/>
          </p:nvSpPr>
          <p:spPr>
            <a:xfrm>
              <a:off x="6135125" y="3471650"/>
              <a:ext cx="2337900" cy="30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6"/>
            <p:cNvSpPr/>
            <p:nvPr/>
          </p:nvSpPr>
          <p:spPr>
            <a:xfrm>
              <a:off x="6135125" y="3605925"/>
              <a:ext cx="2337900" cy="30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3">
    <p:bg>
      <p:bgPr>
        <a:gradFill>
          <a:gsLst>
            <a:gs pos="0">
              <a:schemeClr val="dk1"/>
            </a:gs>
            <a:gs pos="36000">
              <a:schemeClr val="dk1"/>
            </a:gs>
            <a:gs pos="100000">
              <a:schemeClr val="dk2"/>
            </a:gs>
          </a:gsLst>
          <a:lin ang="8099331" scaled="0"/>
        </a:gradFill>
      </p:bgPr>
    </p:bg>
    <p:spTree>
      <p:nvGrpSpPr>
        <p:cNvPr id="214" name="Shape 214"/>
        <p:cNvGrpSpPr/>
        <p:nvPr/>
      </p:nvGrpSpPr>
      <p:grpSpPr>
        <a:xfrm>
          <a:off x="0" y="0"/>
          <a:ext cx="0" cy="0"/>
          <a:chOff x="0" y="0"/>
          <a:chExt cx="0" cy="0"/>
        </a:xfrm>
      </p:grpSpPr>
      <p:sp>
        <p:nvSpPr>
          <p:cNvPr id="215" name="Google Shape;215;p17"/>
          <p:cNvSpPr txBox="1"/>
          <p:nvPr>
            <p:ph type="title"/>
          </p:nvPr>
        </p:nvSpPr>
        <p:spPr>
          <a:xfrm>
            <a:off x="720000" y="535000"/>
            <a:ext cx="7704000" cy="5727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5">
    <p:spTree>
      <p:nvGrpSpPr>
        <p:cNvPr id="216" name="Shape 216"/>
        <p:cNvGrpSpPr/>
        <p:nvPr/>
      </p:nvGrpSpPr>
      <p:grpSpPr>
        <a:xfrm>
          <a:off x="0" y="0"/>
          <a:ext cx="0" cy="0"/>
          <a:chOff x="0" y="0"/>
          <a:chExt cx="0" cy="0"/>
        </a:xfrm>
      </p:grpSpPr>
      <p:sp>
        <p:nvSpPr>
          <p:cNvPr id="217" name="Google Shape;217;p18"/>
          <p:cNvSpPr/>
          <p:nvPr/>
        </p:nvSpPr>
        <p:spPr>
          <a:xfrm flipH="1">
            <a:off x="8008900" y="4464063"/>
            <a:ext cx="415100" cy="415875"/>
          </a:xfrm>
          <a:custGeom>
            <a:rect b="b" l="l" r="r" t="t"/>
            <a:pathLst>
              <a:path extrusionOk="0" h="16635" w="16604">
                <a:moveTo>
                  <a:pt x="1" y="0"/>
                </a:moveTo>
                <a:lnTo>
                  <a:pt x="1" y="16635"/>
                </a:lnTo>
                <a:lnTo>
                  <a:pt x="16603" y="16635"/>
                </a:lnTo>
                <a:lnTo>
                  <a:pt x="1660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8"/>
          <p:cNvSpPr/>
          <p:nvPr/>
        </p:nvSpPr>
        <p:spPr>
          <a:xfrm flipH="1">
            <a:off x="595600" y="4727631"/>
            <a:ext cx="415100" cy="415875"/>
          </a:xfrm>
          <a:custGeom>
            <a:rect b="b" l="l" r="r" t="t"/>
            <a:pathLst>
              <a:path extrusionOk="0" h="16635" w="16604">
                <a:moveTo>
                  <a:pt x="1" y="0"/>
                </a:moveTo>
                <a:lnTo>
                  <a:pt x="1" y="16635"/>
                </a:lnTo>
                <a:lnTo>
                  <a:pt x="16603" y="16635"/>
                </a:lnTo>
                <a:lnTo>
                  <a:pt x="1660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8"/>
          <p:cNvSpPr/>
          <p:nvPr/>
        </p:nvSpPr>
        <p:spPr>
          <a:xfrm flipH="1">
            <a:off x="176525" y="3876581"/>
            <a:ext cx="838175" cy="847850"/>
          </a:xfrm>
          <a:custGeom>
            <a:rect b="b" l="l" r="r" t="t"/>
            <a:pathLst>
              <a:path extrusionOk="0" h="33914" w="33527">
                <a:moveTo>
                  <a:pt x="0" y="1"/>
                </a:moveTo>
                <a:lnTo>
                  <a:pt x="0" y="33914"/>
                </a:lnTo>
                <a:cubicBezTo>
                  <a:pt x="9138" y="33785"/>
                  <a:pt x="17568" y="30020"/>
                  <a:pt x="23617" y="23971"/>
                </a:cubicBezTo>
                <a:cubicBezTo>
                  <a:pt x="29634" y="17826"/>
                  <a:pt x="33527" y="9364"/>
                  <a:pt x="3352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0" name="Google Shape;220;p18"/>
          <p:cNvGrpSpPr/>
          <p:nvPr/>
        </p:nvGrpSpPr>
        <p:grpSpPr>
          <a:xfrm flipH="1">
            <a:off x="8180850" y="534999"/>
            <a:ext cx="2337900" cy="560387"/>
            <a:chOff x="6135125" y="2934550"/>
            <a:chExt cx="2337900" cy="701975"/>
          </a:xfrm>
        </p:grpSpPr>
        <p:sp>
          <p:nvSpPr>
            <p:cNvPr id="221" name="Google Shape;221;p18"/>
            <p:cNvSpPr/>
            <p:nvPr/>
          </p:nvSpPr>
          <p:spPr>
            <a:xfrm>
              <a:off x="6135125" y="2934550"/>
              <a:ext cx="2337900" cy="30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8"/>
            <p:cNvSpPr/>
            <p:nvPr/>
          </p:nvSpPr>
          <p:spPr>
            <a:xfrm>
              <a:off x="6135125" y="3068825"/>
              <a:ext cx="2337900" cy="30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8"/>
            <p:cNvSpPr/>
            <p:nvPr/>
          </p:nvSpPr>
          <p:spPr>
            <a:xfrm>
              <a:off x="6135125" y="3203100"/>
              <a:ext cx="2337900" cy="30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18"/>
            <p:cNvSpPr/>
            <p:nvPr/>
          </p:nvSpPr>
          <p:spPr>
            <a:xfrm>
              <a:off x="6135125" y="3337375"/>
              <a:ext cx="2337900" cy="30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8"/>
            <p:cNvSpPr/>
            <p:nvPr/>
          </p:nvSpPr>
          <p:spPr>
            <a:xfrm>
              <a:off x="6135125" y="3471650"/>
              <a:ext cx="2337900" cy="30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8"/>
            <p:cNvSpPr/>
            <p:nvPr/>
          </p:nvSpPr>
          <p:spPr>
            <a:xfrm>
              <a:off x="6135125" y="3605925"/>
              <a:ext cx="2337900" cy="30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7" name="Google Shape;227;p18"/>
          <p:cNvGrpSpPr/>
          <p:nvPr/>
        </p:nvGrpSpPr>
        <p:grpSpPr>
          <a:xfrm rot="10800000">
            <a:off x="936073" y="0"/>
            <a:ext cx="844650" cy="838175"/>
            <a:chOff x="513200" y="2286375"/>
            <a:chExt cx="844650" cy="838175"/>
          </a:xfrm>
        </p:grpSpPr>
        <p:sp>
          <p:nvSpPr>
            <p:cNvPr id="228" name="Google Shape;228;p18"/>
            <p:cNvSpPr/>
            <p:nvPr/>
          </p:nvSpPr>
          <p:spPr>
            <a:xfrm>
              <a:off x="513200" y="2286375"/>
              <a:ext cx="844650" cy="838175"/>
            </a:xfrm>
            <a:custGeom>
              <a:rect b="b" l="l" r="r" t="t"/>
              <a:pathLst>
                <a:path extrusionOk="0" h="33527" w="33786">
                  <a:moveTo>
                    <a:pt x="33785" y="0"/>
                  </a:moveTo>
                  <a:cubicBezTo>
                    <a:pt x="28959" y="0"/>
                    <a:pt x="24261" y="1062"/>
                    <a:pt x="20111" y="2960"/>
                  </a:cubicBezTo>
                  <a:cubicBezTo>
                    <a:pt x="19306" y="3346"/>
                    <a:pt x="18502" y="3604"/>
                    <a:pt x="17826" y="4022"/>
                  </a:cubicBezTo>
                  <a:cubicBezTo>
                    <a:pt x="16089" y="4955"/>
                    <a:pt x="14351" y="6017"/>
                    <a:pt x="12871" y="7239"/>
                  </a:cubicBezTo>
                  <a:cubicBezTo>
                    <a:pt x="12453" y="7626"/>
                    <a:pt x="11938" y="8044"/>
                    <a:pt x="11520" y="8430"/>
                  </a:cubicBezTo>
                  <a:cubicBezTo>
                    <a:pt x="10973" y="8848"/>
                    <a:pt x="10458" y="9395"/>
                    <a:pt x="9911" y="9910"/>
                  </a:cubicBezTo>
                  <a:cubicBezTo>
                    <a:pt x="9364" y="10457"/>
                    <a:pt x="8849" y="11004"/>
                    <a:pt x="8302" y="11648"/>
                  </a:cubicBezTo>
                  <a:cubicBezTo>
                    <a:pt x="8045" y="11937"/>
                    <a:pt x="7627" y="12323"/>
                    <a:pt x="7369" y="12741"/>
                  </a:cubicBezTo>
                  <a:cubicBezTo>
                    <a:pt x="6565" y="13675"/>
                    <a:pt x="5760" y="14736"/>
                    <a:pt x="5085" y="15959"/>
                  </a:cubicBezTo>
                  <a:cubicBezTo>
                    <a:pt x="4827" y="16345"/>
                    <a:pt x="4699" y="16635"/>
                    <a:pt x="4409" y="17021"/>
                  </a:cubicBezTo>
                  <a:cubicBezTo>
                    <a:pt x="3894" y="18083"/>
                    <a:pt x="3347" y="19177"/>
                    <a:pt x="2800" y="20238"/>
                  </a:cubicBezTo>
                  <a:cubicBezTo>
                    <a:pt x="2672" y="20657"/>
                    <a:pt x="2543" y="21043"/>
                    <a:pt x="2285" y="21300"/>
                  </a:cubicBezTo>
                  <a:cubicBezTo>
                    <a:pt x="1867" y="22394"/>
                    <a:pt x="1610" y="23456"/>
                    <a:pt x="1191" y="24518"/>
                  </a:cubicBezTo>
                  <a:cubicBezTo>
                    <a:pt x="1191" y="24936"/>
                    <a:pt x="1063" y="25322"/>
                    <a:pt x="934" y="25740"/>
                  </a:cubicBezTo>
                  <a:cubicBezTo>
                    <a:pt x="677" y="26673"/>
                    <a:pt x="516" y="27735"/>
                    <a:pt x="258" y="28958"/>
                  </a:cubicBezTo>
                  <a:cubicBezTo>
                    <a:pt x="258" y="29215"/>
                    <a:pt x="258" y="29633"/>
                    <a:pt x="130" y="30020"/>
                  </a:cubicBezTo>
                  <a:cubicBezTo>
                    <a:pt x="1" y="31242"/>
                    <a:pt x="1" y="32304"/>
                    <a:pt x="1" y="33527"/>
                  </a:cubicBezTo>
                  <a:lnTo>
                    <a:pt x="33785" y="33527"/>
                  </a:lnTo>
                  <a:lnTo>
                    <a:pt x="3378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18"/>
            <p:cNvSpPr/>
            <p:nvPr/>
          </p:nvSpPr>
          <p:spPr>
            <a:xfrm>
              <a:off x="516425" y="3010300"/>
              <a:ext cx="841425" cy="26575"/>
            </a:xfrm>
            <a:custGeom>
              <a:rect b="b" l="l" r="r" t="t"/>
              <a:pathLst>
                <a:path extrusionOk="0" h="1063" w="33657">
                  <a:moveTo>
                    <a:pt x="129" y="1"/>
                  </a:moveTo>
                  <a:cubicBezTo>
                    <a:pt x="129" y="258"/>
                    <a:pt x="129" y="676"/>
                    <a:pt x="1" y="1063"/>
                  </a:cubicBezTo>
                  <a:lnTo>
                    <a:pt x="33656" y="1063"/>
                  </a:lnTo>
                  <a:lnTo>
                    <a:pt x="3365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8"/>
            <p:cNvSpPr/>
            <p:nvPr/>
          </p:nvSpPr>
          <p:spPr>
            <a:xfrm>
              <a:off x="536550" y="2899300"/>
              <a:ext cx="821300" cy="30600"/>
            </a:xfrm>
            <a:custGeom>
              <a:rect b="b" l="l" r="r" t="t"/>
              <a:pathLst>
                <a:path extrusionOk="0" h="1224" w="32852">
                  <a:moveTo>
                    <a:pt x="257" y="1"/>
                  </a:moveTo>
                  <a:cubicBezTo>
                    <a:pt x="257" y="419"/>
                    <a:pt x="129" y="805"/>
                    <a:pt x="0" y="1223"/>
                  </a:cubicBezTo>
                  <a:lnTo>
                    <a:pt x="32851" y="1223"/>
                  </a:lnTo>
                  <a:lnTo>
                    <a:pt x="3285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8"/>
            <p:cNvSpPr/>
            <p:nvPr/>
          </p:nvSpPr>
          <p:spPr>
            <a:xfrm>
              <a:off x="570325" y="2792325"/>
              <a:ext cx="787525" cy="26575"/>
            </a:xfrm>
            <a:custGeom>
              <a:rect b="b" l="l" r="r" t="t"/>
              <a:pathLst>
                <a:path extrusionOk="0" h="1063" w="31501">
                  <a:moveTo>
                    <a:pt x="515" y="0"/>
                  </a:moveTo>
                  <a:cubicBezTo>
                    <a:pt x="387" y="419"/>
                    <a:pt x="258" y="805"/>
                    <a:pt x="0" y="1062"/>
                  </a:cubicBezTo>
                  <a:lnTo>
                    <a:pt x="31500" y="1062"/>
                  </a:lnTo>
                  <a:lnTo>
                    <a:pt x="3150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8"/>
            <p:cNvSpPr/>
            <p:nvPr/>
          </p:nvSpPr>
          <p:spPr>
            <a:xfrm>
              <a:off x="623425" y="2685325"/>
              <a:ext cx="734425" cy="26575"/>
            </a:xfrm>
            <a:custGeom>
              <a:rect b="b" l="l" r="r" t="t"/>
              <a:pathLst>
                <a:path extrusionOk="0" h="1063" w="29377">
                  <a:moveTo>
                    <a:pt x="676" y="1"/>
                  </a:moveTo>
                  <a:cubicBezTo>
                    <a:pt x="418" y="387"/>
                    <a:pt x="290" y="677"/>
                    <a:pt x="0" y="1063"/>
                  </a:cubicBezTo>
                  <a:lnTo>
                    <a:pt x="29376" y="1063"/>
                  </a:lnTo>
                  <a:lnTo>
                    <a:pt x="2937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8"/>
            <p:cNvSpPr/>
            <p:nvPr/>
          </p:nvSpPr>
          <p:spPr>
            <a:xfrm>
              <a:off x="697425" y="2577550"/>
              <a:ext cx="660425" cy="27375"/>
            </a:xfrm>
            <a:custGeom>
              <a:rect b="b" l="l" r="r" t="t"/>
              <a:pathLst>
                <a:path extrusionOk="0" h="1095" w="26417">
                  <a:moveTo>
                    <a:pt x="933" y="1"/>
                  </a:moveTo>
                  <a:cubicBezTo>
                    <a:pt x="676" y="290"/>
                    <a:pt x="258" y="676"/>
                    <a:pt x="0" y="1094"/>
                  </a:cubicBezTo>
                  <a:lnTo>
                    <a:pt x="26416" y="1094"/>
                  </a:lnTo>
                  <a:lnTo>
                    <a:pt x="2641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18"/>
            <p:cNvSpPr/>
            <p:nvPr/>
          </p:nvSpPr>
          <p:spPr>
            <a:xfrm>
              <a:off x="801175" y="2467350"/>
              <a:ext cx="556675" cy="29775"/>
            </a:xfrm>
            <a:custGeom>
              <a:rect b="b" l="l" r="r" t="t"/>
              <a:pathLst>
                <a:path extrusionOk="0" h="1191" w="22267">
                  <a:moveTo>
                    <a:pt x="1352" y="0"/>
                  </a:moveTo>
                  <a:cubicBezTo>
                    <a:pt x="934" y="387"/>
                    <a:pt x="419" y="805"/>
                    <a:pt x="1" y="1191"/>
                  </a:cubicBezTo>
                  <a:lnTo>
                    <a:pt x="22266" y="1191"/>
                  </a:lnTo>
                  <a:lnTo>
                    <a:pt x="2226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18"/>
            <p:cNvSpPr/>
            <p:nvPr/>
          </p:nvSpPr>
          <p:spPr>
            <a:xfrm>
              <a:off x="958850" y="2360375"/>
              <a:ext cx="399000" cy="26550"/>
            </a:xfrm>
            <a:custGeom>
              <a:rect b="b" l="l" r="r" t="t"/>
              <a:pathLst>
                <a:path extrusionOk="0" h="1062" w="15960">
                  <a:moveTo>
                    <a:pt x="2285" y="0"/>
                  </a:moveTo>
                  <a:cubicBezTo>
                    <a:pt x="1480" y="386"/>
                    <a:pt x="676" y="644"/>
                    <a:pt x="0" y="1062"/>
                  </a:cubicBezTo>
                  <a:lnTo>
                    <a:pt x="15959" y="1062"/>
                  </a:lnTo>
                  <a:lnTo>
                    <a:pt x="1595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6" name="Google Shape;236;p18"/>
          <p:cNvSpPr/>
          <p:nvPr/>
        </p:nvSpPr>
        <p:spPr>
          <a:xfrm rot="10800000">
            <a:off x="98738" y="0"/>
            <a:ext cx="844660" cy="838175"/>
          </a:xfrm>
          <a:custGeom>
            <a:rect b="b" l="l" r="r" t="t"/>
            <a:pathLst>
              <a:path extrusionOk="0" h="33527" w="33495">
                <a:moveTo>
                  <a:pt x="0" y="0"/>
                </a:moveTo>
                <a:lnTo>
                  <a:pt x="0" y="33527"/>
                </a:lnTo>
                <a:lnTo>
                  <a:pt x="33495" y="33527"/>
                </a:lnTo>
                <a:cubicBezTo>
                  <a:pt x="33495" y="15026"/>
                  <a:pt x="18501" y="0"/>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7" name="Google Shape;237;p18"/>
          <p:cNvGrpSpPr/>
          <p:nvPr/>
        </p:nvGrpSpPr>
        <p:grpSpPr>
          <a:xfrm rot="10800000">
            <a:off x="176523" y="432838"/>
            <a:ext cx="201100" cy="204325"/>
            <a:chOff x="3375338" y="419625"/>
            <a:chExt cx="201100" cy="204325"/>
          </a:xfrm>
        </p:grpSpPr>
        <p:sp>
          <p:nvSpPr>
            <p:cNvPr id="238" name="Google Shape;238;p18"/>
            <p:cNvSpPr/>
            <p:nvPr/>
          </p:nvSpPr>
          <p:spPr>
            <a:xfrm>
              <a:off x="3375338" y="419625"/>
              <a:ext cx="57125" cy="57125"/>
            </a:xfrm>
            <a:custGeom>
              <a:rect b="b" l="l" r="r" t="t"/>
              <a:pathLst>
                <a:path extrusionOk="0" h="2285" w="2285">
                  <a:moveTo>
                    <a:pt x="1062" y="0"/>
                  </a:moveTo>
                  <a:cubicBezTo>
                    <a:pt x="386" y="0"/>
                    <a:pt x="0" y="547"/>
                    <a:pt x="0" y="1062"/>
                  </a:cubicBezTo>
                  <a:cubicBezTo>
                    <a:pt x="0" y="1738"/>
                    <a:pt x="386" y="2285"/>
                    <a:pt x="1062" y="2285"/>
                  </a:cubicBezTo>
                  <a:cubicBezTo>
                    <a:pt x="1737" y="2285"/>
                    <a:pt x="2284" y="1738"/>
                    <a:pt x="2284" y="1062"/>
                  </a:cubicBezTo>
                  <a:cubicBezTo>
                    <a:pt x="2284" y="547"/>
                    <a:pt x="1737" y="0"/>
                    <a:pt x="106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18"/>
            <p:cNvSpPr/>
            <p:nvPr/>
          </p:nvSpPr>
          <p:spPr>
            <a:xfrm>
              <a:off x="3375338" y="566825"/>
              <a:ext cx="57125" cy="57125"/>
            </a:xfrm>
            <a:custGeom>
              <a:rect b="b" l="l" r="r" t="t"/>
              <a:pathLst>
                <a:path extrusionOk="0" h="2285" w="2285">
                  <a:moveTo>
                    <a:pt x="1062" y="0"/>
                  </a:moveTo>
                  <a:cubicBezTo>
                    <a:pt x="386" y="0"/>
                    <a:pt x="0" y="547"/>
                    <a:pt x="0" y="1094"/>
                  </a:cubicBezTo>
                  <a:cubicBezTo>
                    <a:pt x="0" y="1770"/>
                    <a:pt x="386" y="2285"/>
                    <a:pt x="1062" y="2285"/>
                  </a:cubicBezTo>
                  <a:cubicBezTo>
                    <a:pt x="1737" y="2285"/>
                    <a:pt x="2284" y="1770"/>
                    <a:pt x="2284" y="1094"/>
                  </a:cubicBezTo>
                  <a:cubicBezTo>
                    <a:pt x="2284" y="547"/>
                    <a:pt x="1737" y="0"/>
                    <a:pt x="106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18"/>
            <p:cNvSpPr/>
            <p:nvPr/>
          </p:nvSpPr>
          <p:spPr>
            <a:xfrm>
              <a:off x="3519313" y="419625"/>
              <a:ext cx="57125" cy="57125"/>
            </a:xfrm>
            <a:custGeom>
              <a:rect b="b" l="l" r="r" t="t"/>
              <a:pathLst>
                <a:path extrusionOk="0" h="2285" w="2285">
                  <a:moveTo>
                    <a:pt x="1062" y="0"/>
                  </a:moveTo>
                  <a:cubicBezTo>
                    <a:pt x="419" y="0"/>
                    <a:pt x="0" y="547"/>
                    <a:pt x="0" y="1062"/>
                  </a:cubicBezTo>
                  <a:cubicBezTo>
                    <a:pt x="0" y="1738"/>
                    <a:pt x="419" y="2285"/>
                    <a:pt x="1062" y="2285"/>
                  </a:cubicBezTo>
                  <a:cubicBezTo>
                    <a:pt x="1738" y="2285"/>
                    <a:pt x="2285" y="1738"/>
                    <a:pt x="2285" y="1062"/>
                  </a:cubicBezTo>
                  <a:cubicBezTo>
                    <a:pt x="2285" y="547"/>
                    <a:pt x="1738" y="0"/>
                    <a:pt x="106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8"/>
            <p:cNvSpPr/>
            <p:nvPr/>
          </p:nvSpPr>
          <p:spPr>
            <a:xfrm>
              <a:off x="3519313" y="566825"/>
              <a:ext cx="57125" cy="57125"/>
            </a:xfrm>
            <a:custGeom>
              <a:rect b="b" l="l" r="r" t="t"/>
              <a:pathLst>
                <a:path extrusionOk="0" h="2285" w="2285">
                  <a:moveTo>
                    <a:pt x="1062" y="0"/>
                  </a:moveTo>
                  <a:cubicBezTo>
                    <a:pt x="419" y="0"/>
                    <a:pt x="0" y="547"/>
                    <a:pt x="0" y="1094"/>
                  </a:cubicBezTo>
                  <a:cubicBezTo>
                    <a:pt x="0" y="1770"/>
                    <a:pt x="419" y="2285"/>
                    <a:pt x="1062" y="2285"/>
                  </a:cubicBezTo>
                  <a:cubicBezTo>
                    <a:pt x="1738" y="2285"/>
                    <a:pt x="2285" y="1770"/>
                    <a:pt x="2285" y="1094"/>
                  </a:cubicBezTo>
                  <a:cubicBezTo>
                    <a:pt x="2285" y="547"/>
                    <a:pt x="1738" y="0"/>
                    <a:pt x="106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2" name="Google Shape;242;p18"/>
          <p:cNvSpPr txBox="1"/>
          <p:nvPr>
            <p:ph type="title"/>
          </p:nvPr>
        </p:nvSpPr>
        <p:spPr>
          <a:xfrm>
            <a:off x="720000" y="535000"/>
            <a:ext cx="7704000" cy="5727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CUSTOM_6">
    <p:bg>
      <p:bgPr>
        <a:gradFill>
          <a:gsLst>
            <a:gs pos="0">
              <a:schemeClr val="dk1"/>
            </a:gs>
            <a:gs pos="36000">
              <a:schemeClr val="dk1"/>
            </a:gs>
            <a:gs pos="100000">
              <a:schemeClr val="dk2"/>
            </a:gs>
          </a:gsLst>
          <a:lin ang="8099331" scaled="0"/>
        </a:gradFill>
      </p:bgPr>
    </p:bg>
    <p:spTree>
      <p:nvGrpSpPr>
        <p:cNvPr id="243" name="Shape 243"/>
        <p:cNvGrpSpPr/>
        <p:nvPr/>
      </p:nvGrpSpPr>
      <p:grpSpPr>
        <a:xfrm>
          <a:off x="0" y="0"/>
          <a:ext cx="0" cy="0"/>
          <a:chOff x="0" y="0"/>
          <a:chExt cx="0" cy="0"/>
        </a:xfrm>
      </p:grpSpPr>
      <p:sp>
        <p:nvSpPr>
          <p:cNvPr id="244" name="Google Shape;244;p19"/>
          <p:cNvSpPr/>
          <p:nvPr/>
        </p:nvSpPr>
        <p:spPr>
          <a:xfrm>
            <a:off x="8403360" y="732112"/>
            <a:ext cx="740240" cy="740947"/>
          </a:xfrm>
          <a:custGeom>
            <a:rect b="b" l="l" r="r" t="t"/>
            <a:pathLst>
              <a:path extrusionOk="0" h="33527" w="33495">
                <a:moveTo>
                  <a:pt x="0" y="0"/>
                </a:moveTo>
                <a:lnTo>
                  <a:pt x="0" y="33527"/>
                </a:lnTo>
                <a:lnTo>
                  <a:pt x="33495" y="33527"/>
                </a:lnTo>
                <a:lnTo>
                  <a:pt x="3349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9"/>
          <p:cNvSpPr/>
          <p:nvPr/>
        </p:nvSpPr>
        <p:spPr>
          <a:xfrm>
            <a:off x="8563353" y="865803"/>
            <a:ext cx="130147" cy="130147"/>
          </a:xfrm>
          <a:custGeom>
            <a:rect b="b" l="l" r="r" t="t"/>
            <a:pathLst>
              <a:path extrusionOk="0" h="5889" w="5889">
                <a:moveTo>
                  <a:pt x="2929" y="0"/>
                </a:moveTo>
                <a:cubicBezTo>
                  <a:pt x="1320" y="0"/>
                  <a:pt x="1" y="1319"/>
                  <a:pt x="1" y="2928"/>
                </a:cubicBezTo>
                <a:cubicBezTo>
                  <a:pt x="1" y="4537"/>
                  <a:pt x="1320" y="5888"/>
                  <a:pt x="2929" y="5888"/>
                </a:cubicBezTo>
                <a:cubicBezTo>
                  <a:pt x="4698" y="5888"/>
                  <a:pt x="5889" y="4537"/>
                  <a:pt x="5889" y="2928"/>
                </a:cubicBezTo>
                <a:cubicBezTo>
                  <a:pt x="5889" y="1319"/>
                  <a:pt x="4698" y="0"/>
                  <a:pt x="292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9"/>
          <p:cNvSpPr/>
          <p:nvPr/>
        </p:nvSpPr>
        <p:spPr>
          <a:xfrm>
            <a:off x="8563353" y="1209256"/>
            <a:ext cx="130147" cy="130147"/>
          </a:xfrm>
          <a:custGeom>
            <a:rect b="b" l="l" r="r" t="t"/>
            <a:pathLst>
              <a:path extrusionOk="0" h="5889" w="5889">
                <a:moveTo>
                  <a:pt x="2929" y="1"/>
                </a:moveTo>
                <a:cubicBezTo>
                  <a:pt x="1320" y="1"/>
                  <a:pt x="1" y="1352"/>
                  <a:pt x="1" y="2961"/>
                </a:cubicBezTo>
                <a:cubicBezTo>
                  <a:pt x="1" y="4570"/>
                  <a:pt x="1320" y="5889"/>
                  <a:pt x="2929" y="5889"/>
                </a:cubicBezTo>
                <a:cubicBezTo>
                  <a:pt x="4698" y="5889"/>
                  <a:pt x="5889" y="4570"/>
                  <a:pt x="5889" y="2961"/>
                </a:cubicBezTo>
                <a:cubicBezTo>
                  <a:pt x="5889" y="1352"/>
                  <a:pt x="4698" y="1"/>
                  <a:pt x="292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9"/>
          <p:cNvSpPr/>
          <p:nvPr/>
        </p:nvSpPr>
        <p:spPr>
          <a:xfrm>
            <a:off x="8898301" y="865803"/>
            <a:ext cx="132998" cy="130147"/>
          </a:xfrm>
          <a:custGeom>
            <a:rect b="b" l="l" r="r" t="t"/>
            <a:pathLst>
              <a:path extrusionOk="0" h="5889" w="6018">
                <a:moveTo>
                  <a:pt x="2928" y="0"/>
                </a:moveTo>
                <a:cubicBezTo>
                  <a:pt x="1319" y="0"/>
                  <a:pt x="0" y="1319"/>
                  <a:pt x="0" y="2928"/>
                </a:cubicBezTo>
                <a:cubicBezTo>
                  <a:pt x="0" y="4537"/>
                  <a:pt x="1319" y="5888"/>
                  <a:pt x="2928" y="5888"/>
                </a:cubicBezTo>
                <a:cubicBezTo>
                  <a:pt x="4666" y="5888"/>
                  <a:pt x="6017" y="4537"/>
                  <a:pt x="6017" y="2928"/>
                </a:cubicBezTo>
                <a:cubicBezTo>
                  <a:pt x="6017" y="1319"/>
                  <a:pt x="4666" y="0"/>
                  <a:pt x="292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9"/>
          <p:cNvSpPr/>
          <p:nvPr/>
        </p:nvSpPr>
        <p:spPr>
          <a:xfrm flipH="1">
            <a:off x="7975125" y="4400563"/>
            <a:ext cx="415100" cy="415875"/>
          </a:xfrm>
          <a:custGeom>
            <a:rect b="b" l="l" r="r" t="t"/>
            <a:pathLst>
              <a:path extrusionOk="0" h="16635" w="16604">
                <a:moveTo>
                  <a:pt x="1" y="0"/>
                </a:moveTo>
                <a:lnTo>
                  <a:pt x="1" y="16635"/>
                </a:lnTo>
                <a:lnTo>
                  <a:pt x="16603" y="16635"/>
                </a:lnTo>
                <a:lnTo>
                  <a:pt x="1660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9" name="Google Shape;249;p19"/>
          <p:cNvGrpSpPr/>
          <p:nvPr/>
        </p:nvGrpSpPr>
        <p:grpSpPr>
          <a:xfrm flipH="1">
            <a:off x="-1323875" y="534999"/>
            <a:ext cx="2337900" cy="560387"/>
            <a:chOff x="6135125" y="2934550"/>
            <a:chExt cx="2337900" cy="701975"/>
          </a:xfrm>
        </p:grpSpPr>
        <p:sp>
          <p:nvSpPr>
            <p:cNvPr id="250" name="Google Shape;250;p19"/>
            <p:cNvSpPr/>
            <p:nvPr/>
          </p:nvSpPr>
          <p:spPr>
            <a:xfrm>
              <a:off x="6135125" y="2934550"/>
              <a:ext cx="2337900" cy="30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9"/>
            <p:cNvSpPr/>
            <p:nvPr/>
          </p:nvSpPr>
          <p:spPr>
            <a:xfrm>
              <a:off x="6135125" y="3068825"/>
              <a:ext cx="2337900" cy="30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9"/>
            <p:cNvSpPr/>
            <p:nvPr/>
          </p:nvSpPr>
          <p:spPr>
            <a:xfrm>
              <a:off x="6135125" y="3203100"/>
              <a:ext cx="2337900" cy="30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9"/>
            <p:cNvSpPr/>
            <p:nvPr/>
          </p:nvSpPr>
          <p:spPr>
            <a:xfrm>
              <a:off x="6135125" y="3337375"/>
              <a:ext cx="2337900" cy="30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19"/>
            <p:cNvSpPr/>
            <p:nvPr/>
          </p:nvSpPr>
          <p:spPr>
            <a:xfrm>
              <a:off x="6135125" y="3471650"/>
              <a:ext cx="2337900" cy="30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19"/>
            <p:cNvSpPr/>
            <p:nvPr/>
          </p:nvSpPr>
          <p:spPr>
            <a:xfrm>
              <a:off x="6135125" y="3605925"/>
              <a:ext cx="2337900" cy="30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6" name="Google Shape;256;p19"/>
          <p:cNvSpPr/>
          <p:nvPr/>
        </p:nvSpPr>
        <p:spPr>
          <a:xfrm>
            <a:off x="8898301" y="1209256"/>
            <a:ext cx="132998" cy="130147"/>
          </a:xfrm>
          <a:custGeom>
            <a:rect b="b" l="l" r="r" t="t"/>
            <a:pathLst>
              <a:path extrusionOk="0" h="5889" w="6018">
                <a:moveTo>
                  <a:pt x="2928" y="1"/>
                </a:moveTo>
                <a:cubicBezTo>
                  <a:pt x="1319" y="1"/>
                  <a:pt x="0" y="1352"/>
                  <a:pt x="0" y="2961"/>
                </a:cubicBezTo>
                <a:cubicBezTo>
                  <a:pt x="0" y="4570"/>
                  <a:pt x="1319" y="5889"/>
                  <a:pt x="2928" y="5889"/>
                </a:cubicBezTo>
                <a:cubicBezTo>
                  <a:pt x="4666" y="5889"/>
                  <a:pt x="6017" y="4570"/>
                  <a:pt x="6017" y="2961"/>
                </a:cubicBezTo>
                <a:cubicBezTo>
                  <a:pt x="6017" y="1352"/>
                  <a:pt x="4666" y="1"/>
                  <a:pt x="292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9"/>
          <p:cNvSpPr/>
          <p:nvPr/>
        </p:nvSpPr>
        <p:spPr>
          <a:xfrm rot="5400000">
            <a:off x="8401620" y="-8888"/>
            <a:ext cx="743798" cy="740947"/>
          </a:xfrm>
          <a:custGeom>
            <a:rect b="b" l="l" r="r" t="t"/>
            <a:pathLst>
              <a:path extrusionOk="0" h="33527" w="33656">
                <a:moveTo>
                  <a:pt x="0" y="0"/>
                </a:moveTo>
                <a:lnTo>
                  <a:pt x="0" y="33527"/>
                </a:lnTo>
                <a:lnTo>
                  <a:pt x="3365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9"/>
          <p:cNvSpPr/>
          <p:nvPr/>
        </p:nvSpPr>
        <p:spPr>
          <a:xfrm rot="-5400000">
            <a:off x="8401620" y="-8826"/>
            <a:ext cx="743798" cy="740947"/>
          </a:xfrm>
          <a:custGeom>
            <a:rect b="b" l="l" r="r" t="t"/>
            <a:pathLst>
              <a:path extrusionOk="0" h="33527" w="33656">
                <a:moveTo>
                  <a:pt x="0" y="0"/>
                </a:moveTo>
                <a:lnTo>
                  <a:pt x="0" y="33527"/>
                </a:lnTo>
                <a:lnTo>
                  <a:pt x="336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19"/>
          <p:cNvSpPr txBox="1"/>
          <p:nvPr>
            <p:ph type="title"/>
          </p:nvPr>
        </p:nvSpPr>
        <p:spPr>
          <a:xfrm>
            <a:off x="720000" y="535000"/>
            <a:ext cx="7704000" cy="5727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5">
  <p:cSld name="CUSTOM_7">
    <p:spTree>
      <p:nvGrpSpPr>
        <p:cNvPr id="260" name="Shape 260"/>
        <p:cNvGrpSpPr/>
        <p:nvPr/>
      </p:nvGrpSpPr>
      <p:grpSpPr>
        <a:xfrm>
          <a:off x="0" y="0"/>
          <a:ext cx="0" cy="0"/>
          <a:chOff x="0" y="0"/>
          <a:chExt cx="0" cy="0"/>
        </a:xfrm>
      </p:grpSpPr>
      <p:sp>
        <p:nvSpPr>
          <p:cNvPr id="261" name="Google Shape;261;p20"/>
          <p:cNvSpPr/>
          <p:nvPr/>
        </p:nvSpPr>
        <p:spPr>
          <a:xfrm rot="-5400000">
            <a:off x="5238" y="-5250"/>
            <a:ext cx="837375" cy="847850"/>
          </a:xfrm>
          <a:custGeom>
            <a:rect b="b" l="l" r="r" t="t"/>
            <a:pathLst>
              <a:path extrusionOk="0" h="33914" w="33495">
                <a:moveTo>
                  <a:pt x="0" y="1"/>
                </a:moveTo>
                <a:cubicBezTo>
                  <a:pt x="0" y="9364"/>
                  <a:pt x="3733" y="17826"/>
                  <a:pt x="9910" y="23971"/>
                </a:cubicBezTo>
                <a:cubicBezTo>
                  <a:pt x="15959" y="30020"/>
                  <a:pt x="24261" y="33785"/>
                  <a:pt x="33495" y="33914"/>
                </a:cubicBezTo>
                <a:lnTo>
                  <a:pt x="3349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20"/>
          <p:cNvSpPr/>
          <p:nvPr/>
        </p:nvSpPr>
        <p:spPr>
          <a:xfrm rot="-5400000">
            <a:off x="563400" y="604400"/>
            <a:ext cx="57125" cy="57125"/>
          </a:xfrm>
          <a:custGeom>
            <a:rect b="b" l="l" r="r" t="t"/>
            <a:pathLst>
              <a:path extrusionOk="0" h="2285" w="2285">
                <a:moveTo>
                  <a:pt x="1062" y="0"/>
                </a:moveTo>
                <a:cubicBezTo>
                  <a:pt x="386" y="0"/>
                  <a:pt x="0" y="547"/>
                  <a:pt x="0" y="1062"/>
                </a:cubicBezTo>
                <a:cubicBezTo>
                  <a:pt x="0" y="1738"/>
                  <a:pt x="386" y="2285"/>
                  <a:pt x="1062" y="2285"/>
                </a:cubicBezTo>
                <a:cubicBezTo>
                  <a:pt x="1737" y="2285"/>
                  <a:pt x="2284" y="1738"/>
                  <a:pt x="2284" y="1062"/>
                </a:cubicBezTo>
                <a:cubicBezTo>
                  <a:pt x="2284" y="547"/>
                  <a:pt x="1737" y="0"/>
                  <a:pt x="106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20"/>
          <p:cNvSpPr/>
          <p:nvPr/>
        </p:nvSpPr>
        <p:spPr>
          <a:xfrm rot="-5400000">
            <a:off x="710600" y="604400"/>
            <a:ext cx="57125" cy="57125"/>
          </a:xfrm>
          <a:custGeom>
            <a:rect b="b" l="l" r="r" t="t"/>
            <a:pathLst>
              <a:path extrusionOk="0" h="2285" w="2285">
                <a:moveTo>
                  <a:pt x="1062" y="0"/>
                </a:moveTo>
                <a:cubicBezTo>
                  <a:pt x="386" y="0"/>
                  <a:pt x="0" y="547"/>
                  <a:pt x="0" y="1094"/>
                </a:cubicBezTo>
                <a:cubicBezTo>
                  <a:pt x="0" y="1770"/>
                  <a:pt x="386" y="2285"/>
                  <a:pt x="1062" y="2285"/>
                </a:cubicBezTo>
                <a:cubicBezTo>
                  <a:pt x="1737" y="2285"/>
                  <a:pt x="2284" y="1770"/>
                  <a:pt x="2284" y="1094"/>
                </a:cubicBezTo>
                <a:cubicBezTo>
                  <a:pt x="2284" y="547"/>
                  <a:pt x="1737" y="0"/>
                  <a:pt x="106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20"/>
          <p:cNvSpPr/>
          <p:nvPr/>
        </p:nvSpPr>
        <p:spPr>
          <a:xfrm rot="-5400000">
            <a:off x="563400" y="460425"/>
            <a:ext cx="57125" cy="57125"/>
          </a:xfrm>
          <a:custGeom>
            <a:rect b="b" l="l" r="r" t="t"/>
            <a:pathLst>
              <a:path extrusionOk="0" h="2285" w="2285">
                <a:moveTo>
                  <a:pt x="1062" y="0"/>
                </a:moveTo>
                <a:cubicBezTo>
                  <a:pt x="419" y="0"/>
                  <a:pt x="0" y="547"/>
                  <a:pt x="0" y="1062"/>
                </a:cubicBezTo>
                <a:cubicBezTo>
                  <a:pt x="0" y="1738"/>
                  <a:pt x="419" y="2285"/>
                  <a:pt x="1062" y="2285"/>
                </a:cubicBezTo>
                <a:cubicBezTo>
                  <a:pt x="1738" y="2285"/>
                  <a:pt x="2285" y="1738"/>
                  <a:pt x="2285" y="1062"/>
                </a:cubicBezTo>
                <a:cubicBezTo>
                  <a:pt x="2285" y="547"/>
                  <a:pt x="1738" y="0"/>
                  <a:pt x="106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20"/>
          <p:cNvSpPr/>
          <p:nvPr/>
        </p:nvSpPr>
        <p:spPr>
          <a:xfrm rot="-5400000">
            <a:off x="710600" y="460425"/>
            <a:ext cx="57125" cy="57125"/>
          </a:xfrm>
          <a:custGeom>
            <a:rect b="b" l="l" r="r" t="t"/>
            <a:pathLst>
              <a:path extrusionOk="0" h="2285" w="2285">
                <a:moveTo>
                  <a:pt x="1062" y="0"/>
                </a:moveTo>
                <a:cubicBezTo>
                  <a:pt x="419" y="0"/>
                  <a:pt x="0" y="547"/>
                  <a:pt x="0" y="1094"/>
                </a:cubicBezTo>
                <a:cubicBezTo>
                  <a:pt x="0" y="1770"/>
                  <a:pt x="419" y="2285"/>
                  <a:pt x="1062" y="2285"/>
                </a:cubicBezTo>
                <a:cubicBezTo>
                  <a:pt x="1738" y="2285"/>
                  <a:pt x="2285" y="1770"/>
                  <a:pt x="2285" y="1094"/>
                </a:cubicBezTo>
                <a:cubicBezTo>
                  <a:pt x="2285" y="547"/>
                  <a:pt x="1738" y="0"/>
                  <a:pt x="106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20"/>
          <p:cNvSpPr/>
          <p:nvPr/>
        </p:nvSpPr>
        <p:spPr>
          <a:xfrm rot="5400000">
            <a:off x="7686537" y="536437"/>
            <a:ext cx="743798" cy="740947"/>
          </a:xfrm>
          <a:custGeom>
            <a:rect b="b" l="l" r="r" t="t"/>
            <a:pathLst>
              <a:path extrusionOk="0" h="33527" w="33656">
                <a:moveTo>
                  <a:pt x="0" y="0"/>
                </a:moveTo>
                <a:lnTo>
                  <a:pt x="0" y="33527"/>
                </a:lnTo>
                <a:lnTo>
                  <a:pt x="336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20"/>
          <p:cNvSpPr txBox="1"/>
          <p:nvPr>
            <p:ph type="title"/>
          </p:nvPr>
        </p:nvSpPr>
        <p:spPr>
          <a:xfrm>
            <a:off x="720000" y="535000"/>
            <a:ext cx="7704000" cy="5727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dk1"/>
            </a:gs>
            <a:gs pos="36000">
              <a:schemeClr val="dk1"/>
            </a:gs>
            <a:gs pos="100000">
              <a:schemeClr val="dk2"/>
            </a:gs>
          </a:gsLst>
          <a:lin ang="13500032" scaled="0"/>
        </a:gradFill>
      </p:bgPr>
    </p:bg>
    <p:spTree>
      <p:nvGrpSpPr>
        <p:cNvPr id="18" name="Shape 18"/>
        <p:cNvGrpSpPr/>
        <p:nvPr/>
      </p:nvGrpSpPr>
      <p:grpSpPr>
        <a:xfrm>
          <a:off x="0" y="0"/>
          <a:ext cx="0" cy="0"/>
          <a:chOff x="0" y="0"/>
          <a:chExt cx="0" cy="0"/>
        </a:xfrm>
      </p:grpSpPr>
      <p:sp>
        <p:nvSpPr>
          <p:cNvPr id="19" name="Google Shape;19;p3"/>
          <p:cNvSpPr txBox="1"/>
          <p:nvPr>
            <p:ph type="title"/>
          </p:nvPr>
        </p:nvSpPr>
        <p:spPr>
          <a:xfrm>
            <a:off x="715100" y="2087125"/>
            <a:ext cx="3347400" cy="1488300"/>
          </a:xfrm>
          <a:prstGeom prst="rect">
            <a:avLst/>
          </a:prstGeom>
        </p:spPr>
        <p:txBody>
          <a:bodyPr anchorCtr="0" anchor="t" bIns="91425" lIns="91425" spcFirstLastPara="1" rIns="91425" wrap="square" tIns="91425">
            <a:noAutofit/>
          </a:bodyPr>
          <a:lstStyle>
            <a:lvl1pPr lvl="0" algn="l">
              <a:spcBef>
                <a:spcPts val="0"/>
              </a:spcBef>
              <a:spcAft>
                <a:spcPts val="0"/>
              </a:spcAft>
              <a:buSzPts val="4800"/>
              <a:buNone/>
              <a:defRPr sz="48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20" name="Google Shape;20;p3"/>
          <p:cNvSpPr txBox="1"/>
          <p:nvPr>
            <p:ph idx="1" type="subTitle"/>
          </p:nvPr>
        </p:nvSpPr>
        <p:spPr>
          <a:xfrm>
            <a:off x="715100" y="3791800"/>
            <a:ext cx="3347400" cy="668700"/>
          </a:xfrm>
          <a:prstGeom prst="rect">
            <a:avLst/>
          </a:prstGeom>
          <a:ln cap="flat" cmpd="sng" w="19050">
            <a:solidFill>
              <a:schemeClr val="dk2"/>
            </a:solidFill>
            <a:prstDash val="solid"/>
            <a:round/>
            <a:headEnd len="sm" w="sm" type="none"/>
            <a:tailEnd len="sm" w="sm" type="none"/>
          </a:ln>
        </p:spPr>
        <p:txBody>
          <a:bodyPr anchorCtr="0" anchor="t" bIns="91425" lIns="91425" spcFirstLastPara="1" rIns="91425" wrap="square" tIns="91425">
            <a:noAutofit/>
          </a:bodyPr>
          <a:lstStyle>
            <a:lvl1pPr lvl="0" rtl="0">
              <a:spcBef>
                <a:spcPts val="0"/>
              </a:spcBef>
              <a:spcAft>
                <a:spcPts val="0"/>
              </a:spcAft>
              <a:buSzPts val="1400"/>
              <a:buNone/>
              <a:defRPr>
                <a:solidFill>
                  <a:schemeClr val="accent2"/>
                </a:solidFill>
                <a:latin typeface="Spartan"/>
                <a:ea typeface="Spartan"/>
                <a:cs typeface="Spartan"/>
                <a:sym typeface="Spartan"/>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1" name="Google Shape;21;p3"/>
          <p:cNvSpPr txBox="1"/>
          <p:nvPr>
            <p:ph hasCustomPrompt="1" idx="2" type="title"/>
          </p:nvPr>
        </p:nvSpPr>
        <p:spPr>
          <a:xfrm>
            <a:off x="715100" y="535000"/>
            <a:ext cx="6576000" cy="1511100"/>
          </a:xfrm>
          <a:prstGeom prst="rect">
            <a:avLst/>
          </a:prstGeom>
        </p:spPr>
        <p:txBody>
          <a:bodyPr anchorCtr="0" anchor="t" bIns="91425" lIns="91425" spcFirstLastPara="1" rIns="91425" wrap="square" tIns="91425">
            <a:noAutofit/>
          </a:bodyPr>
          <a:lstStyle>
            <a:lvl1pPr lvl="0" rtl="0" algn="l">
              <a:spcBef>
                <a:spcPts val="0"/>
              </a:spcBef>
              <a:spcAft>
                <a:spcPts val="0"/>
              </a:spcAft>
              <a:buSzPts val="8000"/>
              <a:buNone/>
              <a:defRPr sz="8000"/>
            </a:lvl1pPr>
            <a:lvl2pPr lvl="1" rtl="0" algn="ctr">
              <a:spcBef>
                <a:spcPts val="0"/>
              </a:spcBef>
              <a:spcAft>
                <a:spcPts val="0"/>
              </a:spcAft>
              <a:buSzPts val="9600"/>
              <a:buNone/>
              <a:defRPr sz="9600"/>
            </a:lvl2pPr>
            <a:lvl3pPr lvl="2" rtl="0" algn="ctr">
              <a:spcBef>
                <a:spcPts val="0"/>
              </a:spcBef>
              <a:spcAft>
                <a:spcPts val="0"/>
              </a:spcAft>
              <a:buSzPts val="9600"/>
              <a:buNone/>
              <a:defRPr sz="9600"/>
            </a:lvl3pPr>
            <a:lvl4pPr lvl="3" rtl="0" algn="ctr">
              <a:spcBef>
                <a:spcPts val="0"/>
              </a:spcBef>
              <a:spcAft>
                <a:spcPts val="0"/>
              </a:spcAft>
              <a:buSzPts val="9600"/>
              <a:buNone/>
              <a:defRPr sz="9600"/>
            </a:lvl4pPr>
            <a:lvl5pPr lvl="4" rtl="0" algn="ctr">
              <a:spcBef>
                <a:spcPts val="0"/>
              </a:spcBef>
              <a:spcAft>
                <a:spcPts val="0"/>
              </a:spcAft>
              <a:buSzPts val="9600"/>
              <a:buNone/>
              <a:defRPr sz="9600"/>
            </a:lvl5pPr>
            <a:lvl6pPr lvl="5" rtl="0" algn="ctr">
              <a:spcBef>
                <a:spcPts val="0"/>
              </a:spcBef>
              <a:spcAft>
                <a:spcPts val="0"/>
              </a:spcAft>
              <a:buSzPts val="9600"/>
              <a:buNone/>
              <a:defRPr sz="9600"/>
            </a:lvl6pPr>
            <a:lvl7pPr lvl="6" rtl="0" algn="ctr">
              <a:spcBef>
                <a:spcPts val="0"/>
              </a:spcBef>
              <a:spcAft>
                <a:spcPts val="0"/>
              </a:spcAft>
              <a:buSzPts val="9600"/>
              <a:buNone/>
              <a:defRPr sz="9600"/>
            </a:lvl7pPr>
            <a:lvl8pPr lvl="7" rtl="0" algn="ctr">
              <a:spcBef>
                <a:spcPts val="0"/>
              </a:spcBef>
              <a:spcAft>
                <a:spcPts val="0"/>
              </a:spcAft>
              <a:buSzPts val="9600"/>
              <a:buNone/>
              <a:defRPr sz="9600"/>
            </a:lvl8pPr>
            <a:lvl9pPr lvl="8" rtl="0" algn="ctr">
              <a:spcBef>
                <a:spcPts val="0"/>
              </a:spcBef>
              <a:spcAft>
                <a:spcPts val="0"/>
              </a:spcAft>
              <a:buSzPts val="9600"/>
              <a:buNone/>
              <a:defRPr sz="9600"/>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6">
  <p:cSld name="CUSTOM_8">
    <p:spTree>
      <p:nvGrpSpPr>
        <p:cNvPr id="268" name="Shape 268"/>
        <p:cNvGrpSpPr/>
        <p:nvPr/>
      </p:nvGrpSpPr>
      <p:grpSpPr>
        <a:xfrm>
          <a:off x="0" y="0"/>
          <a:ext cx="0" cy="0"/>
          <a:chOff x="0" y="0"/>
          <a:chExt cx="0" cy="0"/>
        </a:xfrm>
      </p:grpSpPr>
      <p:sp>
        <p:nvSpPr>
          <p:cNvPr id="269" name="Google Shape;269;p21"/>
          <p:cNvSpPr txBox="1"/>
          <p:nvPr>
            <p:ph type="title"/>
          </p:nvPr>
        </p:nvSpPr>
        <p:spPr>
          <a:xfrm>
            <a:off x="720000" y="535000"/>
            <a:ext cx="7704000" cy="5727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270" name="Google Shape;270;p21"/>
          <p:cNvGrpSpPr/>
          <p:nvPr/>
        </p:nvGrpSpPr>
        <p:grpSpPr>
          <a:xfrm>
            <a:off x="8424000" y="541161"/>
            <a:ext cx="2337900" cy="560387"/>
            <a:chOff x="6135125" y="2934550"/>
            <a:chExt cx="2337900" cy="701975"/>
          </a:xfrm>
        </p:grpSpPr>
        <p:sp>
          <p:nvSpPr>
            <p:cNvPr id="271" name="Google Shape;271;p21"/>
            <p:cNvSpPr/>
            <p:nvPr/>
          </p:nvSpPr>
          <p:spPr>
            <a:xfrm>
              <a:off x="6135125" y="2934550"/>
              <a:ext cx="2337900" cy="306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21"/>
            <p:cNvSpPr/>
            <p:nvPr/>
          </p:nvSpPr>
          <p:spPr>
            <a:xfrm>
              <a:off x="6135125" y="3068825"/>
              <a:ext cx="2337900" cy="306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21"/>
            <p:cNvSpPr/>
            <p:nvPr/>
          </p:nvSpPr>
          <p:spPr>
            <a:xfrm>
              <a:off x="6135125" y="3203100"/>
              <a:ext cx="2337900" cy="306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21"/>
            <p:cNvSpPr/>
            <p:nvPr/>
          </p:nvSpPr>
          <p:spPr>
            <a:xfrm>
              <a:off x="6135125" y="3337375"/>
              <a:ext cx="2337900" cy="306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21"/>
            <p:cNvSpPr/>
            <p:nvPr/>
          </p:nvSpPr>
          <p:spPr>
            <a:xfrm>
              <a:off x="6135125" y="3471650"/>
              <a:ext cx="2337900" cy="306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21"/>
            <p:cNvSpPr/>
            <p:nvPr/>
          </p:nvSpPr>
          <p:spPr>
            <a:xfrm>
              <a:off x="6135125" y="3605925"/>
              <a:ext cx="2337900" cy="306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7">
  <p:cSld name="CUSTOM_9">
    <p:spTree>
      <p:nvGrpSpPr>
        <p:cNvPr id="277" name="Shape 277"/>
        <p:cNvGrpSpPr/>
        <p:nvPr/>
      </p:nvGrpSpPr>
      <p:grpSpPr>
        <a:xfrm>
          <a:off x="0" y="0"/>
          <a:ext cx="0" cy="0"/>
          <a:chOff x="0" y="0"/>
          <a:chExt cx="0" cy="0"/>
        </a:xfrm>
      </p:grpSpPr>
      <p:sp>
        <p:nvSpPr>
          <p:cNvPr id="278" name="Google Shape;278;p22"/>
          <p:cNvSpPr txBox="1"/>
          <p:nvPr>
            <p:ph type="title"/>
          </p:nvPr>
        </p:nvSpPr>
        <p:spPr>
          <a:xfrm>
            <a:off x="720000" y="535000"/>
            <a:ext cx="7704000" cy="5727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79" name="Google Shape;279;p22"/>
          <p:cNvSpPr/>
          <p:nvPr/>
        </p:nvSpPr>
        <p:spPr>
          <a:xfrm rot="10800000">
            <a:off x="715088" y="3773525"/>
            <a:ext cx="834175" cy="834975"/>
          </a:xfrm>
          <a:custGeom>
            <a:rect b="b" l="l" r="r" t="t"/>
            <a:pathLst>
              <a:path extrusionOk="0" h="33399" w="33367">
                <a:moveTo>
                  <a:pt x="0" y="1"/>
                </a:moveTo>
                <a:lnTo>
                  <a:pt x="33366" y="33399"/>
                </a:lnTo>
                <a:lnTo>
                  <a:pt x="333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0" name="Google Shape;280;p22"/>
          <p:cNvGrpSpPr/>
          <p:nvPr/>
        </p:nvGrpSpPr>
        <p:grpSpPr>
          <a:xfrm rot="10800000">
            <a:off x="715088" y="3512500"/>
            <a:ext cx="201100" cy="204325"/>
            <a:chOff x="3375338" y="419625"/>
            <a:chExt cx="201100" cy="204325"/>
          </a:xfrm>
        </p:grpSpPr>
        <p:sp>
          <p:nvSpPr>
            <p:cNvPr id="281" name="Google Shape;281;p22"/>
            <p:cNvSpPr/>
            <p:nvPr/>
          </p:nvSpPr>
          <p:spPr>
            <a:xfrm>
              <a:off x="3375338" y="419625"/>
              <a:ext cx="57125" cy="57125"/>
            </a:xfrm>
            <a:custGeom>
              <a:rect b="b" l="l" r="r" t="t"/>
              <a:pathLst>
                <a:path extrusionOk="0" h="2285" w="2285">
                  <a:moveTo>
                    <a:pt x="1062" y="0"/>
                  </a:moveTo>
                  <a:cubicBezTo>
                    <a:pt x="386" y="0"/>
                    <a:pt x="0" y="547"/>
                    <a:pt x="0" y="1062"/>
                  </a:cubicBezTo>
                  <a:cubicBezTo>
                    <a:pt x="0" y="1738"/>
                    <a:pt x="386" y="2285"/>
                    <a:pt x="1062" y="2285"/>
                  </a:cubicBezTo>
                  <a:cubicBezTo>
                    <a:pt x="1737" y="2285"/>
                    <a:pt x="2284" y="1738"/>
                    <a:pt x="2284" y="1062"/>
                  </a:cubicBezTo>
                  <a:cubicBezTo>
                    <a:pt x="2284" y="547"/>
                    <a:pt x="1737" y="0"/>
                    <a:pt x="106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22"/>
            <p:cNvSpPr/>
            <p:nvPr/>
          </p:nvSpPr>
          <p:spPr>
            <a:xfrm>
              <a:off x="3375338" y="566825"/>
              <a:ext cx="57125" cy="57125"/>
            </a:xfrm>
            <a:custGeom>
              <a:rect b="b" l="l" r="r" t="t"/>
              <a:pathLst>
                <a:path extrusionOk="0" h="2285" w="2285">
                  <a:moveTo>
                    <a:pt x="1062" y="0"/>
                  </a:moveTo>
                  <a:cubicBezTo>
                    <a:pt x="386" y="0"/>
                    <a:pt x="0" y="547"/>
                    <a:pt x="0" y="1094"/>
                  </a:cubicBezTo>
                  <a:cubicBezTo>
                    <a:pt x="0" y="1770"/>
                    <a:pt x="386" y="2285"/>
                    <a:pt x="1062" y="2285"/>
                  </a:cubicBezTo>
                  <a:cubicBezTo>
                    <a:pt x="1737" y="2285"/>
                    <a:pt x="2284" y="1770"/>
                    <a:pt x="2284" y="1094"/>
                  </a:cubicBezTo>
                  <a:cubicBezTo>
                    <a:pt x="2284" y="547"/>
                    <a:pt x="1737" y="0"/>
                    <a:pt x="106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22"/>
            <p:cNvSpPr/>
            <p:nvPr/>
          </p:nvSpPr>
          <p:spPr>
            <a:xfrm>
              <a:off x="3519313" y="419625"/>
              <a:ext cx="57125" cy="57125"/>
            </a:xfrm>
            <a:custGeom>
              <a:rect b="b" l="l" r="r" t="t"/>
              <a:pathLst>
                <a:path extrusionOk="0" h="2285" w="2285">
                  <a:moveTo>
                    <a:pt x="1062" y="0"/>
                  </a:moveTo>
                  <a:cubicBezTo>
                    <a:pt x="419" y="0"/>
                    <a:pt x="0" y="547"/>
                    <a:pt x="0" y="1062"/>
                  </a:cubicBezTo>
                  <a:cubicBezTo>
                    <a:pt x="0" y="1738"/>
                    <a:pt x="419" y="2285"/>
                    <a:pt x="1062" y="2285"/>
                  </a:cubicBezTo>
                  <a:cubicBezTo>
                    <a:pt x="1738" y="2285"/>
                    <a:pt x="2285" y="1738"/>
                    <a:pt x="2285" y="1062"/>
                  </a:cubicBezTo>
                  <a:cubicBezTo>
                    <a:pt x="2285" y="547"/>
                    <a:pt x="1738" y="0"/>
                    <a:pt x="106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22"/>
            <p:cNvSpPr/>
            <p:nvPr/>
          </p:nvSpPr>
          <p:spPr>
            <a:xfrm>
              <a:off x="3519313" y="566825"/>
              <a:ext cx="57125" cy="57125"/>
            </a:xfrm>
            <a:custGeom>
              <a:rect b="b" l="l" r="r" t="t"/>
              <a:pathLst>
                <a:path extrusionOk="0" h="2285" w="2285">
                  <a:moveTo>
                    <a:pt x="1062" y="0"/>
                  </a:moveTo>
                  <a:cubicBezTo>
                    <a:pt x="419" y="0"/>
                    <a:pt x="0" y="547"/>
                    <a:pt x="0" y="1094"/>
                  </a:cubicBezTo>
                  <a:cubicBezTo>
                    <a:pt x="0" y="1770"/>
                    <a:pt x="419" y="2285"/>
                    <a:pt x="1062" y="2285"/>
                  </a:cubicBezTo>
                  <a:cubicBezTo>
                    <a:pt x="1738" y="2285"/>
                    <a:pt x="2285" y="1770"/>
                    <a:pt x="2285" y="1094"/>
                  </a:cubicBezTo>
                  <a:cubicBezTo>
                    <a:pt x="2285" y="547"/>
                    <a:pt x="1738" y="0"/>
                    <a:pt x="106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5" name="Google Shape;285;p22"/>
          <p:cNvGrpSpPr/>
          <p:nvPr/>
        </p:nvGrpSpPr>
        <p:grpSpPr>
          <a:xfrm flipH="1" rot="10800000">
            <a:off x="7929988" y="792490"/>
            <a:ext cx="2337900" cy="560387"/>
            <a:chOff x="6135125" y="2934550"/>
            <a:chExt cx="2337900" cy="701975"/>
          </a:xfrm>
        </p:grpSpPr>
        <p:sp>
          <p:nvSpPr>
            <p:cNvPr id="286" name="Google Shape;286;p22"/>
            <p:cNvSpPr/>
            <p:nvPr/>
          </p:nvSpPr>
          <p:spPr>
            <a:xfrm>
              <a:off x="6135125" y="2934550"/>
              <a:ext cx="2337900" cy="30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22"/>
            <p:cNvSpPr/>
            <p:nvPr/>
          </p:nvSpPr>
          <p:spPr>
            <a:xfrm>
              <a:off x="6135125" y="3068825"/>
              <a:ext cx="2337900" cy="30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22"/>
            <p:cNvSpPr/>
            <p:nvPr/>
          </p:nvSpPr>
          <p:spPr>
            <a:xfrm>
              <a:off x="6135125" y="3203100"/>
              <a:ext cx="2337900" cy="30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22"/>
            <p:cNvSpPr/>
            <p:nvPr/>
          </p:nvSpPr>
          <p:spPr>
            <a:xfrm>
              <a:off x="6135125" y="3337375"/>
              <a:ext cx="2337900" cy="30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22"/>
            <p:cNvSpPr/>
            <p:nvPr/>
          </p:nvSpPr>
          <p:spPr>
            <a:xfrm>
              <a:off x="6135125" y="3471650"/>
              <a:ext cx="2337900" cy="30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22"/>
            <p:cNvSpPr/>
            <p:nvPr/>
          </p:nvSpPr>
          <p:spPr>
            <a:xfrm>
              <a:off x="6135125" y="3605925"/>
              <a:ext cx="2337900" cy="30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2" name="Google Shape;292;p22"/>
          <p:cNvSpPr/>
          <p:nvPr/>
        </p:nvSpPr>
        <p:spPr>
          <a:xfrm flipH="1" rot="10800000">
            <a:off x="715088" y="534988"/>
            <a:ext cx="415100" cy="415875"/>
          </a:xfrm>
          <a:custGeom>
            <a:rect b="b" l="l" r="r" t="t"/>
            <a:pathLst>
              <a:path extrusionOk="0" h="16635" w="16604">
                <a:moveTo>
                  <a:pt x="1" y="0"/>
                </a:moveTo>
                <a:lnTo>
                  <a:pt x="1" y="16635"/>
                </a:lnTo>
                <a:lnTo>
                  <a:pt x="16603" y="16635"/>
                </a:lnTo>
                <a:lnTo>
                  <a:pt x="1660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1">
  <p:cSld name="CUSTOM_10">
    <p:spTree>
      <p:nvGrpSpPr>
        <p:cNvPr id="293" name="Shape 293"/>
        <p:cNvGrpSpPr/>
        <p:nvPr/>
      </p:nvGrpSpPr>
      <p:grpSpPr>
        <a:xfrm>
          <a:off x="0" y="0"/>
          <a:ext cx="0" cy="0"/>
          <a:chOff x="0" y="0"/>
          <a:chExt cx="0" cy="0"/>
        </a:xfrm>
      </p:grpSpPr>
      <p:sp>
        <p:nvSpPr>
          <p:cNvPr id="294" name="Google Shape;294;p23"/>
          <p:cNvSpPr txBox="1"/>
          <p:nvPr>
            <p:ph type="title"/>
          </p:nvPr>
        </p:nvSpPr>
        <p:spPr>
          <a:xfrm>
            <a:off x="720000" y="535000"/>
            <a:ext cx="7704000" cy="5727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95" name="Google Shape;295;p23"/>
          <p:cNvSpPr/>
          <p:nvPr/>
        </p:nvSpPr>
        <p:spPr>
          <a:xfrm rot="10800000">
            <a:off x="0" y="-12"/>
            <a:ext cx="844650" cy="837400"/>
          </a:xfrm>
          <a:custGeom>
            <a:rect b="b" l="l" r="r" t="t"/>
            <a:pathLst>
              <a:path extrusionOk="0" h="33496" w="33786">
                <a:moveTo>
                  <a:pt x="1" y="1"/>
                </a:moveTo>
                <a:cubicBezTo>
                  <a:pt x="1" y="9235"/>
                  <a:pt x="3733" y="17536"/>
                  <a:pt x="9911" y="23585"/>
                </a:cubicBezTo>
                <a:cubicBezTo>
                  <a:pt x="15960" y="29763"/>
                  <a:pt x="24390" y="33495"/>
                  <a:pt x="33785" y="33495"/>
                </a:cubicBezTo>
                <a:lnTo>
                  <a:pt x="3378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6" name="Google Shape;296;p23"/>
          <p:cNvGrpSpPr/>
          <p:nvPr/>
        </p:nvGrpSpPr>
        <p:grpSpPr>
          <a:xfrm rot="10800000">
            <a:off x="0" y="837363"/>
            <a:ext cx="844650" cy="838175"/>
            <a:chOff x="513200" y="2286375"/>
            <a:chExt cx="844650" cy="838175"/>
          </a:xfrm>
        </p:grpSpPr>
        <p:sp>
          <p:nvSpPr>
            <p:cNvPr id="297" name="Google Shape;297;p23"/>
            <p:cNvSpPr/>
            <p:nvPr/>
          </p:nvSpPr>
          <p:spPr>
            <a:xfrm>
              <a:off x="513200" y="2286375"/>
              <a:ext cx="844650" cy="838175"/>
            </a:xfrm>
            <a:custGeom>
              <a:rect b="b" l="l" r="r" t="t"/>
              <a:pathLst>
                <a:path extrusionOk="0" h="33527" w="33786">
                  <a:moveTo>
                    <a:pt x="33785" y="0"/>
                  </a:moveTo>
                  <a:cubicBezTo>
                    <a:pt x="28959" y="0"/>
                    <a:pt x="24261" y="1062"/>
                    <a:pt x="20111" y="2960"/>
                  </a:cubicBezTo>
                  <a:cubicBezTo>
                    <a:pt x="19306" y="3346"/>
                    <a:pt x="18502" y="3604"/>
                    <a:pt x="17826" y="4022"/>
                  </a:cubicBezTo>
                  <a:cubicBezTo>
                    <a:pt x="16089" y="4955"/>
                    <a:pt x="14351" y="6017"/>
                    <a:pt x="12871" y="7239"/>
                  </a:cubicBezTo>
                  <a:cubicBezTo>
                    <a:pt x="12453" y="7626"/>
                    <a:pt x="11938" y="8044"/>
                    <a:pt x="11520" y="8430"/>
                  </a:cubicBezTo>
                  <a:cubicBezTo>
                    <a:pt x="10973" y="8848"/>
                    <a:pt x="10458" y="9395"/>
                    <a:pt x="9911" y="9910"/>
                  </a:cubicBezTo>
                  <a:cubicBezTo>
                    <a:pt x="9364" y="10457"/>
                    <a:pt x="8849" y="11004"/>
                    <a:pt x="8302" y="11648"/>
                  </a:cubicBezTo>
                  <a:cubicBezTo>
                    <a:pt x="8045" y="11937"/>
                    <a:pt x="7627" y="12323"/>
                    <a:pt x="7369" y="12741"/>
                  </a:cubicBezTo>
                  <a:cubicBezTo>
                    <a:pt x="6565" y="13675"/>
                    <a:pt x="5760" y="14736"/>
                    <a:pt x="5085" y="15959"/>
                  </a:cubicBezTo>
                  <a:cubicBezTo>
                    <a:pt x="4827" y="16345"/>
                    <a:pt x="4699" y="16635"/>
                    <a:pt x="4409" y="17021"/>
                  </a:cubicBezTo>
                  <a:cubicBezTo>
                    <a:pt x="3894" y="18083"/>
                    <a:pt x="3347" y="19177"/>
                    <a:pt x="2800" y="20238"/>
                  </a:cubicBezTo>
                  <a:cubicBezTo>
                    <a:pt x="2672" y="20657"/>
                    <a:pt x="2543" y="21043"/>
                    <a:pt x="2285" y="21300"/>
                  </a:cubicBezTo>
                  <a:cubicBezTo>
                    <a:pt x="1867" y="22394"/>
                    <a:pt x="1610" y="23456"/>
                    <a:pt x="1191" y="24518"/>
                  </a:cubicBezTo>
                  <a:cubicBezTo>
                    <a:pt x="1191" y="24936"/>
                    <a:pt x="1063" y="25322"/>
                    <a:pt x="934" y="25740"/>
                  </a:cubicBezTo>
                  <a:cubicBezTo>
                    <a:pt x="677" y="26673"/>
                    <a:pt x="516" y="27735"/>
                    <a:pt x="258" y="28958"/>
                  </a:cubicBezTo>
                  <a:cubicBezTo>
                    <a:pt x="258" y="29215"/>
                    <a:pt x="258" y="29633"/>
                    <a:pt x="130" y="30020"/>
                  </a:cubicBezTo>
                  <a:cubicBezTo>
                    <a:pt x="1" y="31242"/>
                    <a:pt x="1" y="32304"/>
                    <a:pt x="1" y="33527"/>
                  </a:cubicBezTo>
                  <a:lnTo>
                    <a:pt x="33785" y="33527"/>
                  </a:lnTo>
                  <a:lnTo>
                    <a:pt x="3378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23"/>
            <p:cNvSpPr/>
            <p:nvPr/>
          </p:nvSpPr>
          <p:spPr>
            <a:xfrm>
              <a:off x="516425" y="3010300"/>
              <a:ext cx="841425" cy="26575"/>
            </a:xfrm>
            <a:custGeom>
              <a:rect b="b" l="l" r="r" t="t"/>
              <a:pathLst>
                <a:path extrusionOk="0" h="1063" w="33657">
                  <a:moveTo>
                    <a:pt x="129" y="1"/>
                  </a:moveTo>
                  <a:cubicBezTo>
                    <a:pt x="129" y="258"/>
                    <a:pt x="129" y="676"/>
                    <a:pt x="1" y="1063"/>
                  </a:cubicBezTo>
                  <a:lnTo>
                    <a:pt x="33656" y="1063"/>
                  </a:lnTo>
                  <a:lnTo>
                    <a:pt x="3365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23"/>
            <p:cNvSpPr/>
            <p:nvPr/>
          </p:nvSpPr>
          <p:spPr>
            <a:xfrm>
              <a:off x="536550" y="2899300"/>
              <a:ext cx="821300" cy="30600"/>
            </a:xfrm>
            <a:custGeom>
              <a:rect b="b" l="l" r="r" t="t"/>
              <a:pathLst>
                <a:path extrusionOk="0" h="1224" w="32852">
                  <a:moveTo>
                    <a:pt x="257" y="1"/>
                  </a:moveTo>
                  <a:cubicBezTo>
                    <a:pt x="257" y="419"/>
                    <a:pt x="129" y="805"/>
                    <a:pt x="0" y="1223"/>
                  </a:cubicBezTo>
                  <a:lnTo>
                    <a:pt x="32851" y="1223"/>
                  </a:lnTo>
                  <a:lnTo>
                    <a:pt x="3285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23"/>
            <p:cNvSpPr/>
            <p:nvPr/>
          </p:nvSpPr>
          <p:spPr>
            <a:xfrm>
              <a:off x="570325" y="2792325"/>
              <a:ext cx="787525" cy="26575"/>
            </a:xfrm>
            <a:custGeom>
              <a:rect b="b" l="l" r="r" t="t"/>
              <a:pathLst>
                <a:path extrusionOk="0" h="1063" w="31501">
                  <a:moveTo>
                    <a:pt x="515" y="0"/>
                  </a:moveTo>
                  <a:cubicBezTo>
                    <a:pt x="387" y="419"/>
                    <a:pt x="258" y="805"/>
                    <a:pt x="0" y="1062"/>
                  </a:cubicBezTo>
                  <a:lnTo>
                    <a:pt x="31500" y="1062"/>
                  </a:lnTo>
                  <a:lnTo>
                    <a:pt x="3150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23"/>
            <p:cNvSpPr/>
            <p:nvPr/>
          </p:nvSpPr>
          <p:spPr>
            <a:xfrm>
              <a:off x="623425" y="2685325"/>
              <a:ext cx="734425" cy="26575"/>
            </a:xfrm>
            <a:custGeom>
              <a:rect b="b" l="l" r="r" t="t"/>
              <a:pathLst>
                <a:path extrusionOk="0" h="1063" w="29377">
                  <a:moveTo>
                    <a:pt x="676" y="1"/>
                  </a:moveTo>
                  <a:cubicBezTo>
                    <a:pt x="418" y="387"/>
                    <a:pt x="290" y="677"/>
                    <a:pt x="0" y="1063"/>
                  </a:cubicBezTo>
                  <a:lnTo>
                    <a:pt x="29376" y="1063"/>
                  </a:lnTo>
                  <a:lnTo>
                    <a:pt x="2937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23"/>
            <p:cNvSpPr/>
            <p:nvPr/>
          </p:nvSpPr>
          <p:spPr>
            <a:xfrm>
              <a:off x="697425" y="2577550"/>
              <a:ext cx="660425" cy="27375"/>
            </a:xfrm>
            <a:custGeom>
              <a:rect b="b" l="l" r="r" t="t"/>
              <a:pathLst>
                <a:path extrusionOk="0" h="1095" w="26417">
                  <a:moveTo>
                    <a:pt x="933" y="1"/>
                  </a:moveTo>
                  <a:cubicBezTo>
                    <a:pt x="676" y="290"/>
                    <a:pt x="258" y="676"/>
                    <a:pt x="0" y="1094"/>
                  </a:cubicBezTo>
                  <a:lnTo>
                    <a:pt x="26416" y="1094"/>
                  </a:lnTo>
                  <a:lnTo>
                    <a:pt x="2641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23"/>
            <p:cNvSpPr/>
            <p:nvPr/>
          </p:nvSpPr>
          <p:spPr>
            <a:xfrm>
              <a:off x="801175" y="2467350"/>
              <a:ext cx="556675" cy="29775"/>
            </a:xfrm>
            <a:custGeom>
              <a:rect b="b" l="l" r="r" t="t"/>
              <a:pathLst>
                <a:path extrusionOk="0" h="1191" w="22267">
                  <a:moveTo>
                    <a:pt x="1352" y="0"/>
                  </a:moveTo>
                  <a:cubicBezTo>
                    <a:pt x="934" y="387"/>
                    <a:pt x="419" y="805"/>
                    <a:pt x="1" y="1191"/>
                  </a:cubicBezTo>
                  <a:lnTo>
                    <a:pt x="22266" y="1191"/>
                  </a:lnTo>
                  <a:lnTo>
                    <a:pt x="2226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23"/>
            <p:cNvSpPr/>
            <p:nvPr/>
          </p:nvSpPr>
          <p:spPr>
            <a:xfrm>
              <a:off x="958850" y="2360375"/>
              <a:ext cx="399000" cy="26550"/>
            </a:xfrm>
            <a:custGeom>
              <a:rect b="b" l="l" r="r" t="t"/>
              <a:pathLst>
                <a:path extrusionOk="0" h="1062" w="15960">
                  <a:moveTo>
                    <a:pt x="2285" y="0"/>
                  </a:moveTo>
                  <a:cubicBezTo>
                    <a:pt x="1480" y="386"/>
                    <a:pt x="676" y="644"/>
                    <a:pt x="0" y="1062"/>
                  </a:cubicBezTo>
                  <a:lnTo>
                    <a:pt x="15959" y="1062"/>
                  </a:lnTo>
                  <a:lnTo>
                    <a:pt x="1595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5" name="Google Shape;305;p23"/>
          <p:cNvGrpSpPr/>
          <p:nvPr/>
        </p:nvGrpSpPr>
        <p:grpSpPr>
          <a:xfrm flipH="1" rot="10800000">
            <a:off x="8428888" y="1675540"/>
            <a:ext cx="2337900" cy="560387"/>
            <a:chOff x="6135125" y="2934550"/>
            <a:chExt cx="2337900" cy="701975"/>
          </a:xfrm>
        </p:grpSpPr>
        <p:sp>
          <p:nvSpPr>
            <p:cNvPr id="306" name="Google Shape;306;p23"/>
            <p:cNvSpPr/>
            <p:nvPr/>
          </p:nvSpPr>
          <p:spPr>
            <a:xfrm>
              <a:off x="6135125" y="2934550"/>
              <a:ext cx="2337900" cy="306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23"/>
            <p:cNvSpPr/>
            <p:nvPr/>
          </p:nvSpPr>
          <p:spPr>
            <a:xfrm>
              <a:off x="6135125" y="3068825"/>
              <a:ext cx="2337900" cy="306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23"/>
            <p:cNvSpPr/>
            <p:nvPr/>
          </p:nvSpPr>
          <p:spPr>
            <a:xfrm>
              <a:off x="6135125" y="3203100"/>
              <a:ext cx="2337900" cy="306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23"/>
            <p:cNvSpPr/>
            <p:nvPr/>
          </p:nvSpPr>
          <p:spPr>
            <a:xfrm>
              <a:off x="6135125" y="3337375"/>
              <a:ext cx="2337900" cy="306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23"/>
            <p:cNvSpPr/>
            <p:nvPr/>
          </p:nvSpPr>
          <p:spPr>
            <a:xfrm>
              <a:off x="6135125" y="3471650"/>
              <a:ext cx="2337900" cy="306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23"/>
            <p:cNvSpPr/>
            <p:nvPr/>
          </p:nvSpPr>
          <p:spPr>
            <a:xfrm>
              <a:off x="6135125" y="3605925"/>
              <a:ext cx="2337900" cy="306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2" name="Google Shape;312;p23"/>
          <p:cNvSpPr/>
          <p:nvPr/>
        </p:nvSpPr>
        <p:spPr>
          <a:xfrm flipH="1" rot="10800000">
            <a:off x="304888" y="4192613"/>
            <a:ext cx="415100" cy="415875"/>
          </a:xfrm>
          <a:custGeom>
            <a:rect b="b" l="l" r="r" t="t"/>
            <a:pathLst>
              <a:path extrusionOk="0" h="16635" w="16604">
                <a:moveTo>
                  <a:pt x="1" y="0"/>
                </a:moveTo>
                <a:lnTo>
                  <a:pt x="1" y="16635"/>
                </a:lnTo>
                <a:lnTo>
                  <a:pt x="16603" y="16635"/>
                </a:lnTo>
                <a:lnTo>
                  <a:pt x="1660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
    <p:spTree>
      <p:nvGrpSpPr>
        <p:cNvPr id="313" name="Shape 313"/>
        <p:cNvGrpSpPr/>
        <p:nvPr/>
      </p:nvGrpSpPr>
      <p:grpSpPr>
        <a:xfrm>
          <a:off x="0" y="0"/>
          <a:ext cx="0" cy="0"/>
          <a:chOff x="0" y="0"/>
          <a:chExt cx="0" cy="0"/>
        </a:xfrm>
      </p:grpSpPr>
      <p:sp>
        <p:nvSpPr>
          <p:cNvPr id="314" name="Google Shape;314;p24"/>
          <p:cNvSpPr txBox="1"/>
          <p:nvPr>
            <p:ph type="title"/>
          </p:nvPr>
        </p:nvSpPr>
        <p:spPr>
          <a:xfrm>
            <a:off x="720000" y="1739150"/>
            <a:ext cx="3852000" cy="5727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15" name="Google Shape;315;p24"/>
          <p:cNvSpPr txBox="1"/>
          <p:nvPr>
            <p:ph idx="1" type="body"/>
          </p:nvPr>
        </p:nvSpPr>
        <p:spPr>
          <a:xfrm>
            <a:off x="1163300" y="2311850"/>
            <a:ext cx="2909100" cy="1354200"/>
          </a:xfrm>
          <a:prstGeom prst="rect">
            <a:avLst/>
          </a:prstGeom>
        </p:spPr>
        <p:txBody>
          <a:bodyPr anchorCtr="0" anchor="t" bIns="91425" lIns="91425" spcFirstLastPara="1" rIns="91425" wrap="square" tIns="91425">
            <a:noAutofit/>
          </a:bodyPr>
          <a:lstStyle>
            <a:lvl1pPr indent="-317500" lvl="0" marL="457200" rtl="0">
              <a:lnSpc>
                <a:spcPct val="115000"/>
              </a:lnSpc>
              <a:spcBef>
                <a:spcPts val="0"/>
              </a:spcBef>
              <a:spcAft>
                <a:spcPts val="0"/>
              </a:spcAft>
              <a:buSzPts val="1400"/>
              <a:buAutoNum type="arabicPeriod"/>
              <a:defRPr sz="1100">
                <a:solidFill>
                  <a:schemeClr val="accent2"/>
                </a:solidFill>
              </a:defRPr>
            </a:lvl1pPr>
            <a:lvl2pPr indent="-317500" lvl="1" marL="914400" rtl="0">
              <a:lnSpc>
                <a:spcPct val="115000"/>
              </a:lnSpc>
              <a:spcBef>
                <a:spcPts val="0"/>
              </a:spcBef>
              <a:spcAft>
                <a:spcPts val="0"/>
              </a:spcAft>
              <a:buSzPts val="1400"/>
              <a:buAutoNum type="alphaLcPeriod"/>
              <a:defRPr>
                <a:solidFill>
                  <a:schemeClr val="accent2"/>
                </a:solidFill>
              </a:defRPr>
            </a:lvl2pPr>
            <a:lvl3pPr indent="-317500" lvl="2" marL="1371600" rtl="0">
              <a:lnSpc>
                <a:spcPct val="115000"/>
              </a:lnSpc>
              <a:spcBef>
                <a:spcPts val="0"/>
              </a:spcBef>
              <a:spcAft>
                <a:spcPts val="0"/>
              </a:spcAft>
              <a:buSzPts val="1400"/>
              <a:buAutoNum type="romanLcPeriod"/>
              <a:defRPr/>
            </a:lvl3pPr>
            <a:lvl4pPr indent="-317500" lvl="3" marL="1828800" rtl="0">
              <a:lnSpc>
                <a:spcPct val="115000"/>
              </a:lnSpc>
              <a:spcBef>
                <a:spcPts val="0"/>
              </a:spcBef>
              <a:spcAft>
                <a:spcPts val="0"/>
              </a:spcAft>
              <a:buSzPts val="1400"/>
              <a:buAutoNum type="arabicPeriod"/>
              <a:defRPr/>
            </a:lvl4pPr>
            <a:lvl5pPr indent="-317500" lvl="4" marL="2286000" rtl="0">
              <a:lnSpc>
                <a:spcPct val="115000"/>
              </a:lnSpc>
              <a:spcBef>
                <a:spcPts val="0"/>
              </a:spcBef>
              <a:spcAft>
                <a:spcPts val="0"/>
              </a:spcAft>
              <a:buSzPts val="1400"/>
              <a:buAutoNum type="alphaLcPeriod"/>
              <a:defRPr/>
            </a:lvl5pPr>
            <a:lvl6pPr indent="-317500" lvl="5" marL="2743200" rtl="0">
              <a:lnSpc>
                <a:spcPct val="115000"/>
              </a:lnSpc>
              <a:spcBef>
                <a:spcPts val="0"/>
              </a:spcBef>
              <a:spcAft>
                <a:spcPts val="0"/>
              </a:spcAft>
              <a:buSzPts val="1400"/>
              <a:buAutoNum type="romanLcPeriod"/>
              <a:defRPr/>
            </a:lvl6pPr>
            <a:lvl7pPr indent="-317500" lvl="6" marL="3200400" rtl="0">
              <a:lnSpc>
                <a:spcPct val="115000"/>
              </a:lnSpc>
              <a:spcBef>
                <a:spcPts val="0"/>
              </a:spcBef>
              <a:spcAft>
                <a:spcPts val="0"/>
              </a:spcAft>
              <a:buSzPts val="1400"/>
              <a:buAutoNum type="arabicPeriod"/>
              <a:defRPr/>
            </a:lvl7pPr>
            <a:lvl8pPr indent="-317500" lvl="7" marL="3657600" rtl="0">
              <a:lnSpc>
                <a:spcPct val="115000"/>
              </a:lnSpc>
              <a:spcBef>
                <a:spcPts val="0"/>
              </a:spcBef>
              <a:spcAft>
                <a:spcPts val="0"/>
              </a:spcAft>
              <a:buSzPts val="1400"/>
              <a:buAutoNum type="alphaLcPeriod"/>
              <a:defRPr/>
            </a:lvl8pPr>
            <a:lvl9pPr indent="-317500" lvl="8" marL="4114800" rtl="0">
              <a:lnSpc>
                <a:spcPct val="115000"/>
              </a:lnSpc>
              <a:spcBef>
                <a:spcPts val="0"/>
              </a:spcBef>
              <a:spcAft>
                <a:spcPts val="0"/>
              </a:spcAft>
              <a:buSzPts val="1400"/>
              <a:buAutoNum type="romanLcPeriod"/>
              <a:defRPr/>
            </a:lvl9pPr>
          </a:lstStyle>
          <a:p/>
        </p:txBody>
      </p:sp>
      <p:sp>
        <p:nvSpPr>
          <p:cNvPr id="316" name="Google Shape;316;p24"/>
          <p:cNvSpPr/>
          <p:nvPr/>
        </p:nvSpPr>
        <p:spPr>
          <a:xfrm rot="5400000">
            <a:off x="362" y="4402509"/>
            <a:ext cx="740239" cy="740947"/>
          </a:xfrm>
          <a:custGeom>
            <a:rect b="b" l="l" r="r" t="t"/>
            <a:pathLst>
              <a:path extrusionOk="0" h="33527" w="33495">
                <a:moveTo>
                  <a:pt x="0" y="0"/>
                </a:moveTo>
                <a:lnTo>
                  <a:pt x="0" y="33527"/>
                </a:lnTo>
                <a:lnTo>
                  <a:pt x="33495" y="33527"/>
                </a:lnTo>
                <a:lnTo>
                  <a:pt x="3349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24"/>
          <p:cNvSpPr/>
          <p:nvPr/>
        </p:nvSpPr>
        <p:spPr>
          <a:xfrm rot="5400000">
            <a:off x="477117" y="4562856"/>
            <a:ext cx="130147" cy="130147"/>
          </a:xfrm>
          <a:custGeom>
            <a:rect b="b" l="l" r="r" t="t"/>
            <a:pathLst>
              <a:path extrusionOk="0" h="5889" w="5889">
                <a:moveTo>
                  <a:pt x="2929" y="0"/>
                </a:moveTo>
                <a:cubicBezTo>
                  <a:pt x="1320" y="0"/>
                  <a:pt x="1" y="1319"/>
                  <a:pt x="1" y="2928"/>
                </a:cubicBezTo>
                <a:cubicBezTo>
                  <a:pt x="1" y="4537"/>
                  <a:pt x="1320" y="5888"/>
                  <a:pt x="2929" y="5888"/>
                </a:cubicBezTo>
                <a:cubicBezTo>
                  <a:pt x="4698" y="5888"/>
                  <a:pt x="5889" y="4537"/>
                  <a:pt x="5889" y="2928"/>
                </a:cubicBezTo>
                <a:cubicBezTo>
                  <a:pt x="5889" y="1319"/>
                  <a:pt x="4698" y="0"/>
                  <a:pt x="292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24"/>
          <p:cNvSpPr/>
          <p:nvPr/>
        </p:nvSpPr>
        <p:spPr>
          <a:xfrm rot="5400000">
            <a:off x="133664" y="4562856"/>
            <a:ext cx="130147" cy="130147"/>
          </a:xfrm>
          <a:custGeom>
            <a:rect b="b" l="l" r="r" t="t"/>
            <a:pathLst>
              <a:path extrusionOk="0" h="5889" w="5889">
                <a:moveTo>
                  <a:pt x="2929" y="1"/>
                </a:moveTo>
                <a:cubicBezTo>
                  <a:pt x="1320" y="1"/>
                  <a:pt x="1" y="1352"/>
                  <a:pt x="1" y="2961"/>
                </a:cubicBezTo>
                <a:cubicBezTo>
                  <a:pt x="1" y="4570"/>
                  <a:pt x="1320" y="5889"/>
                  <a:pt x="2929" y="5889"/>
                </a:cubicBezTo>
                <a:cubicBezTo>
                  <a:pt x="4698" y="5889"/>
                  <a:pt x="5889" y="4570"/>
                  <a:pt x="5889" y="2961"/>
                </a:cubicBezTo>
                <a:cubicBezTo>
                  <a:pt x="5889" y="1352"/>
                  <a:pt x="4698" y="1"/>
                  <a:pt x="292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24"/>
          <p:cNvSpPr/>
          <p:nvPr/>
        </p:nvSpPr>
        <p:spPr>
          <a:xfrm rot="5400000">
            <a:off x="475692" y="4899230"/>
            <a:ext cx="132998" cy="130147"/>
          </a:xfrm>
          <a:custGeom>
            <a:rect b="b" l="l" r="r" t="t"/>
            <a:pathLst>
              <a:path extrusionOk="0" h="5889" w="6018">
                <a:moveTo>
                  <a:pt x="2928" y="0"/>
                </a:moveTo>
                <a:cubicBezTo>
                  <a:pt x="1319" y="0"/>
                  <a:pt x="0" y="1319"/>
                  <a:pt x="0" y="2928"/>
                </a:cubicBezTo>
                <a:cubicBezTo>
                  <a:pt x="0" y="4537"/>
                  <a:pt x="1319" y="5888"/>
                  <a:pt x="2928" y="5888"/>
                </a:cubicBezTo>
                <a:cubicBezTo>
                  <a:pt x="4666" y="5888"/>
                  <a:pt x="6017" y="4537"/>
                  <a:pt x="6017" y="2928"/>
                </a:cubicBezTo>
                <a:cubicBezTo>
                  <a:pt x="6017" y="1319"/>
                  <a:pt x="4666" y="0"/>
                  <a:pt x="292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24"/>
          <p:cNvSpPr/>
          <p:nvPr/>
        </p:nvSpPr>
        <p:spPr>
          <a:xfrm rot="5400000">
            <a:off x="132238" y="4899230"/>
            <a:ext cx="132998" cy="130147"/>
          </a:xfrm>
          <a:custGeom>
            <a:rect b="b" l="l" r="r" t="t"/>
            <a:pathLst>
              <a:path extrusionOk="0" h="5889" w="6018">
                <a:moveTo>
                  <a:pt x="2928" y="1"/>
                </a:moveTo>
                <a:cubicBezTo>
                  <a:pt x="1319" y="1"/>
                  <a:pt x="0" y="1352"/>
                  <a:pt x="0" y="2961"/>
                </a:cubicBezTo>
                <a:cubicBezTo>
                  <a:pt x="0" y="4570"/>
                  <a:pt x="1319" y="5889"/>
                  <a:pt x="2928" y="5889"/>
                </a:cubicBezTo>
                <a:cubicBezTo>
                  <a:pt x="4666" y="5889"/>
                  <a:pt x="6017" y="4570"/>
                  <a:pt x="6017" y="2961"/>
                </a:cubicBezTo>
                <a:cubicBezTo>
                  <a:pt x="6017" y="1352"/>
                  <a:pt x="4666" y="1"/>
                  <a:pt x="292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24"/>
          <p:cNvSpPr/>
          <p:nvPr/>
        </p:nvSpPr>
        <p:spPr>
          <a:xfrm rot="10800000">
            <a:off x="739583" y="4402549"/>
            <a:ext cx="743798" cy="740947"/>
          </a:xfrm>
          <a:custGeom>
            <a:rect b="b" l="l" r="r" t="t"/>
            <a:pathLst>
              <a:path extrusionOk="0" h="33527" w="33656">
                <a:moveTo>
                  <a:pt x="0" y="0"/>
                </a:moveTo>
                <a:lnTo>
                  <a:pt x="0" y="33527"/>
                </a:lnTo>
                <a:lnTo>
                  <a:pt x="3365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24"/>
          <p:cNvSpPr/>
          <p:nvPr/>
        </p:nvSpPr>
        <p:spPr>
          <a:xfrm>
            <a:off x="739520" y="4402549"/>
            <a:ext cx="743798" cy="740947"/>
          </a:xfrm>
          <a:custGeom>
            <a:rect b="b" l="l" r="r" t="t"/>
            <a:pathLst>
              <a:path extrusionOk="0" h="33527" w="33656">
                <a:moveTo>
                  <a:pt x="0" y="0"/>
                </a:moveTo>
                <a:lnTo>
                  <a:pt x="0" y="33527"/>
                </a:lnTo>
                <a:lnTo>
                  <a:pt x="336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24"/>
          <p:cNvSpPr/>
          <p:nvPr/>
        </p:nvSpPr>
        <p:spPr>
          <a:xfrm rot="-5400000">
            <a:off x="8302975" y="3938"/>
            <a:ext cx="844650" cy="837400"/>
          </a:xfrm>
          <a:custGeom>
            <a:rect b="b" l="l" r="r" t="t"/>
            <a:pathLst>
              <a:path extrusionOk="0" h="33496" w="33786">
                <a:moveTo>
                  <a:pt x="1" y="1"/>
                </a:moveTo>
                <a:cubicBezTo>
                  <a:pt x="1" y="9235"/>
                  <a:pt x="3733" y="17536"/>
                  <a:pt x="9911" y="23585"/>
                </a:cubicBezTo>
                <a:cubicBezTo>
                  <a:pt x="15960" y="29763"/>
                  <a:pt x="24390" y="33495"/>
                  <a:pt x="33785" y="33495"/>
                </a:cubicBezTo>
                <a:lnTo>
                  <a:pt x="3378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4" name="Google Shape;324;p24"/>
          <p:cNvGrpSpPr/>
          <p:nvPr/>
        </p:nvGrpSpPr>
        <p:grpSpPr>
          <a:xfrm rot="-5400000">
            <a:off x="7465213" y="3550"/>
            <a:ext cx="844650" cy="838175"/>
            <a:chOff x="513200" y="2286375"/>
            <a:chExt cx="844650" cy="838175"/>
          </a:xfrm>
        </p:grpSpPr>
        <p:sp>
          <p:nvSpPr>
            <p:cNvPr id="325" name="Google Shape;325;p24"/>
            <p:cNvSpPr/>
            <p:nvPr/>
          </p:nvSpPr>
          <p:spPr>
            <a:xfrm>
              <a:off x="513200" y="2286375"/>
              <a:ext cx="844650" cy="838175"/>
            </a:xfrm>
            <a:custGeom>
              <a:rect b="b" l="l" r="r" t="t"/>
              <a:pathLst>
                <a:path extrusionOk="0" h="33527" w="33786">
                  <a:moveTo>
                    <a:pt x="33785" y="0"/>
                  </a:moveTo>
                  <a:cubicBezTo>
                    <a:pt x="28959" y="0"/>
                    <a:pt x="24261" y="1062"/>
                    <a:pt x="20111" y="2960"/>
                  </a:cubicBezTo>
                  <a:cubicBezTo>
                    <a:pt x="19306" y="3346"/>
                    <a:pt x="18502" y="3604"/>
                    <a:pt x="17826" y="4022"/>
                  </a:cubicBezTo>
                  <a:cubicBezTo>
                    <a:pt x="16089" y="4955"/>
                    <a:pt x="14351" y="6017"/>
                    <a:pt x="12871" y="7239"/>
                  </a:cubicBezTo>
                  <a:cubicBezTo>
                    <a:pt x="12453" y="7626"/>
                    <a:pt x="11938" y="8044"/>
                    <a:pt x="11520" y="8430"/>
                  </a:cubicBezTo>
                  <a:cubicBezTo>
                    <a:pt x="10973" y="8848"/>
                    <a:pt x="10458" y="9395"/>
                    <a:pt x="9911" y="9910"/>
                  </a:cubicBezTo>
                  <a:cubicBezTo>
                    <a:pt x="9364" y="10457"/>
                    <a:pt x="8849" y="11004"/>
                    <a:pt x="8302" y="11648"/>
                  </a:cubicBezTo>
                  <a:cubicBezTo>
                    <a:pt x="8045" y="11937"/>
                    <a:pt x="7627" y="12323"/>
                    <a:pt x="7369" y="12741"/>
                  </a:cubicBezTo>
                  <a:cubicBezTo>
                    <a:pt x="6565" y="13675"/>
                    <a:pt x="5760" y="14736"/>
                    <a:pt x="5085" y="15959"/>
                  </a:cubicBezTo>
                  <a:cubicBezTo>
                    <a:pt x="4827" y="16345"/>
                    <a:pt x="4699" y="16635"/>
                    <a:pt x="4409" y="17021"/>
                  </a:cubicBezTo>
                  <a:cubicBezTo>
                    <a:pt x="3894" y="18083"/>
                    <a:pt x="3347" y="19177"/>
                    <a:pt x="2800" y="20238"/>
                  </a:cubicBezTo>
                  <a:cubicBezTo>
                    <a:pt x="2672" y="20657"/>
                    <a:pt x="2543" y="21043"/>
                    <a:pt x="2285" y="21300"/>
                  </a:cubicBezTo>
                  <a:cubicBezTo>
                    <a:pt x="1867" y="22394"/>
                    <a:pt x="1610" y="23456"/>
                    <a:pt x="1191" y="24518"/>
                  </a:cubicBezTo>
                  <a:cubicBezTo>
                    <a:pt x="1191" y="24936"/>
                    <a:pt x="1063" y="25322"/>
                    <a:pt x="934" y="25740"/>
                  </a:cubicBezTo>
                  <a:cubicBezTo>
                    <a:pt x="677" y="26673"/>
                    <a:pt x="516" y="27735"/>
                    <a:pt x="258" y="28958"/>
                  </a:cubicBezTo>
                  <a:cubicBezTo>
                    <a:pt x="258" y="29215"/>
                    <a:pt x="258" y="29633"/>
                    <a:pt x="130" y="30020"/>
                  </a:cubicBezTo>
                  <a:cubicBezTo>
                    <a:pt x="1" y="31242"/>
                    <a:pt x="1" y="32304"/>
                    <a:pt x="1" y="33527"/>
                  </a:cubicBezTo>
                  <a:lnTo>
                    <a:pt x="33785" y="33527"/>
                  </a:lnTo>
                  <a:lnTo>
                    <a:pt x="3378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24"/>
            <p:cNvSpPr/>
            <p:nvPr/>
          </p:nvSpPr>
          <p:spPr>
            <a:xfrm>
              <a:off x="516425" y="3010300"/>
              <a:ext cx="841425" cy="26575"/>
            </a:xfrm>
            <a:custGeom>
              <a:rect b="b" l="l" r="r" t="t"/>
              <a:pathLst>
                <a:path extrusionOk="0" h="1063" w="33657">
                  <a:moveTo>
                    <a:pt x="129" y="1"/>
                  </a:moveTo>
                  <a:cubicBezTo>
                    <a:pt x="129" y="258"/>
                    <a:pt x="129" y="676"/>
                    <a:pt x="1" y="1063"/>
                  </a:cubicBezTo>
                  <a:lnTo>
                    <a:pt x="33656" y="1063"/>
                  </a:lnTo>
                  <a:lnTo>
                    <a:pt x="3365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24"/>
            <p:cNvSpPr/>
            <p:nvPr/>
          </p:nvSpPr>
          <p:spPr>
            <a:xfrm>
              <a:off x="536550" y="2899300"/>
              <a:ext cx="821300" cy="30600"/>
            </a:xfrm>
            <a:custGeom>
              <a:rect b="b" l="l" r="r" t="t"/>
              <a:pathLst>
                <a:path extrusionOk="0" h="1224" w="32852">
                  <a:moveTo>
                    <a:pt x="257" y="1"/>
                  </a:moveTo>
                  <a:cubicBezTo>
                    <a:pt x="257" y="419"/>
                    <a:pt x="129" y="805"/>
                    <a:pt x="0" y="1223"/>
                  </a:cubicBezTo>
                  <a:lnTo>
                    <a:pt x="32851" y="1223"/>
                  </a:lnTo>
                  <a:lnTo>
                    <a:pt x="3285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24"/>
            <p:cNvSpPr/>
            <p:nvPr/>
          </p:nvSpPr>
          <p:spPr>
            <a:xfrm>
              <a:off x="570325" y="2792325"/>
              <a:ext cx="787525" cy="26575"/>
            </a:xfrm>
            <a:custGeom>
              <a:rect b="b" l="l" r="r" t="t"/>
              <a:pathLst>
                <a:path extrusionOk="0" h="1063" w="31501">
                  <a:moveTo>
                    <a:pt x="515" y="0"/>
                  </a:moveTo>
                  <a:cubicBezTo>
                    <a:pt x="387" y="419"/>
                    <a:pt x="258" y="805"/>
                    <a:pt x="0" y="1062"/>
                  </a:cubicBezTo>
                  <a:lnTo>
                    <a:pt x="31500" y="1062"/>
                  </a:lnTo>
                  <a:lnTo>
                    <a:pt x="3150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24"/>
            <p:cNvSpPr/>
            <p:nvPr/>
          </p:nvSpPr>
          <p:spPr>
            <a:xfrm>
              <a:off x="623425" y="2685325"/>
              <a:ext cx="734425" cy="26575"/>
            </a:xfrm>
            <a:custGeom>
              <a:rect b="b" l="l" r="r" t="t"/>
              <a:pathLst>
                <a:path extrusionOk="0" h="1063" w="29377">
                  <a:moveTo>
                    <a:pt x="676" y="1"/>
                  </a:moveTo>
                  <a:cubicBezTo>
                    <a:pt x="418" y="387"/>
                    <a:pt x="290" y="677"/>
                    <a:pt x="0" y="1063"/>
                  </a:cubicBezTo>
                  <a:lnTo>
                    <a:pt x="29376" y="1063"/>
                  </a:lnTo>
                  <a:lnTo>
                    <a:pt x="2937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24"/>
            <p:cNvSpPr/>
            <p:nvPr/>
          </p:nvSpPr>
          <p:spPr>
            <a:xfrm>
              <a:off x="697425" y="2577550"/>
              <a:ext cx="660425" cy="27375"/>
            </a:xfrm>
            <a:custGeom>
              <a:rect b="b" l="l" r="r" t="t"/>
              <a:pathLst>
                <a:path extrusionOk="0" h="1095" w="26417">
                  <a:moveTo>
                    <a:pt x="933" y="1"/>
                  </a:moveTo>
                  <a:cubicBezTo>
                    <a:pt x="676" y="290"/>
                    <a:pt x="258" y="676"/>
                    <a:pt x="0" y="1094"/>
                  </a:cubicBezTo>
                  <a:lnTo>
                    <a:pt x="26416" y="1094"/>
                  </a:lnTo>
                  <a:lnTo>
                    <a:pt x="2641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24"/>
            <p:cNvSpPr/>
            <p:nvPr/>
          </p:nvSpPr>
          <p:spPr>
            <a:xfrm>
              <a:off x="801175" y="2467350"/>
              <a:ext cx="556675" cy="29775"/>
            </a:xfrm>
            <a:custGeom>
              <a:rect b="b" l="l" r="r" t="t"/>
              <a:pathLst>
                <a:path extrusionOk="0" h="1191" w="22267">
                  <a:moveTo>
                    <a:pt x="1352" y="0"/>
                  </a:moveTo>
                  <a:cubicBezTo>
                    <a:pt x="934" y="387"/>
                    <a:pt x="419" y="805"/>
                    <a:pt x="1" y="1191"/>
                  </a:cubicBezTo>
                  <a:lnTo>
                    <a:pt x="22266" y="1191"/>
                  </a:lnTo>
                  <a:lnTo>
                    <a:pt x="2226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24"/>
            <p:cNvSpPr/>
            <p:nvPr/>
          </p:nvSpPr>
          <p:spPr>
            <a:xfrm>
              <a:off x="958850" y="2360375"/>
              <a:ext cx="399000" cy="26550"/>
            </a:xfrm>
            <a:custGeom>
              <a:rect b="b" l="l" r="r" t="t"/>
              <a:pathLst>
                <a:path extrusionOk="0" h="1062" w="15960">
                  <a:moveTo>
                    <a:pt x="2285" y="0"/>
                  </a:moveTo>
                  <a:cubicBezTo>
                    <a:pt x="1480" y="386"/>
                    <a:pt x="676" y="644"/>
                    <a:pt x="0" y="1062"/>
                  </a:cubicBezTo>
                  <a:lnTo>
                    <a:pt x="15959" y="1062"/>
                  </a:lnTo>
                  <a:lnTo>
                    <a:pt x="1595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3" name="Google Shape;333;p24"/>
          <p:cNvSpPr/>
          <p:nvPr/>
        </p:nvSpPr>
        <p:spPr>
          <a:xfrm rot="-5400000">
            <a:off x="718207" y="537742"/>
            <a:ext cx="834175" cy="834975"/>
          </a:xfrm>
          <a:custGeom>
            <a:rect b="b" l="l" r="r" t="t"/>
            <a:pathLst>
              <a:path extrusionOk="0" h="33399" w="33367">
                <a:moveTo>
                  <a:pt x="0" y="1"/>
                </a:moveTo>
                <a:lnTo>
                  <a:pt x="33366" y="33399"/>
                </a:lnTo>
                <a:lnTo>
                  <a:pt x="333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4" name="Google Shape;334;p24"/>
          <p:cNvGrpSpPr/>
          <p:nvPr/>
        </p:nvGrpSpPr>
        <p:grpSpPr>
          <a:xfrm rot="-5400000">
            <a:off x="478119" y="258229"/>
            <a:ext cx="201100" cy="204325"/>
            <a:chOff x="3375338" y="419625"/>
            <a:chExt cx="201100" cy="204325"/>
          </a:xfrm>
        </p:grpSpPr>
        <p:sp>
          <p:nvSpPr>
            <p:cNvPr id="335" name="Google Shape;335;p24"/>
            <p:cNvSpPr/>
            <p:nvPr/>
          </p:nvSpPr>
          <p:spPr>
            <a:xfrm>
              <a:off x="3375338" y="419625"/>
              <a:ext cx="57125" cy="57125"/>
            </a:xfrm>
            <a:custGeom>
              <a:rect b="b" l="l" r="r" t="t"/>
              <a:pathLst>
                <a:path extrusionOk="0" h="2285" w="2285">
                  <a:moveTo>
                    <a:pt x="1062" y="0"/>
                  </a:moveTo>
                  <a:cubicBezTo>
                    <a:pt x="386" y="0"/>
                    <a:pt x="0" y="547"/>
                    <a:pt x="0" y="1062"/>
                  </a:cubicBezTo>
                  <a:cubicBezTo>
                    <a:pt x="0" y="1738"/>
                    <a:pt x="386" y="2285"/>
                    <a:pt x="1062" y="2285"/>
                  </a:cubicBezTo>
                  <a:cubicBezTo>
                    <a:pt x="1737" y="2285"/>
                    <a:pt x="2284" y="1738"/>
                    <a:pt x="2284" y="1062"/>
                  </a:cubicBezTo>
                  <a:cubicBezTo>
                    <a:pt x="2284" y="547"/>
                    <a:pt x="1737" y="0"/>
                    <a:pt x="106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24"/>
            <p:cNvSpPr/>
            <p:nvPr/>
          </p:nvSpPr>
          <p:spPr>
            <a:xfrm>
              <a:off x="3375338" y="566825"/>
              <a:ext cx="57125" cy="57125"/>
            </a:xfrm>
            <a:custGeom>
              <a:rect b="b" l="l" r="r" t="t"/>
              <a:pathLst>
                <a:path extrusionOk="0" h="2285" w="2285">
                  <a:moveTo>
                    <a:pt x="1062" y="0"/>
                  </a:moveTo>
                  <a:cubicBezTo>
                    <a:pt x="386" y="0"/>
                    <a:pt x="0" y="547"/>
                    <a:pt x="0" y="1094"/>
                  </a:cubicBezTo>
                  <a:cubicBezTo>
                    <a:pt x="0" y="1770"/>
                    <a:pt x="386" y="2285"/>
                    <a:pt x="1062" y="2285"/>
                  </a:cubicBezTo>
                  <a:cubicBezTo>
                    <a:pt x="1737" y="2285"/>
                    <a:pt x="2284" y="1770"/>
                    <a:pt x="2284" y="1094"/>
                  </a:cubicBezTo>
                  <a:cubicBezTo>
                    <a:pt x="2284" y="547"/>
                    <a:pt x="1737" y="0"/>
                    <a:pt x="106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24"/>
            <p:cNvSpPr/>
            <p:nvPr/>
          </p:nvSpPr>
          <p:spPr>
            <a:xfrm>
              <a:off x="3519313" y="419625"/>
              <a:ext cx="57125" cy="57125"/>
            </a:xfrm>
            <a:custGeom>
              <a:rect b="b" l="l" r="r" t="t"/>
              <a:pathLst>
                <a:path extrusionOk="0" h="2285" w="2285">
                  <a:moveTo>
                    <a:pt x="1062" y="0"/>
                  </a:moveTo>
                  <a:cubicBezTo>
                    <a:pt x="419" y="0"/>
                    <a:pt x="0" y="547"/>
                    <a:pt x="0" y="1062"/>
                  </a:cubicBezTo>
                  <a:cubicBezTo>
                    <a:pt x="0" y="1738"/>
                    <a:pt x="419" y="2285"/>
                    <a:pt x="1062" y="2285"/>
                  </a:cubicBezTo>
                  <a:cubicBezTo>
                    <a:pt x="1738" y="2285"/>
                    <a:pt x="2285" y="1738"/>
                    <a:pt x="2285" y="1062"/>
                  </a:cubicBezTo>
                  <a:cubicBezTo>
                    <a:pt x="2285" y="547"/>
                    <a:pt x="1738" y="0"/>
                    <a:pt x="106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24"/>
            <p:cNvSpPr/>
            <p:nvPr/>
          </p:nvSpPr>
          <p:spPr>
            <a:xfrm>
              <a:off x="3519313" y="566825"/>
              <a:ext cx="57125" cy="57125"/>
            </a:xfrm>
            <a:custGeom>
              <a:rect b="b" l="l" r="r" t="t"/>
              <a:pathLst>
                <a:path extrusionOk="0" h="2285" w="2285">
                  <a:moveTo>
                    <a:pt x="1062" y="0"/>
                  </a:moveTo>
                  <a:cubicBezTo>
                    <a:pt x="419" y="0"/>
                    <a:pt x="0" y="547"/>
                    <a:pt x="0" y="1094"/>
                  </a:cubicBezTo>
                  <a:cubicBezTo>
                    <a:pt x="0" y="1770"/>
                    <a:pt x="419" y="2285"/>
                    <a:pt x="1062" y="2285"/>
                  </a:cubicBezTo>
                  <a:cubicBezTo>
                    <a:pt x="1738" y="2285"/>
                    <a:pt x="2285" y="1770"/>
                    <a:pt x="2285" y="1094"/>
                  </a:cubicBezTo>
                  <a:cubicBezTo>
                    <a:pt x="2285" y="547"/>
                    <a:pt x="1738" y="0"/>
                    <a:pt x="106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339" name="Shape 339"/>
        <p:cNvGrpSpPr/>
        <p:nvPr/>
      </p:nvGrpSpPr>
      <p:grpSpPr>
        <a:xfrm>
          <a:off x="0" y="0"/>
          <a:ext cx="0" cy="0"/>
          <a:chOff x="0" y="0"/>
          <a:chExt cx="0" cy="0"/>
        </a:xfrm>
      </p:grpSpPr>
      <p:sp>
        <p:nvSpPr>
          <p:cNvPr id="340" name="Google Shape;340;p25"/>
          <p:cNvSpPr txBox="1"/>
          <p:nvPr>
            <p:ph idx="1" type="subTitle"/>
          </p:nvPr>
        </p:nvSpPr>
        <p:spPr>
          <a:xfrm>
            <a:off x="1290763" y="2488150"/>
            <a:ext cx="2907600" cy="713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000"/>
              <a:buFont typeface="Righteous"/>
              <a:buNone/>
              <a:defRPr sz="2000">
                <a:latin typeface="Righteous"/>
                <a:ea typeface="Righteous"/>
                <a:cs typeface="Righteous"/>
                <a:sym typeface="Righteous"/>
              </a:defRPr>
            </a:lvl1pPr>
            <a:lvl2pPr lvl="1" rtl="0" algn="ctr">
              <a:lnSpc>
                <a:spcPct val="100000"/>
              </a:lnSpc>
              <a:spcBef>
                <a:spcPts val="0"/>
              </a:spcBef>
              <a:spcAft>
                <a:spcPts val="0"/>
              </a:spcAft>
              <a:buSzPts val="2000"/>
              <a:buFont typeface="Righteous"/>
              <a:buNone/>
              <a:defRPr sz="2000">
                <a:latin typeface="Righteous"/>
                <a:ea typeface="Righteous"/>
                <a:cs typeface="Righteous"/>
                <a:sym typeface="Righteous"/>
              </a:defRPr>
            </a:lvl2pPr>
            <a:lvl3pPr lvl="2" rtl="0" algn="ctr">
              <a:lnSpc>
                <a:spcPct val="100000"/>
              </a:lnSpc>
              <a:spcBef>
                <a:spcPts val="0"/>
              </a:spcBef>
              <a:spcAft>
                <a:spcPts val="0"/>
              </a:spcAft>
              <a:buSzPts val="2000"/>
              <a:buFont typeface="Righteous"/>
              <a:buNone/>
              <a:defRPr sz="2000">
                <a:latin typeface="Righteous"/>
                <a:ea typeface="Righteous"/>
                <a:cs typeface="Righteous"/>
                <a:sym typeface="Righteous"/>
              </a:defRPr>
            </a:lvl3pPr>
            <a:lvl4pPr lvl="3" rtl="0" algn="ctr">
              <a:lnSpc>
                <a:spcPct val="100000"/>
              </a:lnSpc>
              <a:spcBef>
                <a:spcPts val="0"/>
              </a:spcBef>
              <a:spcAft>
                <a:spcPts val="0"/>
              </a:spcAft>
              <a:buSzPts val="2000"/>
              <a:buFont typeface="Righteous"/>
              <a:buNone/>
              <a:defRPr sz="2000">
                <a:latin typeface="Righteous"/>
                <a:ea typeface="Righteous"/>
                <a:cs typeface="Righteous"/>
                <a:sym typeface="Righteous"/>
              </a:defRPr>
            </a:lvl4pPr>
            <a:lvl5pPr lvl="4" rtl="0" algn="ctr">
              <a:lnSpc>
                <a:spcPct val="100000"/>
              </a:lnSpc>
              <a:spcBef>
                <a:spcPts val="0"/>
              </a:spcBef>
              <a:spcAft>
                <a:spcPts val="0"/>
              </a:spcAft>
              <a:buSzPts val="2000"/>
              <a:buFont typeface="Righteous"/>
              <a:buNone/>
              <a:defRPr sz="2000">
                <a:latin typeface="Righteous"/>
                <a:ea typeface="Righteous"/>
                <a:cs typeface="Righteous"/>
                <a:sym typeface="Righteous"/>
              </a:defRPr>
            </a:lvl5pPr>
            <a:lvl6pPr lvl="5" rtl="0" algn="ctr">
              <a:lnSpc>
                <a:spcPct val="100000"/>
              </a:lnSpc>
              <a:spcBef>
                <a:spcPts val="0"/>
              </a:spcBef>
              <a:spcAft>
                <a:spcPts val="0"/>
              </a:spcAft>
              <a:buSzPts val="2000"/>
              <a:buFont typeface="Righteous"/>
              <a:buNone/>
              <a:defRPr sz="2000">
                <a:latin typeface="Righteous"/>
                <a:ea typeface="Righteous"/>
                <a:cs typeface="Righteous"/>
                <a:sym typeface="Righteous"/>
              </a:defRPr>
            </a:lvl6pPr>
            <a:lvl7pPr lvl="6" rtl="0" algn="ctr">
              <a:lnSpc>
                <a:spcPct val="100000"/>
              </a:lnSpc>
              <a:spcBef>
                <a:spcPts val="0"/>
              </a:spcBef>
              <a:spcAft>
                <a:spcPts val="0"/>
              </a:spcAft>
              <a:buSzPts val="2000"/>
              <a:buFont typeface="Righteous"/>
              <a:buNone/>
              <a:defRPr sz="2000">
                <a:latin typeface="Righteous"/>
                <a:ea typeface="Righteous"/>
                <a:cs typeface="Righteous"/>
                <a:sym typeface="Righteous"/>
              </a:defRPr>
            </a:lvl7pPr>
            <a:lvl8pPr lvl="7" rtl="0" algn="ctr">
              <a:lnSpc>
                <a:spcPct val="100000"/>
              </a:lnSpc>
              <a:spcBef>
                <a:spcPts val="0"/>
              </a:spcBef>
              <a:spcAft>
                <a:spcPts val="0"/>
              </a:spcAft>
              <a:buSzPts val="2000"/>
              <a:buFont typeface="Righteous"/>
              <a:buNone/>
              <a:defRPr sz="2000">
                <a:latin typeface="Righteous"/>
                <a:ea typeface="Righteous"/>
                <a:cs typeface="Righteous"/>
                <a:sym typeface="Righteous"/>
              </a:defRPr>
            </a:lvl8pPr>
            <a:lvl9pPr lvl="8" rtl="0" algn="ctr">
              <a:lnSpc>
                <a:spcPct val="100000"/>
              </a:lnSpc>
              <a:spcBef>
                <a:spcPts val="0"/>
              </a:spcBef>
              <a:spcAft>
                <a:spcPts val="0"/>
              </a:spcAft>
              <a:buSzPts val="2000"/>
              <a:buFont typeface="Righteous"/>
              <a:buNone/>
              <a:defRPr sz="2000">
                <a:latin typeface="Righteous"/>
                <a:ea typeface="Righteous"/>
                <a:cs typeface="Righteous"/>
                <a:sym typeface="Righteous"/>
              </a:defRPr>
            </a:lvl9pPr>
          </a:lstStyle>
          <a:p/>
        </p:txBody>
      </p:sp>
      <p:sp>
        <p:nvSpPr>
          <p:cNvPr id="341" name="Google Shape;341;p25"/>
          <p:cNvSpPr txBox="1"/>
          <p:nvPr>
            <p:ph idx="2" type="subTitle"/>
          </p:nvPr>
        </p:nvSpPr>
        <p:spPr>
          <a:xfrm>
            <a:off x="4945638" y="2488150"/>
            <a:ext cx="2907600" cy="713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000"/>
              <a:buFont typeface="Righteous"/>
              <a:buNone/>
              <a:defRPr sz="2000">
                <a:latin typeface="Righteous"/>
                <a:ea typeface="Righteous"/>
                <a:cs typeface="Righteous"/>
                <a:sym typeface="Righteous"/>
              </a:defRPr>
            </a:lvl1pPr>
            <a:lvl2pPr lvl="1" rtl="0" algn="ctr">
              <a:lnSpc>
                <a:spcPct val="100000"/>
              </a:lnSpc>
              <a:spcBef>
                <a:spcPts val="0"/>
              </a:spcBef>
              <a:spcAft>
                <a:spcPts val="0"/>
              </a:spcAft>
              <a:buSzPts val="2000"/>
              <a:buFont typeface="Righteous"/>
              <a:buNone/>
              <a:defRPr sz="2000">
                <a:latin typeface="Righteous"/>
                <a:ea typeface="Righteous"/>
                <a:cs typeface="Righteous"/>
                <a:sym typeface="Righteous"/>
              </a:defRPr>
            </a:lvl2pPr>
            <a:lvl3pPr lvl="2" rtl="0" algn="ctr">
              <a:lnSpc>
                <a:spcPct val="100000"/>
              </a:lnSpc>
              <a:spcBef>
                <a:spcPts val="0"/>
              </a:spcBef>
              <a:spcAft>
                <a:spcPts val="0"/>
              </a:spcAft>
              <a:buSzPts val="2000"/>
              <a:buFont typeface="Righteous"/>
              <a:buNone/>
              <a:defRPr sz="2000">
                <a:latin typeface="Righteous"/>
                <a:ea typeface="Righteous"/>
                <a:cs typeface="Righteous"/>
                <a:sym typeface="Righteous"/>
              </a:defRPr>
            </a:lvl3pPr>
            <a:lvl4pPr lvl="3" rtl="0" algn="ctr">
              <a:lnSpc>
                <a:spcPct val="100000"/>
              </a:lnSpc>
              <a:spcBef>
                <a:spcPts val="0"/>
              </a:spcBef>
              <a:spcAft>
                <a:spcPts val="0"/>
              </a:spcAft>
              <a:buSzPts val="2000"/>
              <a:buFont typeface="Righteous"/>
              <a:buNone/>
              <a:defRPr sz="2000">
                <a:latin typeface="Righteous"/>
                <a:ea typeface="Righteous"/>
                <a:cs typeface="Righteous"/>
                <a:sym typeface="Righteous"/>
              </a:defRPr>
            </a:lvl4pPr>
            <a:lvl5pPr lvl="4" rtl="0" algn="ctr">
              <a:lnSpc>
                <a:spcPct val="100000"/>
              </a:lnSpc>
              <a:spcBef>
                <a:spcPts val="0"/>
              </a:spcBef>
              <a:spcAft>
                <a:spcPts val="0"/>
              </a:spcAft>
              <a:buSzPts val="2000"/>
              <a:buFont typeface="Righteous"/>
              <a:buNone/>
              <a:defRPr sz="2000">
                <a:latin typeface="Righteous"/>
                <a:ea typeface="Righteous"/>
                <a:cs typeface="Righteous"/>
                <a:sym typeface="Righteous"/>
              </a:defRPr>
            </a:lvl5pPr>
            <a:lvl6pPr lvl="5" rtl="0" algn="ctr">
              <a:lnSpc>
                <a:spcPct val="100000"/>
              </a:lnSpc>
              <a:spcBef>
                <a:spcPts val="0"/>
              </a:spcBef>
              <a:spcAft>
                <a:spcPts val="0"/>
              </a:spcAft>
              <a:buSzPts val="2000"/>
              <a:buFont typeface="Righteous"/>
              <a:buNone/>
              <a:defRPr sz="2000">
                <a:latin typeface="Righteous"/>
                <a:ea typeface="Righteous"/>
                <a:cs typeface="Righteous"/>
                <a:sym typeface="Righteous"/>
              </a:defRPr>
            </a:lvl6pPr>
            <a:lvl7pPr lvl="6" rtl="0" algn="ctr">
              <a:lnSpc>
                <a:spcPct val="100000"/>
              </a:lnSpc>
              <a:spcBef>
                <a:spcPts val="0"/>
              </a:spcBef>
              <a:spcAft>
                <a:spcPts val="0"/>
              </a:spcAft>
              <a:buSzPts val="2000"/>
              <a:buFont typeface="Righteous"/>
              <a:buNone/>
              <a:defRPr sz="2000">
                <a:latin typeface="Righteous"/>
                <a:ea typeface="Righteous"/>
                <a:cs typeface="Righteous"/>
                <a:sym typeface="Righteous"/>
              </a:defRPr>
            </a:lvl7pPr>
            <a:lvl8pPr lvl="7" rtl="0" algn="ctr">
              <a:lnSpc>
                <a:spcPct val="100000"/>
              </a:lnSpc>
              <a:spcBef>
                <a:spcPts val="0"/>
              </a:spcBef>
              <a:spcAft>
                <a:spcPts val="0"/>
              </a:spcAft>
              <a:buSzPts val="2000"/>
              <a:buFont typeface="Righteous"/>
              <a:buNone/>
              <a:defRPr sz="2000">
                <a:latin typeface="Righteous"/>
                <a:ea typeface="Righteous"/>
                <a:cs typeface="Righteous"/>
                <a:sym typeface="Righteous"/>
              </a:defRPr>
            </a:lvl8pPr>
            <a:lvl9pPr lvl="8" rtl="0" algn="ctr">
              <a:lnSpc>
                <a:spcPct val="100000"/>
              </a:lnSpc>
              <a:spcBef>
                <a:spcPts val="0"/>
              </a:spcBef>
              <a:spcAft>
                <a:spcPts val="0"/>
              </a:spcAft>
              <a:buSzPts val="2000"/>
              <a:buFont typeface="Righteous"/>
              <a:buNone/>
              <a:defRPr sz="2000">
                <a:latin typeface="Righteous"/>
                <a:ea typeface="Righteous"/>
                <a:cs typeface="Righteous"/>
                <a:sym typeface="Righteous"/>
              </a:defRPr>
            </a:lvl9pPr>
          </a:lstStyle>
          <a:p/>
        </p:txBody>
      </p:sp>
      <p:sp>
        <p:nvSpPr>
          <p:cNvPr id="342" name="Google Shape;342;p25"/>
          <p:cNvSpPr txBox="1"/>
          <p:nvPr>
            <p:ph idx="3" type="subTitle"/>
          </p:nvPr>
        </p:nvSpPr>
        <p:spPr>
          <a:xfrm>
            <a:off x="1290763" y="3102175"/>
            <a:ext cx="2907600" cy="1131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43" name="Google Shape;343;p25"/>
          <p:cNvSpPr txBox="1"/>
          <p:nvPr>
            <p:ph idx="4" type="subTitle"/>
          </p:nvPr>
        </p:nvSpPr>
        <p:spPr>
          <a:xfrm>
            <a:off x="4945638" y="3102175"/>
            <a:ext cx="2907600" cy="1131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44" name="Google Shape;344;p25"/>
          <p:cNvSpPr txBox="1"/>
          <p:nvPr>
            <p:ph type="title"/>
          </p:nvPr>
        </p:nvSpPr>
        <p:spPr>
          <a:xfrm>
            <a:off x="720000" y="535000"/>
            <a:ext cx="7704000" cy="5727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345" name="Google Shape;345;p25"/>
          <p:cNvGrpSpPr/>
          <p:nvPr/>
        </p:nvGrpSpPr>
        <p:grpSpPr>
          <a:xfrm flipH="1" rot="10800000">
            <a:off x="8428888" y="4048115"/>
            <a:ext cx="2337900" cy="560387"/>
            <a:chOff x="6135125" y="2934550"/>
            <a:chExt cx="2337900" cy="701975"/>
          </a:xfrm>
        </p:grpSpPr>
        <p:sp>
          <p:nvSpPr>
            <p:cNvPr id="346" name="Google Shape;346;p25"/>
            <p:cNvSpPr/>
            <p:nvPr/>
          </p:nvSpPr>
          <p:spPr>
            <a:xfrm>
              <a:off x="6135125" y="2934550"/>
              <a:ext cx="2337900" cy="306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25"/>
            <p:cNvSpPr/>
            <p:nvPr/>
          </p:nvSpPr>
          <p:spPr>
            <a:xfrm>
              <a:off x="6135125" y="3068825"/>
              <a:ext cx="2337900" cy="306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25"/>
            <p:cNvSpPr/>
            <p:nvPr/>
          </p:nvSpPr>
          <p:spPr>
            <a:xfrm>
              <a:off x="6135125" y="3203100"/>
              <a:ext cx="2337900" cy="306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25"/>
            <p:cNvSpPr/>
            <p:nvPr/>
          </p:nvSpPr>
          <p:spPr>
            <a:xfrm>
              <a:off x="6135125" y="3337375"/>
              <a:ext cx="2337900" cy="306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25"/>
            <p:cNvSpPr/>
            <p:nvPr/>
          </p:nvSpPr>
          <p:spPr>
            <a:xfrm>
              <a:off x="6135125" y="3471650"/>
              <a:ext cx="2337900" cy="306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25"/>
            <p:cNvSpPr/>
            <p:nvPr/>
          </p:nvSpPr>
          <p:spPr>
            <a:xfrm>
              <a:off x="6135125" y="3605925"/>
              <a:ext cx="2337900" cy="306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2" name="Google Shape;352;p25"/>
          <p:cNvSpPr/>
          <p:nvPr/>
        </p:nvSpPr>
        <p:spPr>
          <a:xfrm flipH="1" rot="10800000">
            <a:off x="304888" y="4192613"/>
            <a:ext cx="415100" cy="415875"/>
          </a:xfrm>
          <a:custGeom>
            <a:rect b="b" l="l" r="r" t="t"/>
            <a:pathLst>
              <a:path extrusionOk="0" h="16635" w="16604">
                <a:moveTo>
                  <a:pt x="1" y="0"/>
                </a:moveTo>
                <a:lnTo>
                  <a:pt x="1" y="16635"/>
                </a:lnTo>
                <a:lnTo>
                  <a:pt x="16603" y="16635"/>
                </a:lnTo>
                <a:lnTo>
                  <a:pt x="1660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25"/>
          <p:cNvSpPr/>
          <p:nvPr/>
        </p:nvSpPr>
        <p:spPr>
          <a:xfrm>
            <a:off x="7928250" y="1235256"/>
            <a:ext cx="415100" cy="415875"/>
          </a:xfrm>
          <a:custGeom>
            <a:rect b="b" l="l" r="r" t="t"/>
            <a:pathLst>
              <a:path extrusionOk="0" h="16635" w="16604">
                <a:moveTo>
                  <a:pt x="1" y="0"/>
                </a:moveTo>
                <a:lnTo>
                  <a:pt x="1" y="16635"/>
                </a:lnTo>
                <a:lnTo>
                  <a:pt x="16603" y="16635"/>
                </a:lnTo>
                <a:lnTo>
                  <a:pt x="1660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25"/>
          <p:cNvSpPr/>
          <p:nvPr/>
        </p:nvSpPr>
        <p:spPr>
          <a:xfrm>
            <a:off x="7924250" y="384206"/>
            <a:ext cx="838175" cy="847850"/>
          </a:xfrm>
          <a:custGeom>
            <a:rect b="b" l="l" r="r" t="t"/>
            <a:pathLst>
              <a:path extrusionOk="0" h="33914" w="33527">
                <a:moveTo>
                  <a:pt x="0" y="1"/>
                </a:moveTo>
                <a:lnTo>
                  <a:pt x="0" y="33914"/>
                </a:lnTo>
                <a:cubicBezTo>
                  <a:pt x="9138" y="33785"/>
                  <a:pt x="17568" y="30020"/>
                  <a:pt x="23617" y="23971"/>
                </a:cubicBezTo>
                <a:cubicBezTo>
                  <a:pt x="29634" y="17826"/>
                  <a:pt x="33527" y="9364"/>
                  <a:pt x="3352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1_1_1_2">
    <p:spTree>
      <p:nvGrpSpPr>
        <p:cNvPr id="355" name="Shape 355"/>
        <p:cNvGrpSpPr/>
        <p:nvPr/>
      </p:nvGrpSpPr>
      <p:grpSpPr>
        <a:xfrm>
          <a:off x="0" y="0"/>
          <a:ext cx="0" cy="0"/>
          <a:chOff x="0" y="0"/>
          <a:chExt cx="0" cy="0"/>
        </a:xfrm>
      </p:grpSpPr>
      <p:sp>
        <p:nvSpPr>
          <p:cNvPr id="356" name="Google Shape;356;p26"/>
          <p:cNvSpPr txBox="1"/>
          <p:nvPr>
            <p:ph type="title"/>
          </p:nvPr>
        </p:nvSpPr>
        <p:spPr>
          <a:xfrm>
            <a:off x="720000" y="2867163"/>
            <a:ext cx="2336400" cy="5277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2500"/>
              <a:buNone/>
              <a:defRPr b="0" sz="2000">
                <a:solidFill>
                  <a:srgbClr val="FFFEFC"/>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57" name="Google Shape;357;p26"/>
          <p:cNvSpPr txBox="1"/>
          <p:nvPr>
            <p:ph idx="1" type="subTitle"/>
          </p:nvPr>
        </p:nvSpPr>
        <p:spPr>
          <a:xfrm>
            <a:off x="720000" y="3301325"/>
            <a:ext cx="2336400" cy="714000"/>
          </a:xfrm>
          <a:prstGeom prst="rect">
            <a:avLst/>
          </a:prstGeom>
        </p:spPr>
        <p:txBody>
          <a:bodyPr anchorCtr="0" anchor="t" bIns="91425" lIns="91425" spcFirstLastPara="1" rIns="91425" wrap="square" tIns="91425">
            <a:noAutofit/>
          </a:bodyPr>
          <a:lstStyle>
            <a:lvl1pPr lvl="0" rtl="0" algn="ctr">
              <a:lnSpc>
                <a:spcPct val="115000"/>
              </a:lnSpc>
              <a:spcBef>
                <a:spcPts val="0"/>
              </a:spcBef>
              <a:spcAft>
                <a:spcPts val="0"/>
              </a:spcAft>
              <a:buSzPts val="1400"/>
              <a:buNone/>
              <a:defRPr>
                <a:solidFill>
                  <a:schemeClr val="accent2"/>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58" name="Google Shape;358;p26"/>
          <p:cNvSpPr txBox="1"/>
          <p:nvPr>
            <p:ph idx="2" type="title"/>
          </p:nvPr>
        </p:nvSpPr>
        <p:spPr>
          <a:xfrm>
            <a:off x="3403800" y="2867200"/>
            <a:ext cx="2336400" cy="5277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2500"/>
              <a:buNone/>
              <a:defRPr b="0"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59" name="Google Shape;359;p26"/>
          <p:cNvSpPr txBox="1"/>
          <p:nvPr>
            <p:ph idx="3" type="subTitle"/>
          </p:nvPr>
        </p:nvSpPr>
        <p:spPr>
          <a:xfrm>
            <a:off x="3403800" y="3301362"/>
            <a:ext cx="2336400" cy="714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solidFill>
                  <a:schemeClr val="accent2"/>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60" name="Google Shape;360;p26"/>
          <p:cNvSpPr txBox="1"/>
          <p:nvPr>
            <p:ph idx="4" type="title"/>
          </p:nvPr>
        </p:nvSpPr>
        <p:spPr>
          <a:xfrm>
            <a:off x="6087600" y="2867188"/>
            <a:ext cx="2336400" cy="5277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2500"/>
              <a:buNone/>
              <a:defRPr b="0"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61" name="Google Shape;361;p26"/>
          <p:cNvSpPr txBox="1"/>
          <p:nvPr>
            <p:ph idx="5" type="subTitle"/>
          </p:nvPr>
        </p:nvSpPr>
        <p:spPr>
          <a:xfrm>
            <a:off x="6087600" y="3301350"/>
            <a:ext cx="2336400" cy="714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solidFill>
                  <a:schemeClr val="accent2"/>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62" name="Google Shape;362;p26"/>
          <p:cNvSpPr txBox="1"/>
          <p:nvPr>
            <p:ph idx="6" type="title"/>
          </p:nvPr>
        </p:nvSpPr>
        <p:spPr>
          <a:xfrm>
            <a:off x="720000" y="535000"/>
            <a:ext cx="7704000" cy="5727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63" name="Google Shape;363;p26"/>
          <p:cNvSpPr/>
          <p:nvPr/>
        </p:nvSpPr>
        <p:spPr>
          <a:xfrm>
            <a:off x="8424000" y="4457138"/>
            <a:ext cx="415100" cy="415875"/>
          </a:xfrm>
          <a:custGeom>
            <a:rect b="b" l="l" r="r" t="t"/>
            <a:pathLst>
              <a:path extrusionOk="0" h="16635" w="16604">
                <a:moveTo>
                  <a:pt x="1" y="0"/>
                </a:moveTo>
                <a:lnTo>
                  <a:pt x="1" y="16635"/>
                </a:lnTo>
                <a:lnTo>
                  <a:pt x="16603" y="16635"/>
                </a:lnTo>
                <a:lnTo>
                  <a:pt x="1660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26"/>
          <p:cNvSpPr/>
          <p:nvPr/>
        </p:nvSpPr>
        <p:spPr>
          <a:xfrm rot="10800000">
            <a:off x="346388" y="4321525"/>
            <a:ext cx="834175" cy="834975"/>
          </a:xfrm>
          <a:custGeom>
            <a:rect b="b" l="l" r="r" t="t"/>
            <a:pathLst>
              <a:path extrusionOk="0" h="33399" w="33367">
                <a:moveTo>
                  <a:pt x="0" y="1"/>
                </a:moveTo>
                <a:lnTo>
                  <a:pt x="33366" y="33399"/>
                </a:lnTo>
                <a:lnTo>
                  <a:pt x="333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5" name="Google Shape;365;p26"/>
          <p:cNvGrpSpPr/>
          <p:nvPr/>
        </p:nvGrpSpPr>
        <p:grpSpPr>
          <a:xfrm rot="10800000">
            <a:off x="346388" y="4060500"/>
            <a:ext cx="201100" cy="204325"/>
            <a:chOff x="3375338" y="419625"/>
            <a:chExt cx="201100" cy="204325"/>
          </a:xfrm>
        </p:grpSpPr>
        <p:sp>
          <p:nvSpPr>
            <p:cNvPr id="366" name="Google Shape;366;p26"/>
            <p:cNvSpPr/>
            <p:nvPr/>
          </p:nvSpPr>
          <p:spPr>
            <a:xfrm>
              <a:off x="3375338" y="419625"/>
              <a:ext cx="57125" cy="57125"/>
            </a:xfrm>
            <a:custGeom>
              <a:rect b="b" l="l" r="r" t="t"/>
              <a:pathLst>
                <a:path extrusionOk="0" h="2285" w="2285">
                  <a:moveTo>
                    <a:pt x="1062" y="0"/>
                  </a:moveTo>
                  <a:cubicBezTo>
                    <a:pt x="386" y="0"/>
                    <a:pt x="0" y="547"/>
                    <a:pt x="0" y="1062"/>
                  </a:cubicBezTo>
                  <a:cubicBezTo>
                    <a:pt x="0" y="1738"/>
                    <a:pt x="386" y="2285"/>
                    <a:pt x="1062" y="2285"/>
                  </a:cubicBezTo>
                  <a:cubicBezTo>
                    <a:pt x="1737" y="2285"/>
                    <a:pt x="2284" y="1738"/>
                    <a:pt x="2284" y="1062"/>
                  </a:cubicBezTo>
                  <a:cubicBezTo>
                    <a:pt x="2284" y="547"/>
                    <a:pt x="1737" y="0"/>
                    <a:pt x="106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26"/>
            <p:cNvSpPr/>
            <p:nvPr/>
          </p:nvSpPr>
          <p:spPr>
            <a:xfrm>
              <a:off x="3375338" y="566825"/>
              <a:ext cx="57125" cy="57125"/>
            </a:xfrm>
            <a:custGeom>
              <a:rect b="b" l="l" r="r" t="t"/>
              <a:pathLst>
                <a:path extrusionOk="0" h="2285" w="2285">
                  <a:moveTo>
                    <a:pt x="1062" y="0"/>
                  </a:moveTo>
                  <a:cubicBezTo>
                    <a:pt x="386" y="0"/>
                    <a:pt x="0" y="547"/>
                    <a:pt x="0" y="1094"/>
                  </a:cubicBezTo>
                  <a:cubicBezTo>
                    <a:pt x="0" y="1770"/>
                    <a:pt x="386" y="2285"/>
                    <a:pt x="1062" y="2285"/>
                  </a:cubicBezTo>
                  <a:cubicBezTo>
                    <a:pt x="1737" y="2285"/>
                    <a:pt x="2284" y="1770"/>
                    <a:pt x="2284" y="1094"/>
                  </a:cubicBezTo>
                  <a:cubicBezTo>
                    <a:pt x="2284" y="547"/>
                    <a:pt x="1737" y="0"/>
                    <a:pt x="106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26"/>
            <p:cNvSpPr/>
            <p:nvPr/>
          </p:nvSpPr>
          <p:spPr>
            <a:xfrm>
              <a:off x="3519313" y="419625"/>
              <a:ext cx="57125" cy="57125"/>
            </a:xfrm>
            <a:custGeom>
              <a:rect b="b" l="l" r="r" t="t"/>
              <a:pathLst>
                <a:path extrusionOk="0" h="2285" w="2285">
                  <a:moveTo>
                    <a:pt x="1062" y="0"/>
                  </a:moveTo>
                  <a:cubicBezTo>
                    <a:pt x="419" y="0"/>
                    <a:pt x="0" y="547"/>
                    <a:pt x="0" y="1062"/>
                  </a:cubicBezTo>
                  <a:cubicBezTo>
                    <a:pt x="0" y="1738"/>
                    <a:pt x="419" y="2285"/>
                    <a:pt x="1062" y="2285"/>
                  </a:cubicBezTo>
                  <a:cubicBezTo>
                    <a:pt x="1738" y="2285"/>
                    <a:pt x="2285" y="1738"/>
                    <a:pt x="2285" y="1062"/>
                  </a:cubicBezTo>
                  <a:cubicBezTo>
                    <a:pt x="2285" y="547"/>
                    <a:pt x="1738" y="0"/>
                    <a:pt x="106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26"/>
            <p:cNvSpPr/>
            <p:nvPr/>
          </p:nvSpPr>
          <p:spPr>
            <a:xfrm>
              <a:off x="3519313" y="566825"/>
              <a:ext cx="57125" cy="57125"/>
            </a:xfrm>
            <a:custGeom>
              <a:rect b="b" l="l" r="r" t="t"/>
              <a:pathLst>
                <a:path extrusionOk="0" h="2285" w="2285">
                  <a:moveTo>
                    <a:pt x="1062" y="0"/>
                  </a:moveTo>
                  <a:cubicBezTo>
                    <a:pt x="419" y="0"/>
                    <a:pt x="0" y="547"/>
                    <a:pt x="0" y="1094"/>
                  </a:cubicBezTo>
                  <a:cubicBezTo>
                    <a:pt x="0" y="1770"/>
                    <a:pt x="419" y="2285"/>
                    <a:pt x="1062" y="2285"/>
                  </a:cubicBezTo>
                  <a:cubicBezTo>
                    <a:pt x="1738" y="2285"/>
                    <a:pt x="2285" y="1770"/>
                    <a:pt x="2285" y="1094"/>
                  </a:cubicBezTo>
                  <a:cubicBezTo>
                    <a:pt x="2285" y="547"/>
                    <a:pt x="1738" y="0"/>
                    <a:pt x="106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0" name="Google Shape;370;p26"/>
          <p:cNvGrpSpPr/>
          <p:nvPr/>
        </p:nvGrpSpPr>
        <p:grpSpPr>
          <a:xfrm>
            <a:off x="-1617900" y="541161"/>
            <a:ext cx="2337900" cy="560387"/>
            <a:chOff x="6135125" y="2934550"/>
            <a:chExt cx="2337900" cy="701975"/>
          </a:xfrm>
        </p:grpSpPr>
        <p:sp>
          <p:nvSpPr>
            <p:cNvPr id="371" name="Google Shape;371;p26"/>
            <p:cNvSpPr/>
            <p:nvPr/>
          </p:nvSpPr>
          <p:spPr>
            <a:xfrm>
              <a:off x="6135125" y="2934550"/>
              <a:ext cx="2337900" cy="30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26"/>
            <p:cNvSpPr/>
            <p:nvPr/>
          </p:nvSpPr>
          <p:spPr>
            <a:xfrm>
              <a:off x="6135125" y="3068825"/>
              <a:ext cx="2337900" cy="30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26"/>
            <p:cNvSpPr/>
            <p:nvPr/>
          </p:nvSpPr>
          <p:spPr>
            <a:xfrm>
              <a:off x="6135125" y="3203100"/>
              <a:ext cx="2337900" cy="30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26"/>
            <p:cNvSpPr/>
            <p:nvPr/>
          </p:nvSpPr>
          <p:spPr>
            <a:xfrm>
              <a:off x="6135125" y="3337375"/>
              <a:ext cx="2337900" cy="30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26"/>
            <p:cNvSpPr/>
            <p:nvPr/>
          </p:nvSpPr>
          <p:spPr>
            <a:xfrm>
              <a:off x="6135125" y="3471650"/>
              <a:ext cx="2337900" cy="30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26"/>
            <p:cNvSpPr/>
            <p:nvPr/>
          </p:nvSpPr>
          <p:spPr>
            <a:xfrm>
              <a:off x="6135125" y="3605925"/>
              <a:ext cx="2337900" cy="30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BLANK_1_1_1_2_1">
    <p:spTree>
      <p:nvGrpSpPr>
        <p:cNvPr id="377" name="Shape 377"/>
        <p:cNvGrpSpPr/>
        <p:nvPr/>
      </p:nvGrpSpPr>
      <p:grpSpPr>
        <a:xfrm>
          <a:off x="0" y="0"/>
          <a:ext cx="0" cy="0"/>
          <a:chOff x="0" y="0"/>
          <a:chExt cx="0" cy="0"/>
        </a:xfrm>
      </p:grpSpPr>
      <p:sp>
        <p:nvSpPr>
          <p:cNvPr id="378" name="Google Shape;378;p27"/>
          <p:cNvSpPr txBox="1"/>
          <p:nvPr>
            <p:ph type="title"/>
          </p:nvPr>
        </p:nvSpPr>
        <p:spPr>
          <a:xfrm>
            <a:off x="824924" y="3079804"/>
            <a:ext cx="21999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b="0"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79" name="Google Shape;379;p27"/>
          <p:cNvSpPr txBox="1"/>
          <p:nvPr>
            <p:ph idx="1" type="subTitle"/>
          </p:nvPr>
        </p:nvSpPr>
        <p:spPr>
          <a:xfrm>
            <a:off x="3472051" y="2781274"/>
            <a:ext cx="2199900" cy="85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80" name="Google Shape;380;p27"/>
          <p:cNvSpPr txBox="1"/>
          <p:nvPr>
            <p:ph idx="2" type="title"/>
          </p:nvPr>
        </p:nvSpPr>
        <p:spPr>
          <a:xfrm>
            <a:off x="3471900" y="2423324"/>
            <a:ext cx="21999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b="0"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81" name="Google Shape;381;p27"/>
          <p:cNvSpPr txBox="1"/>
          <p:nvPr>
            <p:ph idx="3" type="subTitle"/>
          </p:nvPr>
        </p:nvSpPr>
        <p:spPr>
          <a:xfrm>
            <a:off x="824925" y="3437754"/>
            <a:ext cx="2199900" cy="85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82" name="Google Shape;382;p27"/>
          <p:cNvSpPr txBox="1"/>
          <p:nvPr>
            <p:ph idx="4" type="title"/>
          </p:nvPr>
        </p:nvSpPr>
        <p:spPr>
          <a:xfrm>
            <a:off x="6212100" y="3079804"/>
            <a:ext cx="20874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b="0"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83" name="Google Shape;383;p27"/>
          <p:cNvSpPr txBox="1"/>
          <p:nvPr>
            <p:ph idx="5" type="subTitle"/>
          </p:nvPr>
        </p:nvSpPr>
        <p:spPr>
          <a:xfrm>
            <a:off x="6119175" y="3437754"/>
            <a:ext cx="2199900" cy="85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accent2"/>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84" name="Google Shape;384;p27"/>
          <p:cNvSpPr/>
          <p:nvPr/>
        </p:nvSpPr>
        <p:spPr>
          <a:xfrm rot="5400000">
            <a:off x="7660987" y="-41"/>
            <a:ext cx="740240" cy="740947"/>
          </a:xfrm>
          <a:custGeom>
            <a:rect b="b" l="l" r="r" t="t"/>
            <a:pathLst>
              <a:path extrusionOk="0" h="33527" w="33495">
                <a:moveTo>
                  <a:pt x="0" y="0"/>
                </a:moveTo>
                <a:lnTo>
                  <a:pt x="0" y="33527"/>
                </a:lnTo>
                <a:lnTo>
                  <a:pt x="33495" y="33527"/>
                </a:lnTo>
                <a:lnTo>
                  <a:pt x="3349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27"/>
          <p:cNvSpPr/>
          <p:nvPr/>
        </p:nvSpPr>
        <p:spPr>
          <a:xfrm rot="5400000">
            <a:off x="8137742" y="160306"/>
            <a:ext cx="130147" cy="130147"/>
          </a:xfrm>
          <a:custGeom>
            <a:rect b="b" l="l" r="r" t="t"/>
            <a:pathLst>
              <a:path extrusionOk="0" h="5889" w="5889">
                <a:moveTo>
                  <a:pt x="2929" y="0"/>
                </a:moveTo>
                <a:cubicBezTo>
                  <a:pt x="1320" y="0"/>
                  <a:pt x="1" y="1319"/>
                  <a:pt x="1" y="2928"/>
                </a:cubicBezTo>
                <a:cubicBezTo>
                  <a:pt x="1" y="4537"/>
                  <a:pt x="1320" y="5888"/>
                  <a:pt x="2929" y="5888"/>
                </a:cubicBezTo>
                <a:cubicBezTo>
                  <a:pt x="4698" y="5888"/>
                  <a:pt x="5889" y="4537"/>
                  <a:pt x="5889" y="2928"/>
                </a:cubicBezTo>
                <a:cubicBezTo>
                  <a:pt x="5889" y="1319"/>
                  <a:pt x="4698" y="0"/>
                  <a:pt x="292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27"/>
          <p:cNvSpPr/>
          <p:nvPr/>
        </p:nvSpPr>
        <p:spPr>
          <a:xfrm rot="5400000">
            <a:off x="7794289" y="160306"/>
            <a:ext cx="130147" cy="130147"/>
          </a:xfrm>
          <a:custGeom>
            <a:rect b="b" l="l" r="r" t="t"/>
            <a:pathLst>
              <a:path extrusionOk="0" h="5889" w="5889">
                <a:moveTo>
                  <a:pt x="2929" y="1"/>
                </a:moveTo>
                <a:cubicBezTo>
                  <a:pt x="1320" y="1"/>
                  <a:pt x="1" y="1352"/>
                  <a:pt x="1" y="2961"/>
                </a:cubicBezTo>
                <a:cubicBezTo>
                  <a:pt x="1" y="4570"/>
                  <a:pt x="1320" y="5889"/>
                  <a:pt x="2929" y="5889"/>
                </a:cubicBezTo>
                <a:cubicBezTo>
                  <a:pt x="4698" y="5889"/>
                  <a:pt x="5889" y="4570"/>
                  <a:pt x="5889" y="2961"/>
                </a:cubicBezTo>
                <a:cubicBezTo>
                  <a:pt x="5889" y="1352"/>
                  <a:pt x="4698" y="1"/>
                  <a:pt x="292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27"/>
          <p:cNvSpPr/>
          <p:nvPr/>
        </p:nvSpPr>
        <p:spPr>
          <a:xfrm rot="5400000">
            <a:off x="8136317" y="496680"/>
            <a:ext cx="132998" cy="130147"/>
          </a:xfrm>
          <a:custGeom>
            <a:rect b="b" l="l" r="r" t="t"/>
            <a:pathLst>
              <a:path extrusionOk="0" h="5889" w="6018">
                <a:moveTo>
                  <a:pt x="2928" y="0"/>
                </a:moveTo>
                <a:cubicBezTo>
                  <a:pt x="1319" y="0"/>
                  <a:pt x="0" y="1319"/>
                  <a:pt x="0" y="2928"/>
                </a:cubicBezTo>
                <a:cubicBezTo>
                  <a:pt x="0" y="4537"/>
                  <a:pt x="1319" y="5888"/>
                  <a:pt x="2928" y="5888"/>
                </a:cubicBezTo>
                <a:cubicBezTo>
                  <a:pt x="4666" y="5888"/>
                  <a:pt x="6017" y="4537"/>
                  <a:pt x="6017" y="2928"/>
                </a:cubicBezTo>
                <a:cubicBezTo>
                  <a:pt x="6017" y="1319"/>
                  <a:pt x="4666" y="0"/>
                  <a:pt x="292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27"/>
          <p:cNvSpPr/>
          <p:nvPr/>
        </p:nvSpPr>
        <p:spPr>
          <a:xfrm rot="5400000">
            <a:off x="7792863" y="496680"/>
            <a:ext cx="132998" cy="130147"/>
          </a:xfrm>
          <a:custGeom>
            <a:rect b="b" l="l" r="r" t="t"/>
            <a:pathLst>
              <a:path extrusionOk="0" h="5889" w="6018">
                <a:moveTo>
                  <a:pt x="2928" y="1"/>
                </a:moveTo>
                <a:cubicBezTo>
                  <a:pt x="1319" y="1"/>
                  <a:pt x="0" y="1352"/>
                  <a:pt x="0" y="2961"/>
                </a:cubicBezTo>
                <a:cubicBezTo>
                  <a:pt x="0" y="4570"/>
                  <a:pt x="1319" y="5889"/>
                  <a:pt x="2928" y="5889"/>
                </a:cubicBezTo>
                <a:cubicBezTo>
                  <a:pt x="4666" y="5889"/>
                  <a:pt x="6017" y="4570"/>
                  <a:pt x="6017" y="2961"/>
                </a:cubicBezTo>
                <a:cubicBezTo>
                  <a:pt x="6017" y="1352"/>
                  <a:pt x="4666" y="1"/>
                  <a:pt x="292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27"/>
          <p:cNvSpPr/>
          <p:nvPr/>
        </p:nvSpPr>
        <p:spPr>
          <a:xfrm rot="10800000">
            <a:off x="8400208" y="-1"/>
            <a:ext cx="743798" cy="740947"/>
          </a:xfrm>
          <a:custGeom>
            <a:rect b="b" l="l" r="r" t="t"/>
            <a:pathLst>
              <a:path extrusionOk="0" h="33527" w="33656">
                <a:moveTo>
                  <a:pt x="0" y="0"/>
                </a:moveTo>
                <a:lnTo>
                  <a:pt x="0" y="33527"/>
                </a:lnTo>
                <a:lnTo>
                  <a:pt x="3365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27"/>
          <p:cNvSpPr/>
          <p:nvPr/>
        </p:nvSpPr>
        <p:spPr>
          <a:xfrm>
            <a:off x="8400145" y="-1"/>
            <a:ext cx="743798" cy="740947"/>
          </a:xfrm>
          <a:custGeom>
            <a:rect b="b" l="l" r="r" t="t"/>
            <a:pathLst>
              <a:path extrusionOk="0" h="33527" w="33656">
                <a:moveTo>
                  <a:pt x="0" y="0"/>
                </a:moveTo>
                <a:lnTo>
                  <a:pt x="0" y="33527"/>
                </a:lnTo>
                <a:lnTo>
                  <a:pt x="336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27"/>
          <p:cNvSpPr/>
          <p:nvPr/>
        </p:nvSpPr>
        <p:spPr>
          <a:xfrm>
            <a:off x="7303125" y="1122838"/>
            <a:ext cx="834175" cy="834975"/>
          </a:xfrm>
          <a:custGeom>
            <a:rect b="b" l="l" r="r" t="t"/>
            <a:pathLst>
              <a:path extrusionOk="0" h="33399" w="33367">
                <a:moveTo>
                  <a:pt x="0" y="1"/>
                </a:moveTo>
                <a:lnTo>
                  <a:pt x="33366" y="33399"/>
                </a:lnTo>
                <a:lnTo>
                  <a:pt x="333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2" name="Google Shape;392;p27"/>
          <p:cNvGrpSpPr/>
          <p:nvPr/>
        </p:nvGrpSpPr>
        <p:grpSpPr>
          <a:xfrm>
            <a:off x="8214500" y="881538"/>
            <a:ext cx="201100" cy="204325"/>
            <a:chOff x="3375338" y="419625"/>
            <a:chExt cx="201100" cy="204325"/>
          </a:xfrm>
        </p:grpSpPr>
        <p:sp>
          <p:nvSpPr>
            <p:cNvPr id="393" name="Google Shape;393;p27"/>
            <p:cNvSpPr/>
            <p:nvPr/>
          </p:nvSpPr>
          <p:spPr>
            <a:xfrm>
              <a:off x="3375338" y="419625"/>
              <a:ext cx="57125" cy="57125"/>
            </a:xfrm>
            <a:custGeom>
              <a:rect b="b" l="l" r="r" t="t"/>
              <a:pathLst>
                <a:path extrusionOk="0" h="2285" w="2285">
                  <a:moveTo>
                    <a:pt x="1062" y="0"/>
                  </a:moveTo>
                  <a:cubicBezTo>
                    <a:pt x="386" y="0"/>
                    <a:pt x="0" y="547"/>
                    <a:pt x="0" y="1062"/>
                  </a:cubicBezTo>
                  <a:cubicBezTo>
                    <a:pt x="0" y="1738"/>
                    <a:pt x="386" y="2285"/>
                    <a:pt x="1062" y="2285"/>
                  </a:cubicBezTo>
                  <a:cubicBezTo>
                    <a:pt x="1737" y="2285"/>
                    <a:pt x="2284" y="1738"/>
                    <a:pt x="2284" y="1062"/>
                  </a:cubicBezTo>
                  <a:cubicBezTo>
                    <a:pt x="2284" y="547"/>
                    <a:pt x="1737" y="0"/>
                    <a:pt x="106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27"/>
            <p:cNvSpPr/>
            <p:nvPr/>
          </p:nvSpPr>
          <p:spPr>
            <a:xfrm>
              <a:off x="3375338" y="566825"/>
              <a:ext cx="57125" cy="57125"/>
            </a:xfrm>
            <a:custGeom>
              <a:rect b="b" l="l" r="r" t="t"/>
              <a:pathLst>
                <a:path extrusionOk="0" h="2285" w="2285">
                  <a:moveTo>
                    <a:pt x="1062" y="0"/>
                  </a:moveTo>
                  <a:cubicBezTo>
                    <a:pt x="386" y="0"/>
                    <a:pt x="0" y="547"/>
                    <a:pt x="0" y="1094"/>
                  </a:cubicBezTo>
                  <a:cubicBezTo>
                    <a:pt x="0" y="1770"/>
                    <a:pt x="386" y="2285"/>
                    <a:pt x="1062" y="2285"/>
                  </a:cubicBezTo>
                  <a:cubicBezTo>
                    <a:pt x="1737" y="2285"/>
                    <a:pt x="2284" y="1770"/>
                    <a:pt x="2284" y="1094"/>
                  </a:cubicBezTo>
                  <a:cubicBezTo>
                    <a:pt x="2284" y="547"/>
                    <a:pt x="1737" y="0"/>
                    <a:pt x="106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27"/>
            <p:cNvSpPr/>
            <p:nvPr/>
          </p:nvSpPr>
          <p:spPr>
            <a:xfrm>
              <a:off x="3519313" y="419625"/>
              <a:ext cx="57125" cy="57125"/>
            </a:xfrm>
            <a:custGeom>
              <a:rect b="b" l="l" r="r" t="t"/>
              <a:pathLst>
                <a:path extrusionOk="0" h="2285" w="2285">
                  <a:moveTo>
                    <a:pt x="1062" y="0"/>
                  </a:moveTo>
                  <a:cubicBezTo>
                    <a:pt x="419" y="0"/>
                    <a:pt x="0" y="547"/>
                    <a:pt x="0" y="1062"/>
                  </a:cubicBezTo>
                  <a:cubicBezTo>
                    <a:pt x="0" y="1738"/>
                    <a:pt x="419" y="2285"/>
                    <a:pt x="1062" y="2285"/>
                  </a:cubicBezTo>
                  <a:cubicBezTo>
                    <a:pt x="1738" y="2285"/>
                    <a:pt x="2285" y="1738"/>
                    <a:pt x="2285" y="1062"/>
                  </a:cubicBezTo>
                  <a:cubicBezTo>
                    <a:pt x="2285" y="547"/>
                    <a:pt x="1738" y="0"/>
                    <a:pt x="106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27"/>
            <p:cNvSpPr/>
            <p:nvPr/>
          </p:nvSpPr>
          <p:spPr>
            <a:xfrm>
              <a:off x="3519313" y="566825"/>
              <a:ext cx="57125" cy="57125"/>
            </a:xfrm>
            <a:custGeom>
              <a:rect b="b" l="l" r="r" t="t"/>
              <a:pathLst>
                <a:path extrusionOk="0" h="2285" w="2285">
                  <a:moveTo>
                    <a:pt x="1062" y="0"/>
                  </a:moveTo>
                  <a:cubicBezTo>
                    <a:pt x="419" y="0"/>
                    <a:pt x="0" y="547"/>
                    <a:pt x="0" y="1094"/>
                  </a:cubicBezTo>
                  <a:cubicBezTo>
                    <a:pt x="0" y="1770"/>
                    <a:pt x="419" y="2285"/>
                    <a:pt x="1062" y="2285"/>
                  </a:cubicBezTo>
                  <a:cubicBezTo>
                    <a:pt x="1738" y="2285"/>
                    <a:pt x="2285" y="1770"/>
                    <a:pt x="2285" y="1094"/>
                  </a:cubicBezTo>
                  <a:cubicBezTo>
                    <a:pt x="2285" y="547"/>
                    <a:pt x="1738" y="0"/>
                    <a:pt x="106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7" name="Google Shape;397;p27"/>
          <p:cNvGrpSpPr/>
          <p:nvPr/>
        </p:nvGrpSpPr>
        <p:grpSpPr>
          <a:xfrm flipH="1" rot="10800000">
            <a:off x="-1617912" y="963002"/>
            <a:ext cx="2337900" cy="560387"/>
            <a:chOff x="6135125" y="2934550"/>
            <a:chExt cx="2337900" cy="701975"/>
          </a:xfrm>
        </p:grpSpPr>
        <p:sp>
          <p:nvSpPr>
            <p:cNvPr id="398" name="Google Shape;398;p27"/>
            <p:cNvSpPr/>
            <p:nvPr/>
          </p:nvSpPr>
          <p:spPr>
            <a:xfrm>
              <a:off x="6135125" y="2934550"/>
              <a:ext cx="2337900" cy="30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27"/>
            <p:cNvSpPr/>
            <p:nvPr/>
          </p:nvSpPr>
          <p:spPr>
            <a:xfrm>
              <a:off x="6135125" y="3068825"/>
              <a:ext cx="2337900" cy="30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27"/>
            <p:cNvSpPr/>
            <p:nvPr/>
          </p:nvSpPr>
          <p:spPr>
            <a:xfrm>
              <a:off x="6135125" y="3203100"/>
              <a:ext cx="2337900" cy="30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27"/>
            <p:cNvSpPr/>
            <p:nvPr/>
          </p:nvSpPr>
          <p:spPr>
            <a:xfrm>
              <a:off x="6135125" y="3337375"/>
              <a:ext cx="2337900" cy="30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27"/>
            <p:cNvSpPr/>
            <p:nvPr/>
          </p:nvSpPr>
          <p:spPr>
            <a:xfrm>
              <a:off x="6135125" y="3471650"/>
              <a:ext cx="2337900" cy="30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27"/>
            <p:cNvSpPr/>
            <p:nvPr/>
          </p:nvSpPr>
          <p:spPr>
            <a:xfrm>
              <a:off x="6135125" y="3605925"/>
              <a:ext cx="2337900" cy="30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4" name="Google Shape;404;p27"/>
          <p:cNvSpPr txBox="1"/>
          <p:nvPr>
            <p:ph idx="6" type="title"/>
          </p:nvPr>
        </p:nvSpPr>
        <p:spPr>
          <a:xfrm>
            <a:off x="720000" y="535000"/>
            <a:ext cx="7704000" cy="5727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1_1_1_1">
    <p:spTree>
      <p:nvGrpSpPr>
        <p:cNvPr id="405" name="Shape 405"/>
        <p:cNvGrpSpPr/>
        <p:nvPr/>
      </p:nvGrpSpPr>
      <p:grpSpPr>
        <a:xfrm>
          <a:off x="0" y="0"/>
          <a:ext cx="0" cy="0"/>
          <a:chOff x="0" y="0"/>
          <a:chExt cx="0" cy="0"/>
        </a:xfrm>
      </p:grpSpPr>
      <p:sp>
        <p:nvSpPr>
          <p:cNvPr id="406" name="Google Shape;406;p28"/>
          <p:cNvSpPr/>
          <p:nvPr/>
        </p:nvSpPr>
        <p:spPr>
          <a:xfrm>
            <a:off x="8403360" y="535012"/>
            <a:ext cx="740240" cy="740947"/>
          </a:xfrm>
          <a:custGeom>
            <a:rect b="b" l="l" r="r" t="t"/>
            <a:pathLst>
              <a:path extrusionOk="0" h="33527" w="33495">
                <a:moveTo>
                  <a:pt x="0" y="0"/>
                </a:moveTo>
                <a:lnTo>
                  <a:pt x="0" y="33527"/>
                </a:lnTo>
                <a:lnTo>
                  <a:pt x="33495" y="33527"/>
                </a:lnTo>
                <a:lnTo>
                  <a:pt x="3349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28"/>
          <p:cNvSpPr/>
          <p:nvPr/>
        </p:nvSpPr>
        <p:spPr>
          <a:xfrm>
            <a:off x="7662362" y="535012"/>
            <a:ext cx="740969" cy="740947"/>
          </a:xfrm>
          <a:custGeom>
            <a:rect b="b" l="l" r="r" t="t"/>
            <a:pathLst>
              <a:path extrusionOk="0" h="33527" w="33528">
                <a:moveTo>
                  <a:pt x="0" y="0"/>
                </a:moveTo>
                <a:lnTo>
                  <a:pt x="0" y="33527"/>
                </a:lnTo>
                <a:lnTo>
                  <a:pt x="33527" y="33527"/>
                </a:lnTo>
                <a:lnTo>
                  <a:pt x="335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28"/>
          <p:cNvSpPr/>
          <p:nvPr/>
        </p:nvSpPr>
        <p:spPr>
          <a:xfrm>
            <a:off x="8563353" y="668703"/>
            <a:ext cx="130147" cy="130147"/>
          </a:xfrm>
          <a:custGeom>
            <a:rect b="b" l="l" r="r" t="t"/>
            <a:pathLst>
              <a:path extrusionOk="0" h="5889" w="5889">
                <a:moveTo>
                  <a:pt x="2929" y="0"/>
                </a:moveTo>
                <a:cubicBezTo>
                  <a:pt x="1320" y="0"/>
                  <a:pt x="1" y="1319"/>
                  <a:pt x="1" y="2928"/>
                </a:cubicBezTo>
                <a:cubicBezTo>
                  <a:pt x="1" y="4537"/>
                  <a:pt x="1320" y="5888"/>
                  <a:pt x="2929" y="5888"/>
                </a:cubicBezTo>
                <a:cubicBezTo>
                  <a:pt x="4698" y="5888"/>
                  <a:pt x="5889" y="4537"/>
                  <a:pt x="5889" y="2928"/>
                </a:cubicBezTo>
                <a:cubicBezTo>
                  <a:pt x="5889" y="1319"/>
                  <a:pt x="4698" y="0"/>
                  <a:pt x="292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28"/>
          <p:cNvSpPr/>
          <p:nvPr/>
        </p:nvSpPr>
        <p:spPr>
          <a:xfrm>
            <a:off x="8563353" y="1012156"/>
            <a:ext cx="130147" cy="130147"/>
          </a:xfrm>
          <a:custGeom>
            <a:rect b="b" l="l" r="r" t="t"/>
            <a:pathLst>
              <a:path extrusionOk="0" h="5889" w="5889">
                <a:moveTo>
                  <a:pt x="2929" y="1"/>
                </a:moveTo>
                <a:cubicBezTo>
                  <a:pt x="1320" y="1"/>
                  <a:pt x="1" y="1352"/>
                  <a:pt x="1" y="2961"/>
                </a:cubicBezTo>
                <a:cubicBezTo>
                  <a:pt x="1" y="4570"/>
                  <a:pt x="1320" y="5889"/>
                  <a:pt x="2929" y="5889"/>
                </a:cubicBezTo>
                <a:cubicBezTo>
                  <a:pt x="4698" y="5889"/>
                  <a:pt x="5889" y="4570"/>
                  <a:pt x="5889" y="2961"/>
                </a:cubicBezTo>
                <a:cubicBezTo>
                  <a:pt x="5889" y="1352"/>
                  <a:pt x="4698" y="1"/>
                  <a:pt x="292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28"/>
          <p:cNvSpPr/>
          <p:nvPr/>
        </p:nvSpPr>
        <p:spPr>
          <a:xfrm>
            <a:off x="8898301" y="668703"/>
            <a:ext cx="132998" cy="130147"/>
          </a:xfrm>
          <a:custGeom>
            <a:rect b="b" l="l" r="r" t="t"/>
            <a:pathLst>
              <a:path extrusionOk="0" h="5889" w="6018">
                <a:moveTo>
                  <a:pt x="2928" y="0"/>
                </a:moveTo>
                <a:cubicBezTo>
                  <a:pt x="1319" y="0"/>
                  <a:pt x="0" y="1319"/>
                  <a:pt x="0" y="2928"/>
                </a:cubicBezTo>
                <a:cubicBezTo>
                  <a:pt x="0" y="4537"/>
                  <a:pt x="1319" y="5888"/>
                  <a:pt x="2928" y="5888"/>
                </a:cubicBezTo>
                <a:cubicBezTo>
                  <a:pt x="4666" y="5888"/>
                  <a:pt x="6017" y="4537"/>
                  <a:pt x="6017" y="2928"/>
                </a:cubicBezTo>
                <a:cubicBezTo>
                  <a:pt x="6017" y="1319"/>
                  <a:pt x="4666" y="0"/>
                  <a:pt x="292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28"/>
          <p:cNvSpPr/>
          <p:nvPr/>
        </p:nvSpPr>
        <p:spPr>
          <a:xfrm>
            <a:off x="8898301" y="1012156"/>
            <a:ext cx="132998" cy="130147"/>
          </a:xfrm>
          <a:custGeom>
            <a:rect b="b" l="l" r="r" t="t"/>
            <a:pathLst>
              <a:path extrusionOk="0" h="5889" w="6018">
                <a:moveTo>
                  <a:pt x="2928" y="1"/>
                </a:moveTo>
                <a:cubicBezTo>
                  <a:pt x="1319" y="1"/>
                  <a:pt x="0" y="1352"/>
                  <a:pt x="0" y="2961"/>
                </a:cubicBezTo>
                <a:cubicBezTo>
                  <a:pt x="0" y="4570"/>
                  <a:pt x="1319" y="5889"/>
                  <a:pt x="2928" y="5889"/>
                </a:cubicBezTo>
                <a:cubicBezTo>
                  <a:pt x="4666" y="5889"/>
                  <a:pt x="6017" y="4570"/>
                  <a:pt x="6017" y="2961"/>
                </a:cubicBezTo>
                <a:cubicBezTo>
                  <a:pt x="6017" y="1352"/>
                  <a:pt x="4666" y="1"/>
                  <a:pt x="292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28"/>
          <p:cNvSpPr/>
          <p:nvPr/>
        </p:nvSpPr>
        <p:spPr>
          <a:xfrm flipH="1">
            <a:off x="723471" y="542834"/>
            <a:ext cx="834175" cy="834975"/>
          </a:xfrm>
          <a:custGeom>
            <a:rect b="b" l="l" r="r" t="t"/>
            <a:pathLst>
              <a:path extrusionOk="0" h="33399" w="33367">
                <a:moveTo>
                  <a:pt x="0" y="1"/>
                </a:moveTo>
                <a:lnTo>
                  <a:pt x="33366" y="33399"/>
                </a:lnTo>
                <a:lnTo>
                  <a:pt x="3336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3" name="Google Shape;413;p28"/>
          <p:cNvGrpSpPr/>
          <p:nvPr/>
        </p:nvGrpSpPr>
        <p:grpSpPr>
          <a:xfrm flipH="1">
            <a:off x="445171" y="301534"/>
            <a:ext cx="201100" cy="204325"/>
            <a:chOff x="3375338" y="419625"/>
            <a:chExt cx="201100" cy="204325"/>
          </a:xfrm>
        </p:grpSpPr>
        <p:sp>
          <p:nvSpPr>
            <p:cNvPr id="414" name="Google Shape;414;p28"/>
            <p:cNvSpPr/>
            <p:nvPr/>
          </p:nvSpPr>
          <p:spPr>
            <a:xfrm>
              <a:off x="3375338" y="419625"/>
              <a:ext cx="57125" cy="57125"/>
            </a:xfrm>
            <a:custGeom>
              <a:rect b="b" l="l" r="r" t="t"/>
              <a:pathLst>
                <a:path extrusionOk="0" h="2285" w="2285">
                  <a:moveTo>
                    <a:pt x="1062" y="0"/>
                  </a:moveTo>
                  <a:cubicBezTo>
                    <a:pt x="386" y="0"/>
                    <a:pt x="0" y="547"/>
                    <a:pt x="0" y="1062"/>
                  </a:cubicBezTo>
                  <a:cubicBezTo>
                    <a:pt x="0" y="1738"/>
                    <a:pt x="386" y="2285"/>
                    <a:pt x="1062" y="2285"/>
                  </a:cubicBezTo>
                  <a:cubicBezTo>
                    <a:pt x="1737" y="2285"/>
                    <a:pt x="2284" y="1738"/>
                    <a:pt x="2284" y="1062"/>
                  </a:cubicBezTo>
                  <a:cubicBezTo>
                    <a:pt x="2284" y="547"/>
                    <a:pt x="1737" y="0"/>
                    <a:pt x="106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28"/>
            <p:cNvSpPr/>
            <p:nvPr/>
          </p:nvSpPr>
          <p:spPr>
            <a:xfrm>
              <a:off x="3375338" y="566825"/>
              <a:ext cx="57125" cy="57125"/>
            </a:xfrm>
            <a:custGeom>
              <a:rect b="b" l="l" r="r" t="t"/>
              <a:pathLst>
                <a:path extrusionOk="0" h="2285" w="2285">
                  <a:moveTo>
                    <a:pt x="1062" y="0"/>
                  </a:moveTo>
                  <a:cubicBezTo>
                    <a:pt x="386" y="0"/>
                    <a:pt x="0" y="547"/>
                    <a:pt x="0" y="1094"/>
                  </a:cubicBezTo>
                  <a:cubicBezTo>
                    <a:pt x="0" y="1770"/>
                    <a:pt x="386" y="2285"/>
                    <a:pt x="1062" y="2285"/>
                  </a:cubicBezTo>
                  <a:cubicBezTo>
                    <a:pt x="1737" y="2285"/>
                    <a:pt x="2284" y="1770"/>
                    <a:pt x="2284" y="1094"/>
                  </a:cubicBezTo>
                  <a:cubicBezTo>
                    <a:pt x="2284" y="547"/>
                    <a:pt x="1737" y="0"/>
                    <a:pt x="106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28"/>
            <p:cNvSpPr/>
            <p:nvPr/>
          </p:nvSpPr>
          <p:spPr>
            <a:xfrm>
              <a:off x="3519313" y="419625"/>
              <a:ext cx="57125" cy="57125"/>
            </a:xfrm>
            <a:custGeom>
              <a:rect b="b" l="l" r="r" t="t"/>
              <a:pathLst>
                <a:path extrusionOk="0" h="2285" w="2285">
                  <a:moveTo>
                    <a:pt x="1062" y="0"/>
                  </a:moveTo>
                  <a:cubicBezTo>
                    <a:pt x="419" y="0"/>
                    <a:pt x="0" y="547"/>
                    <a:pt x="0" y="1062"/>
                  </a:cubicBezTo>
                  <a:cubicBezTo>
                    <a:pt x="0" y="1738"/>
                    <a:pt x="419" y="2285"/>
                    <a:pt x="1062" y="2285"/>
                  </a:cubicBezTo>
                  <a:cubicBezTo>
                    <a:pt x="1738" y="2285"/>
                    <a:pt x="2285" y="1738"/>
                    <a:pt x="2285" y="1062"/>
                  </a:cubicBezTo>
                  <a:cubicBezTo>
                    <a:pt x="2285" y="547"/>
                    <a:pt x="1738" y="0"/>
                    <a:pt x="106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28"/>
            <p:cNvSpPr/>
            <p:nvPr/>
          </p:nvSpPr>
          <p:spPr>
            <a:xfrm>
              <a:off x="3519313" y="566825"/>
              <a:ext cx="57125" cy="57125"/>
            </a:xfrm>
            <a:custGeom>
              <a:rect b="b" l="l" r="r" t="t"/>
              <a:pathLst>
                <a:path extrusionOk="0" h="2285" w="2285">
                  <a:moveTo>
                    <a:pt x="1062" y="0"/>
                  </a:moveTo>
                  <a:cubicBezTo>
                    <a:pt x="419" y="0"/>
                    <a:pt x="0" y="547"/>
                    <a:pt x="0" y="1094"/>
                  </a:cubicBezTo>
                  <a:cubicBezTo>
                    <a:pt x="0" y="1770"/>
                    <a:pt x="419" y="2285"/>
                    <a:pt x="1062" y="2285"/>
                  </a:cubicBezTo>
                  <a:cubicBezTo>
                    <a:pt x="1738" y="2285"/>
                    <a:pt x="2285" y="1770"/>
                    <a:pt x="2285" y="1094"/>
                  </a:cubicBezTo>
                  <a:cubicBezTo>
                    <a:pt x="2285" y="547"/>
                    <a:pt x="1738" y="0"/>
                    <a:pt x="106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8" name="Google Shape;418;p28"/>
          <p:cNvSpPr txBox="1"/>
          <p:nvPr>
            <p:ph type="title"/>
          </p:nvPr>
        </p:nvSpPr>
        <p:spPr>
          <a:xfrm>
            <a:off x="1853925" y="1682850"/>
            <a:ext cx="2791800" cy="5277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2500"/>
              <a:buNone/>
              <a:defRPr b="0"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19" name="Google Shape;419;p28"/>
          <p:cNvSpPr txBox="1"/>
          <p:nvPr>
            <p:ph idx="1" type="subTitle"/>
          </p:nvPr>
        </p:nvSpPr>
        <p:spPr>
          <a:xfrm>
            <a:off x="1853925" y="2116975"/>
            <a:ext cx="2689800" cy="772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solidFill>
                  <a:schemeClr val="accent2"/>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20" name="Google Shape;420;p28"/>
          <p:cNvSpPr txBox="1"/>
          <p:nvPr>
            <p:ph idx="2" type="title"/>
          </p:nvPr>
        </p:nvSpPr>
        <p:spPr>
          <a:xfrm>
            <a:off x="5739075" y="1682850"/>
            <a:ext cx="2689800" cy="5277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2500"/>
              <a:buNone/>
              <a:defRPr b="0"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21" name="Google Shape;421;p28"/>
          <p:cNvSpPr txBox="1"/>
          <p:nvPr>
            <p:ph idx="3" type="subTitle"/>
          </p:nvPr>
        </p:nvSpPr>
        <p:spPr>
          <a:xfrm>
            <a:off x="5739100" y="2116975"/>
            <a:ext cx="2689800" cy="772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22" name="Google Shape;422;p28"/>
          <p:cNvSpPr txBox="1"/>
          <p:nvPr>
            <p:ph idx="4" type="title"/>
          </p:nvPr>
        </p:nvSpPr>
        <p:spPr>
          <a:xfrm>
            <a:off x="1853925" y="3057303"/>
            <a:ext cx="2791800" cy="5277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2500"/>
              <a:buNone/>
              <a:defRPr b="0"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23" name="Google Shape;423;p28"/>
          <p:cNvSpPr txBox="1"/>
          <p:nvPr>
            <p:ph idx="5" type="subTitle"/>
          </p:nvPr>
        </p:nvSpPr>
        <p:spPr>
          <a:xfrm>
            <a:off x="1853925" y="3491428"/>
            <a:ext cx="2689800" cy="772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24" name="Google Shape;424;p28"/>
          <p:cNvSpPr txBox="1"/>
          <p:nvPr>
            <p:ph idx="6" type="title"/>
          </p:nvPr>
        </p:nvSpPr>
        <p:spPr>
          <a:xfrm>
            <a:off x="5739075" y="3057303"/>
            <a:ext cx="2689800" cy="5277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2500"/>
              <a:buNone/>
              <a:defRPr b="0"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25" name="Google Shape;425;p28"/>
          <p:cNvSpPr txBox="1"/>
          <p:nvPr>
            <p:ph idx="7" type="subTitle"/>
          </p:nvPr>
        </p:nvSpPr>
        <p:spPr>
          <a:xfrm>
            <a:off x="5739100" y="3491428"/>
            <a:ext cx="2689800" cy="772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26" name="Google Shape;426;p28"/>
          <p:cNvSpPr txBox="1"/>
          <p:nvPr>
            <p:ph idx="8" type="title"/>
          </p:nvPr>
        </p:nvSpPr>
        <p:spPr>
          <a:xfrm>
            <a:off x="720000" y="535000"/>
            <a:ext cx="7704000" cy="5727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LANK_1_1_1_1_1">
    <p:bg>
      <p:bgPr>
        <a:gradFill>
          <a:gsLst>
            <a:gs pos="0">
              <a:schemeClr val="dk1"/>
            </a:gs>
            <a:gs pos="36000">
              <a:schemeClr val="dk1"/>
            </a:gs>
            <a:gs pos="100000">
              <a:schemeClr val="dk2"/>
            </a:gs>
          </a:gsLst>
          <a:lin ang="13500032" scaled="0"/>
        </a:gradFill>
      </p:bgPr>
    </p:bg>
    <p:spTree>
      <p:nvGrpSpPr>
        <p:cNvPr id="427" name="Shape 427"/>
        <p:cNvGrpSpPr/>
        <p:nvPr/>
      </p:nvGrpSpPr>
      <p:grpSpPr>
        <a:xfrm>
          <a:off x="0" y="0"/>
          <a:ext cx="0" cy="0"/>
          <a:chOff x="0" y="0"/>
          <a:chExt cx="0" cy="0"/>
        </a:xfrm>
      </p:grpSpPr>
      <p:sp>
        <p:nvSpPr>
          <p:cNvPr id="428" name="Google Shape;428;p29"/>
          <p:cNvSpPr txBox="1"/>
          <p:nvPr>
            <p:ph type="title"/>
          </p:nvPr>
        </p:nvSpPr>
        <p:spPr>
          <a:xfrm>
            <a:off x="720000" y="1996625"/>
            <a:ext cx="2561400" cy="220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b="0"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29" name="Google Shape;429;p29"/>
          <p:cNvSpPr txBox="1"/>
          <p:nvPr>
            <p:ph idx="1" type="subTitle"/>
          </p:nvPr>
        </p:nvSpPr>
        <p:spPr>
          <a:xfrm>
            <a:off x="719800" y="2293500"/>
            <a:ext cx="25815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30" name="Google Shape;430;p29"/>
          <p:cNvSpPr txBox="1"/>
          <p:nvPr>
            <p:ph idx="2" type="title"/>
          </p:nvPr>
        </p:nvSpPr>
        <p:spPr>
          <a:xfrm>
            <a:off x="3281400" y="1996625"/>
            <a:ext cx="2581500" cy="220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b="0"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31" name="Google Shape;431;p29"/>
          <p:cNvSpPr txBox="1"/>
          <p:nvPr>
            <p:ph idx="3" type="subTitle"/>
          </p:nvPr>
        </p:nvSpPr>
        <p:spPr>
          <a:xfrm>
            <a:off x="5842500" y="2293500"/>
            <a:ext cx="25815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32" name="Google Shape;432;p29"/>
          <p:cNvSpPr txBox="1"/>
          <p:nvPr>
            <p:ph idx="4" type="title"/>
          </p:nvPr>
        </p:nvSpPr>
        <p:spPr>
          <a:xfrm>
            <a:off x="720000" y="3826750"/>
            <a:ext cx="2561400" cy="220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b="0"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33" name="Google Shape;433;p29"/>
          <p:cNvSpPr txBox="1"/>
          <p:nvPr>
            <p:ph idx="5" type="subTitle"/>
          </p:nvPr>
        </p:nvSpPr>
        <p:spPr>
          <a:xfrm>
            <a:off x="720000" y="4123775"/>
            <a:ext cx="25614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34" name="Google Shape;434;p29"/>
          <p:cNvSpPr txBox="1"/>
          <p:nvPr>
            <p:ph idx="6" type="title"/>
          </p:nvPr>
        </p:nvSpPr>
        <p:spPr>
          <a:xfrm>
            <a:off x="3281621" y="3826750"/>
            <a:ext cx="2581200" cy="220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b="0"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35" name="Google Shape;435;p29"/>
          <p:cNvSpPr txBox="1"/>
          <p:nvPr>
            <p:ph idx="7" type="subTitle"/>
          </p:nvPr>
        </p:nvSpPr>
        <p:spPr>
          <a:xfrm>
            <a:off x="3281450" y="4123775"/>
            <a:ext cx="25812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36" name="Google Shape;436;p29"/>
          <p:cNvSpPr txBox="1"/>
          <p:nvPr>
            <p:ph idx="8" type="title"/>
          </p:nvPr>
        </p:nvSpPr>
        <p:spPr>
          <a:xfrm>
            <a:off x="5847400" y="1996625"/>
            <a:ext cx="2581500" cy="220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b="0"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37" name="Google Shape;437;p29"/>
          <p:cNvSpPr txBox="1"/>
          <p:nvPr>
            <p:ph idx="9" type="subTitle"/>
          </p:nvPr>
        </p:nvSpPr>
        <p:spPr>
          <a:xfrm>
            <a:off x="3281438" y="2293500"/>
            <a:ext cx="25815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38" name="Google Shape;438;p29"/>
          <p:cNvSpPr txBox="1"/>
          <p:nvPr>
            <p:ph idx="13" type="title"/>
          </p:nvPr>
        </p:nvSpPr>
        <p:spPr>
          <a:xfrm>
            <a:off x="5867670" y="3826750"/>
            <a:ext cx="2561100" cy="220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b="0"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39" name="Google Shape;439;p29"/>
          <p:cNvSpPr txBox="1"/>
          <p:nvPr>
            <p:ph idx="14" type="subTitle"/>
          </p:nvPr>
        </p:nvSpPr>
        <p:spPr>
          <a:xfrm>
            <a:off x="5867500" y="4123775"/>
            <a:ext cx="25611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accent2"/>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40" name="Google Shape;440;p29"/>
          <p:cNvSpPr txBox="1"/>
          <p:nvPr>
            <p:ph idx="15" type="title"/>
          </p:nvPr>
        </p:nvSpPr>
        <p:spPr>
          <a:xfrm>
            <a:off x="720000" y="535000"/>
            <a:ext cx="7704000" cy="5727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441" name="Google Shape;441;p29"/>
          <p:cNvSpPr/>
          <p:nvPr/>
        </p:nvSpPr>
        <p:spPr>
          <a:xfrm flipH="1" rot="10800000">
            <a:off x="8299344" y="0"/>
            <a:ext cx="844650" cy="837400"/>
          </a:xfrm>
          <a:custGeom>
            <a:rect b="b" l="l" r="r" t="t"/>
            <a:pathLst>
              <a:path extrusionOk="0" h="33496" w="33786">
                <a:moveTo>
                  <a:pt x="1" y="1"/>
                </a:moveTo>
                <a:cubicBezTo>
                  <a:pt x="1" y="9235"/>
                  <a:pt x="3733" y="17536"/>
                  <a:pt x="9911" y="23585"/>
                </a:cubicBezTo>
                <a:cubicBezTo>
                  <a:pt x="15960" y="29763"/>
                  <a:pt x="24390" y="33495"/>
                  <a:pt x="33785" y="33495"/>
                </a:cubicBezTo>
                <a:lnTo>
                  <a:pt x="3378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2" name="Google Shape;442;p29"/>
          <p:cNvGrpSpPr/>
          <p:nvPr/>
        </p:nvGrpSpPr>
        <p:grpSpPr>
          <a:xfrm flipH="1" rot="10800000">
            <a:off x="8299344" y="837375"/>
            <a:ext cx="844650" cy="838175"/>
            <a:chOff x="513200" y="2286375"/>
            <a:chExt cx="844650" cy="838175"/>
          </a:xfrm>
        </p:grpSpPr>
        <p:sp>
          <p:nvSpPr>
            <p:cNvPr id="443" name="Google Shape;443;p29"/>
            <p:cNvSpPr/>
            <p:nvPr/>
          </p:nvSpPr>
          <p:spPr>
            <a:xfrm>
              <a:off x="513200" y="2286375"/>
              <a:ext cx="844650" cy="838175"/>
            </a:xfrm>
            <a:custGeom>
              <a:rect b="b" l="l" r="r" t="t"/>
              <a:pathLst>
                <a:path extrusionOk="0" h="33527" w="33786">
                  <a:moveTo>
                    <a:pt x="33785" y="0"/>
                  </a:moveTo>
                  <a:cubicBezTo>
                    <a:pt x="28959" y="0"/>
                    <a:pt x="24261" y="1062"/>
                    <a:pt x="20111" y="2960"/>
                  </a:cubicBezTo>
                  <a:cubicBezTo>
                    <a:pt x="19306" y="3346"/>
                    <a:pt x="18502" y="3604"/>
                    <a:pt x="17826" y="4022"/>
                  </a:cubicBezTo>
                  <a:cubicBezTo>
                    <a:pt x="16089" y="4955"/>
                    <a:pt x="14351" y="6017"/>
                    <a:pt x="12871" y="7239"/>
                  </a:cubicBezTo>
                  <a:cubicBezTo>
                    <a:pt x="12453" y="7626"/>
                    <a:pt x="11938" y="8044"/>
                    <a:pt x="11520" y="8430"/>
                  </a:cubicBezTo>
                  <a:cubicBezTo>
                    <a:pt x="10973" y="8848"/>
                    <a:pt x="10458" y="9395"/>
                    <a:pt x="9911" y="9910"/>
                  </a:cubicBezTo>
                  <a:cubicBezTo>
                    <a:pt x="9364" y="10457"/>
                    <a:pt x="8849" y="11004"/>
                    <a:pt x="8302" y="11648"/>
                  </a:cubicBezTo>
                  <a:cubicBezTo>
                    <a:pt x="8045" y="11937"/>
                    <a:pt x="7627" y="12323"/>
                    <a:pt x="7369" y="12741"/>
                  </a:cubicBezTo>
                  <a:cubicBezTo>
                    <a:pt x="6565" y="13675"/>
                    <a:pt x="5760" y="14736"/>
                    <a:pt x="5085" y="15959"/>
                  </a:cubicBezTo>
                  <a:cubicBezTo>
                    <a:pt x="4827" y="16345"/>
                    <a:pt x="4699" y="16635"/>
                    <a:pt x="4409" y="17021"/>
                  </a:cubicBezTo>
                  <a:cubicBezTo>
                    <a:pt x="3894" y="18083"/>
                    <a:pt x="3347" y="19177"/>
                    <a:pt x="2800" y="20238"/>
                  </a:cubicBezTo>
                  <a:cubicBezTo>
                    <a:pt x="2672" y="20657"/>
                    <a:pt x="2543" y="21043"/>
                    <a:pt x="2285" y="21300"/>
                  </a:cubicBezTo>
                  <a:cubicBezTo>
                    <a:pt x="1867" y="22394"/>
                    <a:pt x="1610" y="23456"/>
                    <a:pt x="1191" y="24518"/>
                  </a:cubicBezTo>
                  <a:cubicBezTo>
                    <a:pt x="1191" y="24936"/>
                    <a:pt x="1063" y="25322"/>
                    <a:pt x="934" y="25740"/>
                  </a:cubicBezTo>
                  <a:cubicBezTo>
                    <a:pt x="677" y="26673"/>
                    <a:pt x="516" y="27735"/>
                    <a:pt x="258" y="28958"/>
                  </a:cubicBezTo>
                  <a:cubicBezTo>
                    <a:pt x="258" y="29215"/>
                    <a:pt x="258" y="29633"/>
                    <a:pt x="130" y="30020"/>
                  </a:cubicBezTo>
                  <a:cubicBezTo>
                    <a:pt x="1" y="31242"/>
                    <a:pt x="1" y="32304"/>
                    <a:pt x="1" y="33527"/>
                  </a:cubicBezTo>
                  <a:lnTo>
                    <a:pt x="33785" y="33527"/>
                  </a:lnTo>
                  <a:lnTo>
                    <a:pt x="3378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29"/>
            <p:cNvSpPr/>
            <p:nvPr/>
          </p:nvSpPr>
          <p:spPr>
            <a:xfrm>
              <a:off x="516425" y="3010300"/>
              <a:ext cx="841425" cy="26575"/>
            </a:xfrm>
            <a:custGeom>
              <a:rect b="b" l="l" r="r" t="t"/>
              <a:pathLst>
                <a:path extrusionOk="0" h="1063" w="33657">
                  <a:moveTo>
                    <a:pt x="129" y="1"/>
                  </a:moveTo>
                  <a:cubicBezTo>
                    <a:pt x="129" y="258"/>
                    <a:pt x="129" y="676"/>
                    <a:pt x="1" y="1063"/>
                  </a:cubicBezTo>
                  <a:lnTo>
                    <a:pt x="33656" y="1063"/>
                  </a:lnTo>
                  <a:lnTo>
                    <a:pt x="3365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29"/>
            <p:cNvSpPr/>
            <p:nvPr/>
          </p:nvSpPr>
          <p:spPr>
            <a:xfrm>
              <a:off x="536550" y="2899300"/>
              <a:ext cx="821300" cy="30600"/>
            </a:xfrm>
            <a:custGeom>
              <a:rect b="b" l="l" r="r" t="t"/>
              <a:pathLst>
                <a:path extrusionOk="0" h="1224" w="32852">
                  <a:moveTo>
                    <a:pt x="257" y="1"/>
                  </a:moveTo>
                  <a:cubicBezTo>
                    <a:pt x="257" y="419"/>
                    <a:pt x="129" y="805"/>
                    <a:pt x="0" y="1223"/>
                  </a:cubicBezTo>
                  <a:lnTo>
                    <a:pt x="32851" y="1223"/>
                  </a:lnTo>
                  <a:lnTo>
                    <a:pt x="3285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29"/>
            <p:cNvSpPr/>
            <p:nvPr/>
          </p:nvSpPr>
          <p:spPr>
            <a:xfrm>
              <a:off x="570325" y="2792325"/>
              <a:ext cx="787525" cy="26575"/>
            </a:xfrm>
            <a:custGeom>
              <a:rect b="b" l="l" r="r" t="t"/>
              <a:pathLst>
                <a:path extrusionOk="0" h="1063" w="31501">
                  <a:moveTo>
                    <a:pt x="515" y="0"/>
                  </a:moveTo>
                  <a:cubicBezTo>
                    <a:pt x="387" y="419"/>
                    <a:pt x="258" y="805"/>
                    <a:pt x="0" y="1062"/>
                  </a:cubicBezTo>
                  <a:lnTo>
                    <a:pt x="31500" y="1062"/>
                  </a:lnTo>
                  <a:lnTo>
                    <a:pt x="3150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29"/>
            <p:cNvSpPr/>
            <p:nvPr/>
          </p:nvSpPr>
          <p:spPr>
            <a:xfrm>
              <a:off x="623425" y="2685325"/>
              <a:ext cx="734425" cy="26575"/>
            </a:xfrm>
            <a:custGeom>
              <a:rect b="b" l="l" r="r" t="t"/>
              <a:pathLst>
                <a:path extrusionOk="0" h="1063" w="29377">
                  <a:moveTo>
                    <a:pt x="676" y="1"/>
                  </a:moveTo>
                  <a:cubicBezTo>
                    <a:pt x="418" y="387"/>
                    <a:pt x="290" y="677"/>
                    <a:pt x="0" y="1063"/>
                  </a:cubicBezTo>
                  <a:lnTo>
                    <a:pt x="29376" y="1063"/>
                  </a:lnTo>
                  <a:lnTo>
                    <a:pt x="2937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29"/>
            <p:cNvSpPr/>
            <p:nvPr/>
          </p:nvSpPr>
          <p:spPr>
            <a:xfrm>
              <a:off x="697425" y="2577550"/>
              <a:ext cx="660425" cy="27375"/>
            </a:xfrm>
            <a:custGeom>
              <a:rect b="b" l="l" r="r" t="t"/>
              <a:pathLst>
                <a:path extrusionOk="0" h="1095" w="26417">
                  <a:moveTo>
                    <a:pt x="933" y="1"/>
                  </a:moveTo>
                  <a:cubicBezTo>
                    <a:pt x="676" y="290"/>
                    <a:pt x="258" y="676"/>
                    <a:pt x="0" y="1094"/>
                  </a:cubicBezTo>
                  <a:lnTo>
                    <a:pt x="26416" y="1094"/>
                  </a:lnTo>
                  <a:lnTo>
                    <a:pt x="2641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29"/>
            <p:cNvSpPr/>
            <p:nvPr/>
          </p:nvSpPr>
          <p:spPr>
            <a:xfrm>
              <a:off x="801175" y="2467350"/>
              <a:ext cx="556675" cy="29775"/>
            </a:xfrm>
            <a:custGeom>
              <a:rect b="b" l="l" r="r" t="t"/>
              <a:pathLst>
                <a:path extrusionOk="0" h="1191" w="22267">
                  <a:moveTo>
                    <a:pt x="1352" y="0"/>
                  </a:moveTo>
                  <a:cubicBezTo>
                    <a:pt x="934" y="387"/>
                    <a:pt x="419" y="805"/>
                    <a:pt x="1" y="1191"/>
                  </a:cubicBezTo>
                  <a:lnTo>
                    <a:pt x="22266" y="1191"/>
                  </a:lnTo>
                  <a:lnTo>
                    <a:pt x="2226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29"/>
            <p:cNvSpPr/>
            <p:nvPr/>
          </p:nvSpPr>
          <p:spPr>
            <a:xfrm>
              <a:off x="958850" y="2360375"/>
              <a:ext cx="399000" cy="26550"/>
            </a:xfrm>
            <a:custGeom>
              <a:rect b="b" l="l" r="r" t="t"/>
              <a:pathLst>
                <a:path extrusionOk="0" h="1062" w="15960">
                  <a:moveTo>
                    <a:pt x="2285" y="0"/>
                  </a:moveTo>
                  <a:cubicBezTo>
                    <a:pt x="1480" y="386"/>
                    <a:pt x="676" y="644"/>
                    <a:pt x="0" y="1062"/>
                  </a:cubicBezTo>
                  <a:lnTo>
                    <a:pt x="15959" y="1062"/>
                  </a:lnTo>
                  <a:lnTo>
                    <a:pt x="1595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1" name="Google Shape;451;p29"/>
          <p:cNvGrpSpPr/>
          <p:nvPr/>
        </p:nvGrpSpPr>
        <p:grpSpPr>
          <a:xfrm>
            <a:off x="-1617900" y="541161"/>
            <a:ext cx="2337900" cy="560387"/>
            <a:chOff x="6135125" y="2934550"/>
            <a:chExt cx="2337900" cy="701975"/>
          </a:xfrm>
        </p:grpSpPr>
        <p:sp>
          <p:nvSpPr>
            <p:cNvPr id="452" name="Google Shape;452;p29"/>
            <p:cNvSpPr/>
            <p:nvPr/>
          </p:nvSpPr>
          <p:spPr>
            <a:xfrm>
              <a:off x="6135125" y="2934550"/>
              <a:ext cx="2337900" cy="306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29"/>
            <p:cNvSpPr/>
            <p:nvPr/>
          </p:nvSpPr>
          <p:spPr>
            <a:xfrm>
              <a:off x="6135125" y="3068825"/>
              <a:ext cx="2337900" cy="306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29"/>
            <p:cNvSpPr/>
            <p:nvPr/>
          </p:nvSpPr>
          <p:spPr>
            <a:xfrm>
              <a:off x="6135125" y="3203100"/>
              <a:ext cx="2337900" cy="306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29"/>
            <p:cNvSpPr/>
            <p:nvPr/>
          </p:nvSpPr>
          <p:spPr>
            <a:xfrm>
              <a:off x="6135125" y="3337375"/>
              <a:ext cx="2337900" cy="306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29"/>
            <p:cNvSpPr/>
            <p:nvPr/>
          </p:nvSpPr>
          <p:spPr>
            <a:xfrm>
              <a:off x="6135125" y="3471650"/>
              <a:ext cx="2337900" cy="306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29"/>
            <p:cNvSpPr/>
            <p:nvPr/>
          </p:nvSpPr>
          <p:spPr>
            <a:xfrm>
              <a:off x="6135125" y="3605925"/>
              <a:ext cx="2337900" cy="306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BLANK_1_1_1_1_1_1">
    <p:bg>
      <p:bgPr>
        <a:gradFill>
          <a:gsLst>
            <a:gs pos="0">
              <a:schemeClr val="dk1"/>
            </a:gs>
            <a:gs pos="36000">
              <a:schemeClr val="dk1"/>
            </a:gs>
            <a:gs pos="100000">
              <a:schemeClr val="dk2"/>
            </a:gs>
          </a:gsLst>
          <a:lin ang="8099331" scaled="0"/>
        </a:gradFill>
      </p:bgPr>
    </p:bg>
    <p:spTree>
      <p:nvGrpSpPr>
        <p:cNvPr id="458" name="Shape 458"/>
        <p:cNvGrpSpPr/>
        <p:nvPr/>
      </p:nvGrpSpPr>
      <p:grpSpPr>
        <a:xfrm>
          <a:off x="0" y="0"/>
          <a:ext cx="0" cy="0"/>
          <a:chOff x="0" y="0"/>
          <a:chExt cx="0" cy="0"/>
        </a:xfrm>
      </p:grpSpPr>
      <p:sp>
        <p:nvSpPr>
          <p:cNvPr id="459" name="Google Shape;459;p30"/>
          <p:cNvSpPr txBox="1"/>
          <p:nvPr>
            <p:ph hasCustomPrompt="1" type="title"/>
          </p:nvPr>
        </p:nvSpPr>
        <p:spPr>
          <a:xfrm>
            <a:off x="2015100" y="1157025"/>
            <a:ext cx="5113800" cy="828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200"/>
              <a:buNone/>
              <a:defRPr sz="62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460" name="Google Shape;460;p30"/>
          <p:cNvSpPr txBox="1"/>
          <p:nvPr>
            <p:ph idx="1" type="subTitle"/>
          </p:nvPr>
        </p:nvSpPr>
        <p:spPr>
          <a:xfrm>
            <a:off x="2015100" y="2047250"/>
            <a:ext cx="5113800" cy="445200"/>
          </a:xfrm>
          <a:prstGeom prst="rect">
            <a:avLst/>
          </a:prstGeom>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accent2"/>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61" name="Google Shape;461;p30"/>
          <p:cNvSpPr txBox="1"/>
          <p:nvPr>
            <p:ph hasCustomPrompt="1" idx="2" type="title"/>
          </p:nvPr>
        </p:nvSpPr>
        <p:spPr>
          <a:xfrm>
            <a:off x="2015100" y="2913600"/>
            <a:ext cx="5113800" cy="828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200"/>
              <a:buNone/>
              <a:defRPr sz="62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462" name="Google Shape;462;p30"/>
          <p:cNvSpPr txBox="1"/>
          <p:nvPr>
            <p:ph idx="3" type="subTitle"/>
          </p:nvPr>
        </p:nvSpPr>
        <p:spPr>
          <a:xfrm>
            <a:off x="2015100" y="3801123"/>
            <a:ext cx="5113800" cy="445200"/>
          </a:xfrm>
          <a:prstGeom prst="rect">
            <a:avLst/>
          </a:prstGeom>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63" name="Google Shape;463;p30"/>
          <p:cNvSpPr/>
          <p:nvPr/>
        </p:nvSpPr>
        <p:spPr>
          <a:xfrm>
            <a:off x="7316425" y="776288"/>
            <a:ext cx="834175" cy="834975"/>
          </a:xfrm>
          <a:custGeom>
            <a:rect b="b" l="l" r="r" t="t"/>
            <a:pathLst>
              <a:path extrusionOk="0" h="33399" w="33367">
                <a:moveTo>
                  <a:pt x="0" y="1"/>
                </a:moveTo>
                <a:lnTo>
                  <a:pt x="33366" y="33399"/>
                </a:lnTo>
                <a:lnTo>
                  <a:pt x="333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4" name="Google Shape;464;p30"/>
          <p:cNvGrpSpPr/>
          <p:nvPr/>
        </p:nvGrpSpPr>
        <p:grpSpPr>
          <a:xfrm>
            <a:off x="8227800" y="534988"/>
            <a:ext cx="201100" cy="204325"/>
            <a:chOff x="3375338" y="419625"/>
            <a:chExt cx="201100" cy="204325"/>
          </a:xfrm>
        </p:grpSpPr>
        <p:sp>
          <p:nvSpPr>
            <p:cNvPr id="465" name="Google Shape;465;p30"/>
            <p:cNvSpPr/>
            <p:nvPr/>
          </p:nvSpPr>
          <p:spPr>
            <a:xfrm>
              <a:off x="3375338" y="419625"/>
              <a:ext cx="57125" cy="57125"/>
            </a:xfrm>
            <a:custGeom>
              <a:rect b="b" l="l" r="r" t="t"/>
              <a:pathLst>
                <a:path extrusionOk="0" h="2285" w="2285">
                  <a:moveTo>
                    <a:pt x="1062" y="0"/>
                  </a:moveTo>
                  <a:cubicBezTo>
                    <a:pt x="386" y="0"/>
                    <a:pt x="0" y="547"/>
                    <a:pt x="0" y="1062"/>
                  </a:cubicBezTo>
                  <a:cubicBezTo>
                    <a:pt x="0" y="1738"/>
                    <a:pt x="386" y="2285"/>
                    <a:pt x="1062" y="2285"/>
                  </a:cubicBezTo>
                  <a:cubicBezTo>
                    <a:pt x="1737" y="2285"/>
                    <a:pt x="2284" y="1738"/>
                    <a:pt x="2284" y="1062"/>
                  </a:cubicBezTo>
                  <a:cubicBezTo>
                    <a:pt x="2284" y="547"/>
                    <a:pt x="1737" y="0"/>
                    <a:pt x="106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30"/>
            <p:cNvSpPr/>
            <p:nvPr/>
          </p:nvSpPr>
          <p:spPr>
            <a:xfrm>
              <a:off x="3375338" y="566825"/>
              <a:ext cx="57125" cy="57125"/>
            </a:xfrm>
            <a:custGeom>
              <a:rect b="b" l="l" r="r" t="t"/>
              <a:pathLst>
                <a:path extrusionOk="0" h="2285" w="2285">
                  <a:moveTo>
                    <a:pt x="1062" y="0"/>
                  </a:moveTo>
                  <a:cubicBezTo>
                    <a:pt x="386" y="0"/>
                    <a:pt x="0" y="547"/>
                    <a:pt x="0" y="1094"/>
                  </a:cubicBezTo>
                  <a:cubicBezTo>
                    <a:pt x="0" y="1770"/>
                    <a:pt x="386" y="2285"/>
                    <a:pt x="1062" y="2285"/>
                  </a:cubicBezTo>
                  <a:cubicBezTo>
                    <a:pt x="1737" y="2285"/>
                    <a:pt x="2284" y="1770"/>
                    <a:pt x="2284" y="1094"/>
                  </a:cubicBezTo>
                  <a:cubicBezTo>
                    <a:pt x="2284" y="547"/>
                    <a:pt x="1737" y="0"/>
                    <a:pt x="106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30"/>
            <p:cNvSpPr/>
            <p:nvPr/>
          </p:nvSpPr>
          <p:spPr>
            <a:xfrm>
              <a:off x="3519313" y="419625"/>
              <a:ext cx="57125" cy="57125"/>
            </a:xfrm>
            <a:custGeom>
              <a:rect b="b" l="l" r="r" t="t"/>
              <a:pathLst>
                <a:path extrusionOk="0" h="2285" w="2285">
                  <a:moveTo>
                    <a:pt x="1062" y="0"/>
                  </a:moveTo>
                  <a:cubicBezTo>
                    <a:pt x="419" y="0"/>
                    <a:pt x="0" y="547"/>
                    <a:pt x="0" y="1062"/>
                  </a:cubicBezTo>
                  <a:cubicBezTo>
                    <a:pt x="0" y="1738"/>
                    <a:pt x="419" y="2285"/>
                    <a:pt x="1062" y="2285"/>
                  </a:cubicBezTo>
                  <a:cubicBezTo>
                    <a:pt x="1738" y="2285"/>
                    <a:pt x="2285" y="1738"/>
                    <a:pt x="2285" y="1062"/>
                  </a:cubicBezTo>
                  <a:cubicBezTo>
                    <a:pt x="2285" y="547"/>
                    <a:pt x="1738" y="0"/>
                    <a:pt x="106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30"/>
            <p:cNvSpPr/>
            <p:nvPr/>
          </p:nvSpPr>
          <p:spPr>
            <a:xfrm>
              <a:off x="3519313" y="566825"/>
              <a:ext cx="57125" cy="57125"/>
            </a:xfrm>
            <a:custGeom>
              <a:rect b="b" l="l" r="r" t="t"/>
              <a:pathLst>
                <a:path extrusionOk="0" h="2285" w="2285">
                  <a:moveTo>
                    <a:pt x="1062" y="0"/>
                  </a:moveTo>
                  <a:cubicBezTo>
                    <a:pt x="419" y="0"/>
                    <a:pt x="0" y="547"/>
                    <a:pt x="0" y="1094"/>
                  </a:cubicBezTo>
                  <a:cubicBezTo>
                    <a:pt x="0" y="1770"/>
                    <a:pt x="419" y="2285"/>
                    <a:pt x="1062" y="2285"/>
                  </a:cubicBezTo>
                  <a:cubicBezTo>
                    <a:pt x="1738" y="2285"/>
                    <a:pt x="2285" y="1770"/>
                    <a:pt x="2285" y="1094"/>
                  </a:cubicBezTo>
                  <a:cubicBezTo>
                    <a:pt x="2285" y="547"/>
                    <a:pt x="1738" y="0"/>
                    <a:pt x="106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9" name="Google Shape;469;p30"/>
          <p:cNvSpPr/>
          <p:nvPr/>
        </p:nvSpPr>
        <p:spPr>
          <a:xfrm>
            <a:off x="344935" y="3867562"/>
            <a:ext cx="740240" cy="740947"/>
          </a:xfrm>
          <a:custGeom>
            <a:rect b="b" l="l" r="r" t="t"/>
            <a:pathLst>
              <a:path extrusionOk="0" h="33527" w="33495">
                <a:moveTo>
                  <a:pt x="0" y="0"/>
                </a:moveTo>
                <a:lnTo>
                  <a:pt x="0" y="33527"/>
                </a:lnTo>
                <a:lnTo>
                  <a:pt x="33495" y="33527"/>
                </a:lnTo>
                <a:lnTo>
                  <a:pt x="3349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30"/>
          <p:cNvSpPr/>
          <p:nvPr/>
        </p:nvSpPr>
        <p:spPr>
          <a:xfrm>
            <a:off x="504928" y="4001253"/>
            <a:ext cx="130147" cy="130147"/>
          </a:xfrm>
          <a:custGeom>
            <a:rect b="b" l="l" r="r" t="t"/>
            <a:pathLst>
              <a:path extrusionOk="0" h="5889" w="5889">
                <a:moveTo>
                  <a:pt x="2929" y="0"/>
                </a:moveTo>
                <a:cubicBezTo>
                  <a:pt x="1320" y="0"/>
                  <a:pt x="1" y="1319"/>
                  <a:pt x="1" y="2928"/>
                </a:cubicBezTo>
                <a:cubicBezTo>
                  <a:pt x="1" y="4537"/>
                  <a:pt x="1320" y="5888"/>
                  <a:pt x="2929" y="5888"/>
                </a:cubicBezTo>
                <a:cubicBezTo>
                  <a:pt x="4698" y="5888"/>
                  <a:pt x="5889" y="4537"/>
                  <a:pt x="5889" y="2928"/>
                </a:cubicBezTo>
                <a:cubicBezTo>
                  <a:pt x="5889" y="1319"/>
                  <a:pt x="4698" y="0"/>
                  <a:pt x="292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30"/>
          <p:cNvSpPr/>
          <p:nvPr/>
        </p:nvSpPr>
        <p:spPr>
          <a:xfrm>
            <a:off x="504928" y="4344706"/>
            <a:ext cx="130147" cy="130147"/>
          </a:xfrm>
          <a:custGeom>
            <a:rect b="b" l="l" r="r" t="t"/>
            <a:pathLst>
              <a:path extrusionOk="0" h="5889" w="5889">
                <a:moveTo>
                  <a:pt x="2929" y="1"/>
                </a:moveTo>
                <a:cubicBezTo>
                  <a:pt x="1320" y="1"/>
                  <a:pt x="1" y="1352"/>
                  <a:pt x="1" y="2961"/>
                </a:cubicBezTo>
                <a:cubicBezTo>
                  <a:pt x="1" y="4570"/>
                  <a:pt x="1320" y="5889"/>
                  <a:pt x="2929" y="5889"/>
                </a:cubicBezTo>
                <a:cubicBezTo>
                  <a:pt x="4698" y="5889"/>
                  <a:pt x="5889" y="4570"/>
                  <a:pt x="5889" y="2961"/>
                </a:cubicBezTo>
                <a:cubicBezTo>
                  <a:pt x="5889" y="1352"/>
                  <a:pt x="4698" y="1"/>
                  <a:pt x="292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30"/>
          <p:cNvSpPr/>
          <p:nvPr/>
        </p:nvSpPr>
        <p:spPr>
          <a:xfrm>
            <a:off x="839876" y="4001253"/>
            <a:ext cx="132998" cy="130147"/>
          </a:xfrm>
          <a:custGeom>
            <a:rect b="b" l="l" r="r" t="t"/>
            <a:pathLst>
              <a:path extrusionOk="0" h="5889" w="6018">
                <a:moveTo>
                  <a:pt x="2928" y="0"/>
                </a:moveTo>
                <a:cubicBezTo>
                  <a:pt x="1319" y="0"/>
                  <a:pt x="0" y="1319"/>
                  <a:pt x="0" y="2928"/>
                </a:cubicBezTo>
                <a:cubicBezTo>
                  <a:pt x="0" y="4537"/>
                  <a:pt x="1319" y="5888"/>
                  <a:pt x="2928" y="5888"/>
                </a:cubicBezTo>
                <a:cubicBezTo>
                  <a:pt x="4666" y="5888"/>
                  <a:pt x="6017" y="4537"/>
                  <a:pt x="6017" y="2928"/>
                </a:cubicBezTo>
                <a:cubicBezTo>
                  <a:pt x="6017" y="1319"/>
                  <a:pt x="4666" y="0"/>
                  <a:pt x="292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30"/>
          <p:cNvSpPr/>
          <p:nvPr/>
        </p:nvSpPr>
        <p:spPr>
          <a:xfrm>
            <a:off x="839876" y="4344706"/>
            <a:ext cx="132998" cy="130147"/>
          </a:xfrm>
          <a:custGeom>
            <a:rect b="b" l="l" r="r" t="t"/>
            <a:pathLst>
              <a:path extrusionOk="0" h="5889" w="6018">
                <a:moveTo>
                  <a:pt x="2928" y="1"/>
                </a:moveTo>
                <a:cubicBezTo>
                  <a:pt x="1319" y="1"/>
                  <a:pt x="0" y="1352"/>
                  <a:pt x="0" y="2961"/>
                </a:cubicBezTo>
                <a:cubicBezTo>
                  <a:pt x="0" y="4570"/>
                  <a:pt x="1319" y="5889"/>
                  <a:pt x="2928" y="5889"/>
                </a:cubicBezTo>
                <a:cubicBezTo>
                  <a:pt x="4666" y="5889"/>
                  <a:pt x="6017" y="4570"/>
                  <a:pt x="6017" y="2961"/>
                </a:cubicBezTo>
                <a:cubicBezTo>
                  <a:pt x="6017" y="1352"/>
                  <a:pt x="4666" y="1"/>
                  <a:pt x="292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30"/>
          <p:cNvSpPr/>
          <p:nvPr/>
        </p:nvSpPr>
        <p:spPr>
          <a:xfrm rot="5400000">
            <a:off x="343195" y="3126562"/>
            <a:ext cx="743798" cy="740947"/>
          </a:xfrm>
          <a:custGeom>
            <a:rect b="b" l="l" r="r" t="t"/>
            <a:pathLst>
              <a:path extrusionOk="0" h="33527" w="33656">
                <a:moveTo>
                  <a:pt x="0" y="0"/>
                </a:moveTo>
                <a:lnTo>
                  <a:pt x="0" y="33527"/>
                </a:lnTo>
                <a:lnTo>
                  <a:pt x="3365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30"/>
          <p:cNvSpPr/>
          <p:nvPr/>
        </p:nvSpPr>
        <p:spPr>
          <a:xfrm rot="-5400000">
            <a:off x="343195" y="3126624"/>
            <a:ext cx="743798" cy="740947"/>
          </a:xfrm>
          <a:custGeom>
            <a:rect b="b" l="l" r="r" t="t"/>
            <a:pathLst>
              <a:path extrusionOk="0" h="33527" w="33656">
                <a:moveTo>
                  <a:pt x="0" y="0"/>
                </a:moveTo>
                <a:lnTo>
                  <a:pt x="0" y="33527"/>
                </a:lnTo>
                <a:lnTo>
                  <a:pt x="336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gradFill>
          <a:gsLst>
            <a:gs pos="0">
              <a:schemeClr val="dk1"/>
            </a:gs>
            <a:gs pos="36000">
              <a:schemeClr val="dk1"/>
            </a:gs>
            <a:gs pos="100000">
              <a:schemeClr val="dk2"/>
            </a:gs>
          </a:gsLst>
          <a:lin ang="8100019" scaled="0"/>
        </a:gradFill>
      </p:bgPr>
    </p:bg>
    <p:spTree>
      <p:nvGrpSpPr>
        <p:cNvPr id="22" name="Shape 22"/>
        <p:cNvGrpSpPr/>
        <p:nvPr/>
      </p:nvGrpSpPr>
      <p:grpSpPr>
        <a:xfrm>
          <a:off x="0" y="0"/>
          <a:ext cx="0" cy="0"/>
          <a:chOff x="0" y="0"/>
          <a:chExt cx="0" cy="0"/>
        </a:xfrm>
      </p:grpSpPr>
      <p:sp>
        <p:nvSpPr>
          <p:cNvPr id="23" name="Google Shape;23;p4"/>
          <p:cNvSpPr txBox="1"/>
          <p:nvPr>
            <p:ph idx="1" type="body"/>
          </p:nvPr>
        </p:nvSpPr>
        <p:spPr>
          <a:xfrm>
            <a:off x="1172150" y="1023300"/>
            <a:ext cx="7828500" cy="3416400"/>
          </a:xfrm>
          <a:prstGeom prst="rect">
            <a:avLst/>
          </a:prstGeom>
        </p:spPr>
        <p:txBody>
          <a:bodyPr anchorCtr="0" anchor="t" bIns="91425" lIns="91425" spcFirstLastPara="1" rIns="91425" wrap="square" tIns="91425">
            <a:noAutofit/>
          </a:bodyPr>
          <a:lstStyle>
            <a:lvl1pPr indent="-317500" lvl="0" marL="457200" rtl="0">
              <a:lnSpc>
                <a:spcPct val="115000"/>
              </a:lnSpc>
              <a:spcBef>
                <a:spcPts val="0"/>
              </a:spcBef>
              <a:spcAft>
                <a:spcPts val="0"/>
              </a:spcAft>
              <a:buSzPts val="1400"/>
              <a:buAutoNum type="arabicPeriod"/>
              <a:defRPr sz="1100">
                <a:solidFill>
                  <a:schemeClr val="accent2"/>
                </a:solidFill>
              </a:defRPr>
            </a:lvl1pPr>
            <a:lvl2pPr indent="-317500" lvl="1" marL="914400" rtl="0">
              <a:lnSpc>
                <a:spcPct val="115000"/>
              </a:lnSpc>
              <a:spcBef>
                <a:spcPts val="0"/>
              </a:spcBef>
              <a:spcAft>
                <a:spcPts val="0"/>
              </a:spcAft>
              <a:buSzPts val="1400"/>
              <a:buAutoNum type="alphaLcPeriod"/>
              <a:defRPr>
                <a:solidFill>
                  <a:schemeClr val="accent2"/>
                </a:solidFill>
              </a:defRPr>
            </a:lvl2pPr>
            <a:lvl3pPr indent="-317500" lvl="2" marL="1371600" rtl="0">
              <a:lnSpc>
                <a:spcPct val="115000"/>
              </a:lnSpc>
              <a:spcBef>
                <a:spcPts val="0"/>
              </a:spcBef>
              <a:spcAft>
                <a:spcPts val="0"/>
              </a:spcAft>
              <a:buSzPts val="1400"/>
              <a:buAutoNum type="romanLcPeriod"/>
              <a:defRPr/>
            </a:lvl3pPr>
            <a:lvl4pPr indent="-317500" lvl="3" marL="1828800" rtl="0">
              <a:lnSpc>
                <a:spcPct val="115000"/>
              </a:lnSpc>
              <a:spcBef>
                <a:spcPts val="0"/>
              </a:spcBef>
              <a:spcAft>
                <a:spcPts val="0"/>
              </a:spcAft>
              <a:buSzPts val="1400"/>
              <a:buAutoNum type="arabicPeriod"/>
              <a:defRPr/>
            </a:lvl4pPr>
            <a:lvl5pPr indent="-317500" lvl="4" marL="2286000" rtl="0">
              <a:lnSpc>
                <a:spcPct val="115000"/>
              </a:lnSpc>
              <a:spcBef>
                <a:spcPts val="0"/>
              </a:spcBef>
              <a:spcAft>
                <a:spcPts val="0"/>
              </a:spcAft>
              <a:buSzPts val="1400"/>
              <a:buAutoNum type="alphaLcPeriod"/>
              <a:defRPr/>
            </a:lvl5pPr>
            <a:lvl6pPr indent="-317500" lvl="5" marL="2743200" rtl="0">
              <a:lnSpc>
                <a:spcPct val="115000"/>
              </a:lnSpc>
              <a:spcBef>
                <a:spcPts val="0"/>
              </a:spcBef>
              <a:spcAft>
                <a:spcPts val="0"/>
              </a:spcAft>
              <a:buSzPts val="1400"/>
              <a:buAutoNum type="romanLcPeriod"/>
              <a:defRPr/>
            </a:lvl6pPr>
            <a:lvl7pPr indent="-317500" lvl="6" marL="3200400" rtl="0">
              <a:lnSpc>
                <a:spcPct val="115000"/>
              </a:lnSpc>
              <a:spcBef>
                <a:spcPts val="0"/>
              </a:spcBef>
              <a:spcAft>
                <a:spcPts val="0"/>
              </a:spcAft>
              <a:buSzPts val="1400"/>
              <a:buAutoNum type="arabicPeriod"/>
              <a:defRPr/>
            </a:lvl7pPr>
            <a:lvl8pPr indent="-317500" lvl="7" marL="3657600" rtl="0">
              <a:lnSpc>
                <a:spcPct val="115000"/>
              </a:lnSpc>
              <a:spcBef>
                <a:spcPts val="0"/>
              </a:spcBef>
              <a:spcAft>
                <a:spcPts val="0"/>
              </a:spcAft>
              <a:buSzPts val="1400"/>
              <a:buAutoNum type="alphaLcPeriod"/>
              <a:defRPr/>
            </a:lvl8pPr>
            <a:lvl9pPr indent="-317500" lvl="8" marL="4114800" rtl="0">
              <a:lnSpc>
                <a:spcPct val="115000"/>
              </a:lnSpc>
              <a:spcBef>
                <a:spcPts val="0"/>
              </a:spcBef>
              <a:spcAft>
                <a:spcPts val="0"/>
              </a:spcAft>
              <a:buSzPts val="1400"/>
              <a:buAutoNum type="romanLcPeriod"/>
              <a:defRPr/>
            </a:lvl9pPr>
          </a:lstStyle>
          <a:p/>
        </p:txBody>
      </p:sp>
      <p:sp>
        <p:nvSpPr>
          <p:cNvPr id="24" name="Google Shape;24;p4"/>
          <p:cNvSpPr txBox="1"/>
          <p:nvPr>
            <p:ph type="title"/>
          </p:nvPr>
        </p:nvSpPr>
        <p:spPr>
          <a:xfrm>
            <a:off x="720000" y="535000"/>
            <a:ext cx="7704000" cy="5727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25" name="Google Shape;25;p4"/>
          <p:cNvGrpSpPr/>
          <p:nvPr/>
        </p:nvGrpSpPr>
        <p:grpSpPr>
          <a:xfrm>
            <a:off x="8428875" y="4375124"/>
            <a:ext cx="2337900" cy="560387"/>
            <a:chOff x="6135125" y="2934550"/>
            <a:chExt cx="2337900" cy="701975"/>
          </a:xfrm>
        </p:grpSpPr>
        <p:sp>
          <p:nvSpPr>
            <p:cNvPr id="26" name="Google Shape;26;p4"/>
            <p:cNvSpPr/>
            <p:nvPr/>
          </p:nvSpPr>
          <p:spPr>
            <a:xfrm>
              <a:off x="6135125" y="2934550"/>
              <a:ext cx="2337900" cy="30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a:off x="6135125" y="3068825"/>
              <a:ext cx="2337900" cy="30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4"/>
            <p:cNvSpPr/>
            <p:nvPr/>
          </p:nvSpPr>
          <p:spPr>
            <a:xfrm>
              <a:off x="6135125" y="3203100"/>
              <a:ext cx="2337900" cy="30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4"/>
            <p:cNvSpPr/>
            <p:nvPr/>
          </p:nvSpPr>
          <p:spPr>
            <a:xfrm>
              <a:off x="6135125" y="3337375"/>
              <a:ext cx="2337900" cy="30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4"/>
            <p:cNvSpPr/>
            <p:nvPr/>
          </p:nvSpPr>
          <p:spPr>
            <a:xfrm>
              <a:off x="6135125" y="3471650"/>
              <a:ext cx="2337900" cy="30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4"/>
            <p:cNvSpPr/>
            <p:nvPr/>
          </p:nvSpPr>
          <p:spPr>
            <a:xfrm>
              <a:off x="6135125" y="3605925"/>
              <a:ext cx="2337900" cy="30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 name="Google Shape;32;p4"/>
          <p:cNvSpPr/>
          <p:nvPr/>
        </p:nvSpPr>
        <p:spPr>
          <a:xfrm>
            <a:off x="267620" y="3664500"/>
            <a:ext cx="351299" cy="351955"/>
          </a:xfrm>
          <a:custGeom>
            <a:rect b="b" l="l" r="r" t="t"/>
            <a:pathLst>
              <a:path extrusionOk="0" h="16635" w="16604">
                <a:moveTo>
                  <a:pt x="1" y="0"/>
                </a:moveTo>
                <a:lnTo>
                  <a:pt x="1" y="16635"/>
                </a:lnTo>
                <a:lnTo>
                  <a:pt x="16603" y="16635"/>
                </a:lnTo>
                <a:lnTo>
                  <a:pt x="1660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1_1_1_1_1_1_2">
    <p:spTree>
      <p:nvGrpSpPr>
        <p:cNvPr id="476" name="Shape 476"/>
        <p:cNvGrpSpPr/>
        <p:nvPr/>
      </p:nvGrpSpPr>
      <p:grpSpPr>
        <a:xfrm>
          <a:off x="0" y="0"/>
          <a:ext cx="0" cy="0"/>
          <a:chOff x="0" y="0"/>
          <a:chExt cx="0" cy="0"/>
        </a:xfrm>
      </p:grpSpPr>
      <p:sp>
        <p:nvSpPr>
          <p:cNvPr id="477" name="Google Shape;477;p31"/>
          <p:cNvSpPr txBox="1"/>
          <p:nvPr>
            <p:ph type="title"/>
          </p:nvPr>
        </p:nvSpPr>
        <p:spPr>
          <a:xfrm>
            <a:off x="2646100" y="357200"/>
            <a:ext cx="5782800" cy="11895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500"/>
              <a:buNone/>
              <a:defRPr sz="72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478" name="Google Shape;478;p31"/>
          <p:cNvSpPr txBox="1"/>
          <p:nvPr>
            <p:ph idx="1" type="subTitle"/>
          </p:nvPr>
        </p:nvSpPr>
        <p:spPr>
          <a:xfrm>
            <a:off x="4572000" y="1706450"/>
            <a:ext cx="3856800" cy="440400"/>
          </a:xfrm>
          <a:prstGeom prst="rect">
            <a:avLst/>
          </a:prstGeom>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lvl1pPr lvl="0" rtl="0" algn="r">
              <a:lnSpc>
                <a:spcPct val="100000"/>
              </a:lnSpc>
              <a:spcBef>
                <a:spcPts val="0"/>
              </a:spcBef>
              <a:spcAft>
                <a:spcPts val="0"/>
              </a:spcAft>
              <a:buClr>
                <a:schemeClr val="lt2"/>
              </a:buClr>
              <a:buSzPts val="1400"/>
              <a:buNone/>
              <a:defRPr>
                <a:solidFill>
                  <a:schemeClr val="lt2"/>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79" name="Google Shape;479;p31"/>
          <p:cNvSpPr txBox="1"/>
          <p:nvPr/>
        </p:nvSpPr>
        <p:spPr>
          <a:xfrm>
            <a:off x="3087400" y="3896300"/>
            <a:ext cx="5341500" cy="4035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Clr>
                <a:srgbClr val="000000"/>
              </a:buClr>
              <a:buSzPts val="1100"/>
              <a:buFont typeface="Arial"/>
              <a:buNone/>
            </a:pPr>
            <a:r>
              <a:rPr lang="en" sz="1200">
                <a:solidFill>
                  <a:schemeClr val="lt2"/>
                </a:solidFill>
                <a:latin typeface="Spartan"/>
                <a:ea typeface="Spartan"/>
                <a:cs typeface="Spartan"/>
                <a:sym typeface="Spartan"/>
              </a:rPr>
              <a:t>CREDITS: This presentation template was created by </a:t>
            </a:r>
            <a:r>
              <a:rPr lang="en" sz="1200">
                <a:solidFill>
                  <a:schemeClr val="lt2"/>
                </a:solidFill>
                <a:uFill>
                  <a:noFill/>
                </a:uFill>
                <a:latin typeface="Spartan"/>
                <a:ea typeface="Spartan"/>
                <a:cs typeface="Spartan"/>
                <a:sym typeface="Spartan"/>
                <a:hlinkClick r:id="rId2">
                  <a:extLst>
                    <a:ext uri="{A12FA001-AC4F-418D-AE19-62706E023703}">
                      <ahyp:hlinkClr val="tx"/>
                    </a:ext>
                  </a:extLst>
                </a:hlinkClick>
              </a:rPr>
              <a:t>Slidesgo</a:t>
            </a:r>
            <a:r>
              <a:rPr lang="en" sz="1200">
                <a:solidFill>
                  <a:schemeClr val="lt2"/>
                </a:solidFill>
                <a:latin typeface="Spartan"/>
                <a:ea typeface="Spartan"/>
                <a:cs typeface="Spartan"/>
                <a:sym typeface="Spartan"/>
              </a:rPr>
              <a:t>, including icons by </a:t>
            </a:r>
            <a:r>
              <a:rPr lang="en" sz="1200">
                <a:solidFill>
                  <a:schemeClr val="lt2"/>
                </a:solidFill>
                <a:uFill>
                  <a:noFill/>
                </a:uFill>
                <a:latin typeface="Spartan"/>
                <a:ea typeface="Spartan"/>
                <a:cs typeface="Spartan"/>
                <a:sym typeface="Spartan"/>
                <a:hlinkClick r:id="rId3">
                  <a:extLst>
                    <a:ext uri="{A12FA001-AC4F-418D-AE19-62706E023703}">
                      <ahyp:hlinkClr val="tx"/>
                    </a:ext>
                  </a:extLst>
                </a:hlinkClick>
              </a:rPr>
              <a:t>Flaticon</a:t>
            </a:r>
            <a:r>
              <a:rPr lang="en" sz="1200">
                <a:solidFill>
                  <a:schemeClr val="lt2"/>
                </a:solidFill>
                <a:latin typeface="Spartan"/>
                <a:ea typeface="Spartan"/>
                <a:cs typeface="Spartan"/>
                <a:sym typeface="Spartan"/>
              </a:rPr>
              <a:t> and infographics &amp; images by </a:t>
            </a:r>
            <a:r>
              <a:rPr lang="en" sz="1200">
                <a:solidFill>
                  <a:schemeClr val="lt2"/>
                </a:solidFill>
                <a:uFill>
                  <a:noFill/>
                </a:uFill>
                <a:latin typeface="Spartan"/>
                <a:ea typeface="Spartan"/>
                <a:cs typeface="Spartan"/>
                <a:sym typeface="Spartan"/>
                <a:hlinkClick r:id="rId4">
                  <a:extLst>
                    <a:ext uri="{A12FA001-AC4F-418D-AE19-62706E023703}">
                      <ahyp:hlinkClr val="tx"/>
                    </a:ext>
                  </a:extLst>
                </a:hlinkClick>
              </a:rPr>
              <a:t>Freepik</a:t>
            </a:r>
            <a:endParaRPr sz="1200">
              <a:solidFill>
                <a:schemeClr val="lt2"/>
              </a:solidFill>
              <a:latin typeface="Spartan"/>
              <a:ea typeface="Spartan"/>
              <a:cs typeface="Spartan"/>
              <a:sym typeface="Spartan"/>
            </a:endParaRPr>
          </a:p>
        </p:txBody>
      </p:sp>
      <p:sp>
        <p:nvSpPr>
          <p:cNvPr id="480" name="Google Shape;480;p31"/>
          <p:cNvSpPr txBox="1"/>
          <p:nvPr>
            <p:ph idx="2" type="subTitle"/>
          </p:nvPr>
        </p:nvSpPr>
        <p:spPr>
          <a:xfrm>
            <a:off x="5524900" y="2319500"/>
            <a:ext cx="2904000" cy="6804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81" name="Google Shape;481;p31"/>
          <p:cNvSpPr/>
          <p:nvPr/>
        </p:nvSpPr>
        <p:spPr>
          <a:xfrm flipH="1" rot="5400000">
            <a:off x="711463" y="1379988"/>
            <a:ext cx="844650" cy="837400"/>
          </a:xfrm>
          <a:custGeom>
            <a:rect b="b" l="l" r="r" t="t"/>
            <a:pathLst>
              <a:path extrusionOk="0" h="33496" w="33786">
                <a:moveTo>
                  <a:pt x="1" y="1"/>
                </a:moveTo>
                <a:cubicBezTo>
                  <a:pt x="1" y="9235"/>
                  <a:pt x="3733" y="17536"/>
                  <a:pt x="9911" y="23585"/>
                </a:cubicBezTo>
                <a:cubicBezTo>
                  <a:pt x="15960" y="29763"/>
                  <a:pt x="24390" y="33495"/>
                  <a:pt x="33785" y="33495"/>
                </a:cubicBezTo>
                <a:lnTo>
                  <a:pt x="3378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31"/>
          <p:cNvSpPr/>
          <p:nvPr/>
        </p:nvSpPr>
        <p:spPr>
          <a:xfrm flipH="1" rot="5400000">
            <a:off x="715100" y="539000"/>
            <a:ext cx="837375" cy="837400"/>
          </a:xfrm>
          <a:custGeom>
            <a:rect b="b" l="l" r="r" t="t"/>
            <a:pathLst>
              <a:path extrusionOk="0" h="33496" w="33495">
                <a:moveTo>
                  <a:pt x="0" y="1"/>
                </a:moveTo>
                <a:lnTo>
                  <a:pt x="0" y="33495"/>
                </a:lnTo>
                <a:lnTo>
                  <a:pt x="33495" y="33495"/>
                </a:lnTo>
                <a:lnTo>
                  <a:pt x="3349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31"/>
          <p:cNvSpPr/>
          <p:nvPr/>
        </p:nvSpPr>
        <p:spPr>
          <a:xfrm flipH="1" rot="5400000">
            <a:off x="713088" y="536988"/>
            <a:ext cx="841400" cy="837400"/>
          </a:xfrm>
          <a:custGeom>
            <a:rect b="b" l="l" r="r" t="t"/>
            <a:pathLst>
              <a:path extrusionOk="0" h="33496" w="33656">
                <a:moveTo>
                  <a:pt x="0" y="1"/>
                </a:moveTo>
                <a:lnTo>
                  <a:pt x="0" y="33495"/>
                </a:lnTo>
                <a:lnTo>
                  <a:pt x="3365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4" name="Google Shape;484;p31"/>
          <p:cNvGrpSpPr/>
          <p:nvPr/>
        </p:nvGrpSpPr>
        <p:grpSpPr>
          <a:xfrm flipH="1" rot="5400000">
            <a:off x="1549225" y="1379600"/>
            <a:ext cx="844650" cy="838175"/>
            <a:chOff x="513200" y="2286375"/>
            <a:chExt cx="844650" cy="838175"/>
          </a:xfrm>
        </p:grpSpPr>
        <p:sp>
          <p:nvSpPr>
            <p:cNvPr id="485" name="Google Shape;485;p31"/>
            <p:cNvSpPr/>
            <p:nvPr/>
          </p:nvSpPr>
          <p:spPr>
            <a:xfrm>
              <a:off x="513200" y="2286375"/>
              <a:ext cx="844650" cy="838175"/>
            </a:xfrm>
            <a:custGeom>
              <a:rect b="b" l="l" r="r" t="t"/>
              <a:pathLst>
                <a:path extrusionOk="0" h="33527" w="33786">
                  <a:moveTo>
                    <a:pt x="33785" y="0"/>
                  </a:moveTo>
                  <a:cubicBezTo>
                    <a:pt x="28959" y="0"/>
                    <a:pt x="24261" y="1062"/>
                    <a:pt x="20111" y="2960"/>
                  </a:cubicBezTo>
                  <a:cubicBezTo>
                    <a:pt x="19306" y="3346"/>
                    <a:pt x="18502" y="3604"/>
                    <a:pt x="17826" y="4022"/>
                  </a:cubicBezTo>
                  <a:cubicBezTo>
                    <a:pt x="16089" y="4955"/>
                    <a:pt x="14351" y="6017"/>
                    <a:pt x="12871" y="7239"/>
                  </a:cubicBezTo>
                  <a:cubicBezTo>
                    <a:pt x="12453" y="7626"/>
                    <a:pt x="11938" y="8044"/>
                    <a:pt x="11520" y="8430"/>
                  </a:cubicBezTo>
                  <a:cubicBezTo>
                    <a:pt x="10973" y="8848"/>
                    <a:pt x="10458" y="9395"/>
                    <a:pt x="9911" y="9910"/>
                  </a:cubicBezTo>
                  <a:cubicBezTo>
                    <a:pt x="9364" y="10457"/>
                    <a:pt x="8849" y="11004"/>
                    <a:pt x="8302" y="11648"/>
                  </a:cubicBezTo>
                  <a:cubicBezTo>
                    <a:pt x="8045" y="11937"/>
                    <a:pt x="7627" y="12323"/>
                    <a:pt x="7369" y="12741"/>
                  </a:cubicBezTo>
                  <a:cubicBezTo>
                    <a:pt x="6565" y="13675"/>
                    <a:pt x="5760" y="14736"/>
                    <a:pt x="5085" y="15959"/>
                  </a:cubicBezTo>
                  <a:cubicBezTo>
                    <a:pt x="4827" y="16345"/>
                    <a:pt x="4699" y="16635"/>
                    <a:pt x="4409" y="17021"/>
                  </a:cubicBezTo>
                  <a:cubicBezTo>
                    <a:pt x="3894" y="18083"/>
                    <a:pt x="3347" y="19177"/>
                    <a:pt x="2800" y="20238"/>
                  </a:cubicBezTo>
                  <a:cubicBezTo>
                    <a:pt x="2672" y="20657"/>
                    <a:pt x="2543" y="21043"/>
                    <a:pt x="2285" y="21300"/>
                  </a:cubicBezTo>
                  <a:cubicBezTo>
                    <a:pt x="1867" y="22394"/>
                    <a:pt x="1610" y="23456"/>
                    <a:pt x="1191" y="24518"/>
                  </a:cubicBezTo>
                  <a:cubicBezTo>
                    <a:pt x="1191" y="24936"/>
                    <a:pt x="1063" y="25322"/>
                    <a:pt x="934" y="25740"/>
                  </a:cubicBezTo>
                  <a:cubicBezTo>
                    <a:pt x="677" y="26673"/>
                    <a:pt x="516" y="27735"/>
                    <a:pt x="258" y="28958"/>
                  </a:cubicBezTo>
                  <a:cubicBezTo>
                    <a:pt x="258" y="29215"/>
                    <a:pt x="258" y="29633"/>
                    <a:pt x="130" y="30020"/>
                  </a:cubicBezTo>
                  <a:cubicBezTo>
                    <a:pt x="1" y="31242"/>
                    <a:pt x="1" y="32304"/>
                    <a:pt x="1" y="33527"/>
                  </a:cubicBezTo>
                  <a:lnTo>
                    <a:pt x="33785" y="33527"/>
                  </a:lnTo>
                  <a:lnTo>
                    <a:pt x="3378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31"/>
            <p:cNvSpPr/>
            <p:nvPr/>
          </p:nvSpPr>
          <p:spPr>
            <a:xfrm>
              <a:off x="516425" y="3010300"/>
              <a:ext cx="841425" cy="26575"/>
            </a:xfrm>
            <a:custGeom>
              <a:rect b="b" l="l" r="r" t="t"/>
              <a:pathLst>
                <a:path extrusionOk="0" h="1063" w="33657">
                  <a:moveTo>
                    <a:pt x="129" y="1"/>
                  </a:moveTo>
                  <a:cubicBezTo>
                    <a:pt x="129" y="258"/>
                    <a:pt x="129" y="676"/>
                    <a:pt x="1" y="1063"/>
                  </a:cubicBezTo>
                  <a:lnTo>
                    <a:pt x="33656" y="1063"/>
                  </a:lnTo>
                  <a:lnTo>
                    <a:pt x="3365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31"/>
            <p:cNvSpPr/>
            <p:nvPr/>
          </p:nvSpPr>
          <p:spPr>
            <a:xfrm>
              <a:off x="536550" y="2899300"/>
              <a:ext cx="821300" cy="30600"/>
            </a:xfrm>
            <a:custGeom>
              <a:rect b="b" l="l" r="r" t="t"/>
              <a:pathLst>
                <a:path extrusionOk="0" h="1224" w="32852">
                  <a:moveTo>
                    <a:pt x="257" y="1"/>
                  </a:moveTo>
                  <a:cubicBezTo>
                    <a:pt x="257" y="419"/>
                    <a:pt x="129" y="805"/>
                    <a:pt x="0" y="1223"/>
                  </a:cubicBezTo>
                  <a:lnTo>
                    <a:pt x="32851" y="1223"/>
                  </a:lnTo>
                  <a:lnTo>
                    <a:pt x="3285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31"/>
            <p:cNvSpPr/>
            <p:nvPr/>
          </p:nvSpPr>
          <p:spPr>
            <a:xfrm>
              <a:off x="570325" y="2792325"/>
              <a:ext cx="787525" cy="26575"/>
            </a:xfrm>
            <a:custGeom>
              <a:rect b="b" l="l" r="r" t="t"/>
              <a:pathLst>
                <a:path extrusionOk="0" h="1063" w="31501">
                  <a:moveTo>
                    <a:pt x="515" y="0"/>
                  </a:moveTo>
                  <a:cubicBezTo>
                    <a:pt x="387" y="419"/>
                    <a:pt x="258" y="805"/>
                    <a:pt x="0" y="1062"/>
                  </a:cubicBezTo>
                  <a:lnTo>
                    <a:pt x="31500" y="1062"/>
                  </a:lnTo>
                  <a:lnTo>
                    <a:pt x="3150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31"/>
            <p:cNvSpPr/>
            <p:nvPr/>
          </p:nvSpPr>
          <p:spPr>
            <a:xfrm>
              <a:off x="623425" y="2685325"/>
              <a:ext cx="734425" cy="26575"/>
            </a:xfrm>
            <a:custGeom>
              <a:rect b="b" l="l" r="r" t="t"/>
              <a:pathLst>
                <a:path extrusionOk="0" h="1063" w="29377">
                  <a:moveTo>
                    <a:pt x="676" y="1"/>
                  </a:moveTo>
                  <a:cubicBezTo>
                    <a:pt x="418" y="387"/>
                    <a:pt x="290" y="677"/>
                    <a:pt x="0" y="1063"/>
                  </a:cubicBezTo>
                  <a:lnTo>
                    <a:pt x="29376" y="1063"/>
                  </a:lnTo>
                  <a:lnTo>
                    <a:pt x="2937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31"/>
            <p:cNvSpPr/>
            <p:nvPr/>
          </p:nvSpPr>
          <p:spPr>
            <a:xfrm>
              <a:off x="697425" y="2577550"/>
              <a:ext cx="660425" cy="27375"/>
            </a:xfrm>
            <a:custGeom>
              <a:rect b="b" l="l" r="r" t="t"/>
              <a:pathLst>
                <a:path extrusionOk="0" h="1095" w="26417">
                  <a:moveTo>
                    <a:pt x="933" y="1"/>
                  </a:moveTo>
                  <a:cubicBezTo>
                    <a:pt x="676" y="290"/>
                    <a:pt x="258" y="676"/>
                    <a:pt x="0" y="1094"/>
                  </a:cubicBezTo>
                  <a:lnTo>
                    <a:pt x="26416" y="1094"/>
                  </a:lnTo>
                  <a:lnTo>
                    <a:pt x="2641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31"/>
            <p:cNvSpPr/>
            <p:nvPr/>
          </p:nvSpPr>
          <p:spPr>
            <a:xfrm>
              <a:off x="801175" y="2467350"/>
              <a:ext cx="556675" cy="29775"/>
            </a:xfrm>
            <a:custGeom>
              <a:rect b="b" l="l" r="r" t="t"/>
              <a:pathLst>
                <a:path extrusionOk="0" h="1191" w="22267">
                  <a:moveTo>
                    <a:pt x="1352" y="0"/>
                  </a:moveTo>
                  <a:cubicBezTo>
                    <a:pt x="934" y="387"/>
                    <a:pt x="419" y="805"/>
                    <a:pt x="1" y="1191"/>
                  </a:cubicBezTo>
                  <a:lnTo>
                    <a:pt x="22266" y="1191"/>
                  </a:lnTo>
                  <a:lnTo>
                    <a:pt x="2226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31"/>
            <p:cNvSpPr/>
            <p:nvPr/>
          </p:nvSpPr>
          <p:spPr>
            <a:xfrm>
              <a:off x="958850" y="2360375"/>
              <a:ext cx="399000" cy="26550"/>
            </a:xfrm>
            <a:custGeom>
              <a:rect b="b" l="l" r="r" t="t"/>
              <a:pathLst>
                <a:path extrusionOk="0" h="1062" w="15960">
                  <a:moveTo>
                    <a:pt x="2285" y="0"/>
                  </a:moveTo>
                  <a:cubicBezTo>
                    <a:pt x="1480" y="386"/>
                    <a:pt x="676" y="644"/>
                    <a:pt x="0" y="1062"/>
                  </a:cubicBezTo>
                  <a:lnTo>
                    <a:pt x="15959" y="1062"/>
                  </a:lnTo>
                  <a:lnTo>
                    <a:pt x="1595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3" name="Google Shape;493;p31"/>
          <p:cNvSpPr/>
          <p:nvPr/>
        </p:nvSpPr>
        <p:spPr>
          <a:xfrm flipH="1" rot="5400000">
            <a:off x="1552863" y="538613"/>
            <a:ext cx="837375" cy="838175"/>
          </a:xfrm>
          <a:custGeom>
            <a:rect b="b" l="l" r="r" t="t"/>
            <a:pathLst>
              <a:path extrusionOk="0" h="33527" w="33495">
                <a:moveTo>
                  <a:pt x="0" y="0"/>
                </a:moveTo>
                <a:lnTo>
                  <a:pt x="0" y="33527"/>
                </a:lnTo>
                <a:lnTo>
                  <a:pt x="33495" y="33527"/>
                </a:lnTo>
                <a:cubicBezTo>
                  <a:pt x="33495" y="15026"/>
                  <a:pt x="18501" y="0"/>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31"/>
          <p:cNvSpPr/>
          <p:nvPr/>
        </p:nvSpPr>
        <p:spPr>
          <a:xfrm flipH="1">
            <a:off x="715100" y="4192613"/>
            <a:ext cx="415100" cy="415875"/>
          </a:xfrm>
          <a:custGeom>
            <a:rect b="b" l="l" r="r" t="t"/>
            <a:pathLst>
              <a:path extrusionOk="0" h="16635" w="16604">
                <a:moveTo>
                  <a:pt x="1" y="0"/>
                </a:moveTo>
                <a:lnTo>
                  <a:pt x="1" y="16635"/>
                </a:lnTo>
                <a:lnTo>
                  <a:pt x="16603" y="16635"/>
                </a:lnTo>
                <a:lnTo>
                  <a:pt x="1660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_1_1_1_1_1_1">
    <p:spTree>
      <p:nvGrpSpPr>
        <p:cNvPr id="495" name="Shape 495"/>
        <p:cNvGrpSpPr/>
        <p:nvPr/>
      </p:nvGrpSpPr>
      <p:grpSpPr>
        <a:xfrm>
          <a:off x="0" y="0"/>
          <a:ext cx="0" cy="0"/>
          <a:chOff x="0" y="0"/>
          <a:chExt cx="0" cy="0"/>
        </a:xfrm>
      </p:grpSpPr>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4">
    <p:bg>
      <p:bgPr>
        <a:gradFill>
          <a:gsLst>
            <a:gs pos="0">
              <a:schemeClr val="dk1"/>
            </a:gs>
            <a:gs pos="36000">
              <a:schemeClr val="dk1"/>
            </a:gs>
            <a:gs pos="100000">
              <a:schemeClr val="dk2"/>
            </a:gs>
          </a:gsLst>
          <a:lin ang="8099331" scaled="0"/>
        </a:gradFill>
      </p:bgPr>
    </p:bg>
    <p:spTree>
      <p:nvGrpSpPr>
        <p:cNvPr id="496" name="Shape 496"/>
        <p:cNvGrpSpPr/>
        <p:nvPr/>
      </p:nvGrpSpPr>
      <p:grpSpPr>
        <a:xfrm>
          <a:off x="0" y="0"/>
          <a:ext cx="0" cy="0"/>
          <a:chOff x="0" y="0"/>
          <a:chExt cx="0" cy="0"/>
        </a:xfrm>
      </p:grpSpPr>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500" name="Shape 500"/>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3" name="Shape 33"/>
        <p:cNvGrpSpPr/>
        <p:nvPr/>
      </p:nvGrpSpPr>
      <p:grpSpPr>
        <a:xfrm>
          <a:off x="0" y="0"/>
          <a:ext cx="0" cy="0"/>
          <a:chOff x="0" y="0"/>
          <a:chExt cx="0" cy="0"/>
        </a:xfrm>
      </p:grpSpPr>
      <p:sp>
        <p:nvSpPr>
          <p:cNvPr id="34" name="Google Shape;34;p5"/>
          <p:cNvSpPr txBox="1"/>
          <p:nvPr>
            <p:ph idx="1" type="subTitle"/>
          </p:nvPr>
        </p:nvSpPr>
        <p:spPr>
          <a:xfrm>
            <a:off x="5542650" y="3399075"/>
            <a:ext cx="2907600" cy="7134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SzPts val="2500"/>
              <a:buFont typeface="Righteous"/>
              <a:buNone/>
              <a:defRPr sz="2500">
                <a:solidFill>
                  <a:schemeClr val="accent2"/>
                </a:solidFill>
                <a:latin typeface="Righteous"/>
                <a:ea typeface="Righteous"/>
                <a:cs typeface="Righteous"/>
                <a:sym typeface="Righteous"/>
              </a:defRPr>
            </a:lvl1pPr>
            <a:lvl2pPr lvl="1"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35" name="Google Shape;35;p5"/>
          <p:cNvSpPr txBox="1"/>
          <p:nvPr>
            <p:ph idx="2" type="subTitle"/>
          </p:nvPr>
        </p:nvSpPr>
        <p:spPr>
          <a:xfrm>
            <a:off x="2485100" y="1452088"/>
            <a:ext cx="2907600" cy="713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500"/>
              <a:buFont typeface="Righteous"/>
              <a:buNone/>
              <a:defRPr sz="2500">
                <a:latin typeface="Righteous"/>
                <a:ea typeface="Righteous"/>
                <a:cs typeface="Righteous"/>
                <a:sym typeface="Righteous"/>
              </a:defRPr>
            </a:lvl1pPr>
            <a:lvl2pPr lvl="1" rtl="0"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36" name="Google Shape;36;p5"/>
          <p:cNvSpPr txBox="1"/>
          <p:nvPr>
            <p:ph idx="3" type="subTitle"/>
          </p:nvPr>
        </p:nvSpPr>
        <p:spPr>
          <a:xfrm>
            <a:off x="5542650" y="4013100"/>
            <a:ext cx="2907600" cy="595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7" name="Google Shape;37;p5"/>
          <p:cNvSpPr txBox="1"/>
          <p:nvPr>
            <p:ph idx="4" type="subTitle"/>
          </p:nvPr>
        </p:nvSpPr>
        <p:spPr>
          <a:xfrm>
            <a:off x="2485100" y="2066123"/>
            <a:ext cx="2907600" cy="595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38" name="Google Shape;38;p5"/>
          <p:cNvGrpSpPr/>
          <p:nvPr/>
        </p:nvGrpSpPr>
        <p:grpSpPr>
          <a:xfrm flipH="1" rot="10800000">
            <a:off x="-158462" y="4048115"/>
            <a:ext cx="2337900" cy="560387"/>
            <a:chOff x="6135125" y="2934550"/>
            <a:chExt cx="2337900" cy="701975"/>
          </a:xfrm>
        </p:grpSpPr>
        <p:sp>
          <p:nvSpPr>
            <p:cNvPr id="39" name="Google Shape;39;p5"/>
            <p:cNvSpPr/>
            <p:nvPr/>
          </p:nvSpPr>
          <p:spPr>
            <a:xfrm>
              <a:off x="6135125" y="2934550"/>
              <a:ext cx="2337900" cy="30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5"/>
            <p:cNvSpPr/>
            <p:nvPr/>
          </p:nvSpPr>
          <p:spPr>
            <a:xfrm>
              <a:off x="6135125" y="3068825"/>
              <a:ext cx="2337900" cy="30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5"/>
            <p:cNvSpPr/>
            <p:nvPr/>
          </p:nvSpPr>
          <p:spPr>
            <a:xfrm>
              <a:off x="6135125" y="3203100"/>
              <a:ext cx="2337900" cy="30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5"/>
            <p:cNvSpPr/>
            <p:nvPr/>
          </p:nvSpPr>
          <p:spPr>
            <a:xfrm>
              <a:off x="6135125" y="3337375"/>
              <a:ext cx="2337900" cy="30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5"/>
            <p:cNvSpPr/>
            <p:nvPr/>
          </p:nvSpPr>
          <p:spPr>
            <a:xfrm>
              <a:off x="6135125" y="3471650"/>
              <a:ext cx="2337900" cy="30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5"/>
            <p:cNvSpPr/>
            <p:nvPr/>
          </p:nvSpPr>
          <p:spPr>
            <a:xfrm>
              <a:off x="6135125" y="3605925"/>
              <a:ext cx="2337900" cy="30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5"/>
          <p:cNvSpPr/>
          <p:nvPr/>
        </p:nvSpPr>
        <p:spPr>
          <a:xfrm>
            <a:off x="8403360" y="732112"/>
            <a:ext cx="740240" cy="740947"/>
          </a:xfrm>
          <a:custGeom>
            <a:rect b="b" l="l" r="r" t="t"/>
            <a:pathLst>
              <a:path extrusionOk="0" h="33527" w="33495">
                <a:moveTo>
                  <a:pt x="0" y="0"/>
                </a:moveTo>
                <a:lnTo>
                  <a:pt x="0" y="33527"/>
                </a:lnTo>
                <a:lnTo>
                  <a:pt x="33495" y="33527"/>
                </a:lnTo>
                <a:lnTo>
                  <a:pt x="3349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5"/>
          <p:cNvSpPr/>
          <p:nvPr/>
        </p:nvSpPr>
        <p:spPr>
          <a:xfrm>
            <a:off x="8563353" y="865803"/>
            <a:ext cx="130147" cy="130147"/>
          </a:xfrm>
          <a:custGeom>
            <a:rect b="b" l="l" r="r" t="t"/>
            <a:pathLst>
              <a:path extrusionOk="0" h="5889" w="5889">
                <a:moveTo>
                  <a:pt x="2929" y="0"/>
                </a:moveTo>
                <a:cubicBezTo>
                  <a:pt x="1320" y="0"/>
                  <a:pt x="1" y="1319"/>
                  <a:pt x="1" y="2928"/>
                </a:cubicBezTo>
                <a:cubicBezTo>
                  <a:pt x="1" y="4537"/>
                  <a:pt x="1320" y="5888"/>
                  <a:pt x="2929" y="5888"/>
                </a:cubicBezTo>
                <a:cubicBezTo>
                  <a:pt x="4698" y="5888"/>
                  <a:pt x="5889" y="4537"/>
                  <a:pt x="5889" y="2928"/>
                </a:cubicBezTo>
                <a:cubicBezTo>
                  <a:pt x="5889" y="1319"/>
                  <a:pt x="4698" y="0"/>
                  <a:pt x="292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5"/>
          <p:cNvSpPr/>
          <p:nvPr/>
        </p:nvSpPr>
        <p:spPr>
          <a:xfrm>
            <a:off x="8563353" y="1209256"/>
            <a:ext cx="130147" cy="130147"/>
          </a:xfrm>
          <a:custGeom>
            <a:rect b="b" l="l" r="r" t="t"/>
            <a:pathLst>
              <a:path extrusionOk="0" h="5889" w="5889">
                <a:moveTo>
                  <a:pt x="2929" y="1"/>
                </a:moveTo>
                <a:cubicBezTo>
                  <a:pt x="1320" y="1"/>
                  <a:pt x="1" y="1352"/>
                  <a:pt x="1" y="2961"/>
                </a:cubicBezTo>
                <a:cubicBezTo>
                  <a:pt x="1" y="4570"/>
                  <a:pt x="1320" y="5889"/>
                  <a:pt x="2929" y="5889"/>
                </a:cubicBezTo>
                <a:cubicBezTo>
                  <a:pt x="4698" y="5889"/>
                  <a:pt x="5889" y="4570"/>
                  <a:pt x="5889" y="2961"/>
                </a:cubicBezTo>
                <a:cubicBezTo>
                  <a:pt x="5889" y="1352"/>
                  <a:pt x="4698" y="1"/>
                  <a:pt x="292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5"/>
          <p:cNvSpPr/>
          <p:nvPr/>
        </p:nvSpPr>
        <p:spPr>
          <a:xfrm>
            <a:off x="8898301" y="865803"/>
            <a:ext cx="132998" cy="130147"/>
          </a:xfrm>
          <a:custGeom>
            <a:rect b="b" l="l" r="r" t="t"/>
            <a:pathLst>
              <a:path extrusionOk="0" h="5889" w="6018">
                <a:moveTo>
                  <a:pt x="2928" y="0"/>
                </a:moveTo>
                <a:cubicBezTo>
                  <a:pt x="1319" y="0"/>
                  <a:pt x="0" y="1319"/>
                  <a:pt x="0" y="2928"/>
                </a:cubicBezTo>
                <a:cubicBezTo>
                  <a:pt x="0" y="4537"/>
                  <a:pt x="1319" y="5888"/>
                  <a:pt x="2928" y="5888"/>
                </a:cubicBezTo>
                <a:cubicBezTo>
                  <a:pt x="4666" y="5888"/>
                  <a:pt x="6017" y="4537"/>
                  <a:pt x="6017" y="2928"/>
                </a:cubicBezTo>
                <a:cubicBezTo>
                  <a:pt x="6017" y="1319"/>
                  <a:pt x="4666" y="0"/>
                  <a:pt x="292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5"/>
          <p:cNvSpPr/>
          <p:nvPr/>
        </p:nvSpPr>
        <p:spPr>
          <a:xfrm>
            <a:off x="8898301" y="1209256"/>
            <a:ext cx="132998" cy="130147"/>
          </a:xfrm>
          <a:custGeom>
            <a:rect b="b" l="l" r="r" t="t"/>
            <a:pathLst>
              <a:path extrusionOk="0" h="5889" w="6018">
                <a:moveTo>
                  <a:pt x="2928" y="1"/>
                </a:moveTo>
                <a:cubicBezTo>
                  <a:pt x="1319" y="1"/>
                  <a:pt x="0" y="1352"/>
                  <a:pt x="0" y="2961"/>
                </a:cubicBezTo>
                <a:cubicBezTo>
                  <a:pt x="0" y="4570"/>
                  <a:pt x="1319" y="5889"/>
                  <a:pt x="2928" y="5889"/>
                </a:cubicBezTo>
                <a:cubicBezTo>
                  <a:pt x="4666" y="5889"/>
                  <a:pt x="6017" y="4570"/>
                  <a:pt x="6017" y="2961"/>
                </a:cubicBezTo>
                <a:cubicBezTo>
                  <a:pt x="6017" y="1352"/>
                  <a:pt x="4666" y="1"/>
                  <a:pt x="292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5"/>
          <p:cNvSpPr/>
          <p:nvPr/>
        </p:nvSpPr>
        <p:spPr>
          <a:xfrm rot="5400000">
            <a:off x="8401620" y="-8888"/>
            <a:ext cx="743798" cy="740947"/>
          </a:xfrm>
          <a:custGeom>
            <a:rect b="b" l="l" r="r" t="t"/>
            <a:pathLst>
              <a:path extrusionOk="0" h="33527" w="33656">
                <a:moveTo>
                  <a:pt x="0" y="0"/>
                </a:moveTo>
                <a:lnTo>
                  <a:pt x="0" y="33527"/>
                </a:lnTo>
                <a:lnTo>
                  <a:pt x="3365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p:nvPr/>
        </p:nvSpPr>
        <p:spPr>
          <a:xfrm rot="-5400000">
            <a:off x="8401620" y="-8826"/>
            <a:ext cx="743798" cy="740947"/>
          </a:xfrm>
          <a:custGeom>
            <a:rect b="b" l="l" r="r" t="t"/>
            <a:pathLst>
              <a:path extrusionOk="0" h="33527" w="33656">
                <a:moveTo>
                  <a:pt x="0" y="0"/>
                </a:moveTo>
                <a:lnTo>
                  <a:pt x="0" y="33527"/>
                </a:lnTo>
                <a:lnTo>
                  <a:pt x="336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5"/>
          <p:cNvSpPr txBox="1"/>
          <p:nvPr>
            <p:ph type="title"/>
          </p:nvPr>
        </p:nvSpPr>
        <p:spPr>
          <a:xfrm>
            <a:off x="720000" y="535000"/>
            <a:ext cx="7704000" cy="5727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 name="Shape 53"/>
        <p:cNvGrpSpPr/>
        <p:nvPr/>
      </p:nvGrpSpPr>
      <p:grpSpPr>
        <a:xfrm>
          <a:off x="0" y="0"/>
          <a:ext cx="0" cy="0"/>
          <a:chOff x="0" y="0"/>
          <a:chExt cx="0" cy="0"/>
        </a:xfrm>
      </p:grpSpPr>
      <p:sp>
        <p:nvSpPr>
          <p:cNvPr id="54" name="Google Shape;54;p6"/>
          <p:cNvSpPr txBox="1"/>
          <p:nvPr>
            <p:ph type="title"/>
          </p:nvPr>
        </p:nvSpPr>
        <p:spPr>
          <a:xfrm>
            <a:off x="720000" y="535000"/>
            <a:ext cx="7704000" cy="5727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55" name="Shape 55"/>
        <p:cNvGrpSpPr/>
        <p:nvPr/>
      </p:nvGrpSpPr>
      <p:grpSpPr>
        <a:xfrm>
          <a:off x="0" y="0"/>
          <a:ext cx="0" cy="0"/>
          <a:chOff x="0" y="0"/>
          <a:chExt cx="0" cy="0"/>
        </a:xfrm>
      </p:grpSpPr>
      <p:sp>
        <p:nvSpPr>
          <p:cNvPr id="56" name="Google Shape;56;p7"/>
          <p:cNvSpPr txBox="1"/>
          <p:nvPr>
            <p:ph type="title"/>
          </p:nvPr>
        </p:nvSpPr>
        <p:spPr>
          <a:xfrm>
            <a:off x="720000" y="1252475"/>
            <a:ext cx="3668700" cy="16848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57" name="Google Shape;57;p7"/>
          <p:cNvSpPr txBox="1"/>
          <p:nvPr>
            <p:ph idx="1" type="body"/>
          </p:nvPr>
        </p:nvSpPr>
        <p:spPr>
          <a:xfrm>
            <a:off x="720000" y="2937325"/>
            <a:ext cx="3668700" cy="1110900"/>
          </a:xfrm>
          <a:prstGeom prst="rect">
            <a:avLst/>
          </a:prstGeom>
        </p:spPr>
        <p:txBody>
          <a:bodyPr anchorCtr="0" anchor="t" bIns="91425" lIns="91425" spcFirstLastPara="1" rIns="91425" wrap="square" tIns="91425">
            <a:noAutofit/>
          </a:bodyPr>
          <a:lstStyle>
            <a:lvl1pPr indent="-317500" lvl="0" marL="457200" rtl="0">
              <a:lnSpc>
                <a:spcPct val="115000"/>
              </a:lnSpc>
              <a:spcBef>
                <a:spcPts val="0"/>
              </a:spcBef>
              <a:spcAft>
                <a:spcPts val="0"/>
              </a:spcAft>
              <a:buSzPts val="1400"/>
              <a:buChar char="●"/>
              <a:defRPr sz="1400">
                <a:solidFill>
                  <a:schemeClr val="accent2"/>
                </a:solidFill>
              </a:defRPr>
            </a:lvl1pPr>
            <a:lvl2pPr indent="-317500" lvl="1" marL="914400" rtl="0">
              <a:lnSpc>
                <a:spcPct val="115000"/>
              </a:lnSpc>
              <a:spcBef>
                <a:spcPts val="0"/>
              </a:spcBef>
              <a:spcAft>
                <a:spcPts val="0"/>
              </a:spcAft>
              <a:buSzPts val="1400"/>
              <a:buChar char="○"/>
              <a:defRPr>
                <a:solidFill>
                  <a:schemeClr val="accent2"/>
                </a:solidFill>
              </a:defRPr>
            </a:lvl2pPr>
            <a:lvl3pPr indent="-317500" lvl="2" marL="1371600" rtl="0">
              <a:lnSpc>
                <a:spcPct val="115000"/>
              </a:lnSpc>
              <a:spcBef>
                <a:spcPts val="0"/>
              </a:spcBef>
              <a:spcAft>
                <a:spcPts val="0"/>
              </a:spcAft>
              <a:buSzPts val="1400"/>
              <a:buChar char="■"/>
              <a:defRPr/>
            </a:lvl3pPr>
            <a:lvl4pPr indent="-317500" lvl="3" marL="1828800" rtl="0">
              <a:lnSpc>
                <a:spcPct val="115000"/>
              </a:lnSpc>
              <a:spcBef>
                <a:spcPts val="0"/>
              </a:spcBef>
              <a:spcAft>
                <a:spcPts val="0"/>
              </a:spcAft>
              <a:buSzPts val="1400"/>
              <a:buChar char="●"/>
              <a:defRPr/>
            </a:lvl4pPr>
            <a:lvl5pPr indent="-317500" lvl="4" marL="2286000" rtl="0">
              <a:lnSpc>
                <a:spcPct val="115000"/>
              </a:lnSpc>
              <a:spcBef>
                <a:spcPts val="0"/>
              </a:spcBef>
              <a:spcAft>
                <a:spcPts val="0"/>
              </a:spcAft>
              <a:buSzPts val="1400"/>
              <a:buChar char="○"/>
              <a:defRPr/>
            </a:lvl5pPr>
            <a:lvl6pPr indent="-317500" lvl="5" marL="2743200" rtl="0">
              <a:lnSpc>
                <a:spcPct val="115000"/>
              </a:lnSpc>
              <a:spcBef>
                <a:spcPts val="0"/>
              </a:spcBef>
              <a:spcAft>
                <a:spcPts val="0"/>
              </a:spcAft>
              <a:buSzPts val="1400"/>
              <a:buChar char="■"/>
              <a:defRPr/>
            </a:lvl6pPr>
            <a:lvl7pPr indent="-317500" lvl="6" marL="3200400" rtl="0">
              <a:lnSpc>
                <a:spcPct val="115000"/>
              </a:lnSpc>
              <a:spcBef>
                <a:spcPts val="0"/>
              </a:spcBef>
              <a:spcAft>
                <a:spcPts val="0"/>
              </a:spcAft>
              <a:buSzPts val="1400"/>
              <a:buChar char="●"/>
              <a:defRPr/>
            </a:lvl7pPr>
            <a:lvl8pPr indent="-317500" lvl="7" marL="3657600" rtl="0">
              <a:lnSpc>
                <a:spcPct val="115000"/>
              </a:lnSpc>
              <a:spcBef>
                <a:spcPts val="0"/>
              </a:spcBef>
              <a:spcAft>
                <a:spcPts val="0"/>
              </a:spcAft>
              <a:buSzPts val="1400"/>
              <a:buChar char="○"/>
              <a:defRPr/>
            </a:lvl8pPr>
            <a:lvl9pPr indent="-317500" lvl="8" marL="4114800" rtl="0">
              <a:lnSpc>
                <a:spcPct val="115000"/>
              </a:lnSpc>
              <a:spcBef>
                <a:spcPts val="0"/>
              </a:spcBef>
              <a:spcAft>
                <a:spcPts val="0"/>
              </a:spcAft>
              <a:buClr>
                <a:srgbClr val="00FFDD"/>
              </a:buClr>
              <a:buSzPts val="1400"/>
              <a:buChar char="■"/>
              <a:defRPr/>
            </a:lvl9pPr>
          </a:lstStyle>
          <a:p/>
        </p:txBody>
      </p:sp>
      <p:grpSp>
        <p:nvGrpSpPr>
          <p:cNvPr id="58" name="Google Shape;58;p7"/>
          <p:cNvGrpSpPr/>
          <p:nvPr/>
        </p:nvGrpSpPr>
        <p:grpSpPr>
          <a:xfrm>
            <a:off x="-1622800" y="541161"/>
            <a:ext cx="2337900" cy="560387"/>
            <a:chOff x="6135125" y="2934550"/>
            <a:chExt cx="2337900" cy="701975"/>
          </a:xfrm>
        </p:grpSpPr>
        <p:sp>
          <p:nvSpPr>
            <p:cNvPr id="59" name="Google Shape;59;p7"/>
            <p:cNvSpPr/>
            <p:nvPr/>
          </p:nvSpPr>
          <p:spPr>
            <a:xfrm>
              <a:off x="6135125" y="2934550"/>
              <a:ext cx="2337900" cy="30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7"/>
            <p:cNvSpPr/>
            <p:nvPr/>
          </p:nvSpPr>
          <p:spPr>
            <a:xfrm>
              <a:off x="6135125" y="3068825"/>
              <a:ext cx="2337900" cy="30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7"/>
            <p:cNvSpPr/>
            <p:nvPr/>
          </p:nvSpPr>
          <p:spPr>
            <a:xfrm>
              <a:off x="6135125" y="3203100"/>
              <a:ext cx="2337900" cy="30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7"/>
            <p:cNvSpPr/>
            <p:nvPr/>
          </p:nvSpPr>
          <p:spPr>
            <a:xfrm>
              <a:off x="6135125" y="3337375"/>
              <a:ext cx="2337900" cy="30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7"/>
            <p:cNvSpPr/>
            <p:nvPr/>
          </p:nvSpPr>
          <p:spPr>
            <a:xfrm>
              <a:off x="6135125" y="3471650"/>
              <a:ext cx="2337900" cy="30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7"/>
            <p:cNvSpPr/>
            <p:nvPr/>
          </p:nvSpPr>
          <p:spPr>
            <a:xfrm>
              <a:off x="6135125" y="3605925"/>
              <a:ext cx="2337900" cy="30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gradFill>
          <a:gsLst>
            <a:gs pos="0">
              <a:schemeClr val="dk1"/>
            </a:gs>
            <a:gs pos="36000">
              <a:schemeClr val="dk1"/>
            </a:gs>
            <a:gs pos="100000">
              <a:schemeClr val="dk2"/>
            </a:gs>
          </a:gsLst>
          <a:lin ang="8099331" scaled="0"/>
        </a:gradFill>
      </p:bgPr>
    </p:bg>
    <p:spTree>
      <p:nvGrpSpPr>
        <p:cNvPr id="65" name="Shape 65"/>
        <p:cNvGrpSpPr/>
        <p:nvPr/>
      </p:nvGrpSpPr>
      <p:grpSpPr>
        <a:xfrm>
          <a:off x="0" y="0"/>
          <a:ext cx="0" cy="0"/>
          <a:chOff x="0" y="0"/>
          <a:chExt cx="0" cy="0"/>
        </a:xfrm>
      </p:grpSpPr>
      <p:sp>
        <p:nvSpPr>
          <p:cNvPr id="66" name="Google Shape;66;p8"/>
          <p:cNvSpPr txBox="1"/>
          <p:nvPr>
            <p:ph type="title"/>
          </p:nvPr>
        </p:nvSpPr>
        <p:spPr>
          <a:xfrm>
            <a:off x="1388100" y="1307100"/>
            <a:ext cx="6367800" cy="2529300"/>
          </a:xfrm>
          <a:prstGeom prst="rect">
            <a:avLst/>
          </a:prstGeom>
        </p:spPr>
        <p:txBody>
          <a:bodyPr anchorCtr="0" anchor="ctr" bIns="91425" lIns="91425" spcFirstLastPara="1" rIns="91425" wrap="square" tIns="91425">
            <a:noAutofit/>
          </a:bodyPr>
          <a:lstStyle>
            <a:lvl1pPr lvl="0" algn="r">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p:txBody>
      </p:sp>
      <p:grpSp>
        <p:nvGrpSpPr>
          <p:cNvPr id="67" name="Google Shape;67;p8"/>
          <p:cNvGrpSpPr/>
          <p:nvPr/>
        </p:nvGrpSpPr>
        <p:grpSpPr>
          <a:xfrm flipH="1" rot="10800000">
            <a:off x="7311388" y="534990"/>
            <a:ext cx="2337900" cy="560387"/>
            <a:chOff x="6135125" y="2934550"/>
            <a:chExt cx="2337900" cy="701975"/>
          </a:xfrm>
        </p:grpSpPr>
        <p:sp>
          <p:nvSpPr>
            <p:cNvPr id="68" name="Google Shape;68;p8"/>
            <p:cNvSpPr/>
            <p:nvPr/>
          </p:nvSpPr>
          <p:spPr>
            <a:xfrm>
              <a:off x="6135125" y="2934550"/>
              <a:ext cx="2337900" cy="30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8"/>
            <p:cNvSpPr/>
            <p:nvPr/>
          </p:nvSpPr>
          <p:spPr>
            <a:xfrm>
              <a:off x="6135125" y="3068825"/>
              <a:ext cx="2337900" cy="30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8"/>
            <p:cNvSpPr/>
            <p:nvPr/>
          </p:nvSpPr>
          <p:spPr>
            <a:xfrm>
              <a:off x="6135125" y="3203100"/>
              <a:ext cx="2337900" cy="30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8"/>
            <p:cNvSpPr/>
            <p:nvPr/>
          </p:nvSpPr>
          <p:spPr>
            <a:xfrm>
              <a:off x="6135125" y="3337375"/>
              <a:ext cx="2337900" cy="30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8"/>
            <p:cNvSpPr/>
            <p:nvPr/>
          </p:nvSpPr>
          <p:spPr>
            <a:xfrm>
              <a:off x="6135125" y="3471650"/>
              <a:ext cx="2337900" cy="30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8"/>
            <p:cNvSpPr/>
            <p:nvPr/>
          </p:nvSpPr>
          <p:spPr>
            <a:xfrm>
              <a:off x="6135125" y="3605925"/>
              <a:ext cx="2337900" cy="30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 name="Google Shape;74;p8"/>
          <p:cNvSpPr/>
          <p:nvPr/>
        </p:nvSpPr>
        <p:spPr>
          <a:xfrm rot="10800000">
            <a:off x="0" y="-12"/>
            <a:ext cx="844650" cy="837400"/>
          </a:xfrm>
          <a:custGeom>
            <a:rect b="b" l="l" r="r" t="t"/>
            <a:pathLst>
              <a:path extrusionOk="0" h="33496" w="33786">
                <a:moveTo>
                  <a:pt x="1" y="1"/>
                </a:moveTo>
                <a:cubicBezTo>
                  <a:pt x="1" y="9235"/>
                  <a:pt x="3733" y="17536"/>
                  <a:pt x="9911" y="23585"/>
                </a:cubicBezTo>
                <a:cubicBezTo>
                  <a:pt x="15960" y="29763"/>
                  <a:pt x="24390" y="33495"/>
                  <a:pt x="33785" y="33495"/>
                </a:cubicBezTo>
                <a:lnTo>
                  <a:pt x="3378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 name="Google Shape;75;p8"/>
          <p:cNvGrpSpPr/>
          <p:nvPr/>
        </p:nvGrpSpPr>
        <p:grpSpPr>
          <a:xfrm rot="10800000">
            <a:off x="0" y="837363"/>
            <a:ext cx="844650" cy="838175"/>
            <a:chOff x="513200" y="2286375"/>
            <a:chExt cx="844650" cy="838175"/>
          </a:xfrm>
        </p:grpSpPr>
        <p:sp>
          <p:nvSpPr>
            <p:cNvPr id="76" name="Google Shape;76;p8"/>
            <p:cNvSpPr/>
            <p:nvPr/>
          </p:nvSpPr>
          <p:spPr>
            <a:xfrm>
              <a:off x="513200" y="2286375"/>
              <a:ext cx="844650" cy="838175"/>
            </a:xfrm>
            <a:custGeom>
              <a:rect b="b" l="l" r="r" t="t"/>
              <a:pathLst>
                <a:path extrusionOk="0" h="33527" w="33786">
                  <a:moveTo>
                    <a:pt x="33785" y="0"/>
                  </a:moveTo>
                  <a:cubicBezTo>
                    <a:pt x="28959" y="0"/>
                    <a:pt x="24261" y="1062"/>
                    <a:pt x="20111" y="2960"/>
                  </a:cubicBezTo>
                  <a:cubicBezTo>
                    <a:pt x="19306" y="3346"/>
                    <a:pt x="18502" y="3604"/>
                    <a:pt x="17826" y="4022"/>
                  </a:cubicBezTo>
                  <a:cubicBezTo>
                    <a:pt x="16089" y="4955"/>
                    <a:pt x="14351" y="6017"/>
                    <a:pt x="12871" y="7239"/>
                  </a:cubicBezTo>
                  <a:cubicBezTo>
                    <a:pt x="12453" y="7626"/>
                    <a:pt x="11938" y="8044"/>
                    <a:pt x="11520" y="8430"/>
                  </a:cubicBezTo>
                  <a:cubicBezTo>
                    <a:pt x="10973" y="8848"/>
                    <a:pt x="10458" y="9395"/>
                    <a:pt x="9911" y="9910"/>
                  </a:cubicBezTo>
                  <a:cubicBezTo>
                    <a:pt x="9364" y="10457"/>
                    <a:pt x="8849" y="11004"/>
                    <a:pt x="8302" y="11648"/>
                  </a:cubicBezTo>
                  <a:cubicBezTo>
                    <a:pt x="8045" y="11937"/>
                    <a:pt x="7627" y="12323"/>
                    <a:pt x="7369" y="12741"/>
                  </a:cubicBezTo>
                  <a:cubicBezTo>
                    <a:pt x="6565" y="13675"/>
                    <a:pt x="5760" y="14736"/>
                    <a:pt x="5085" y="15959"/>
                  </a:cubicBezTo>
                  <a:cubicBezTo>
                    <a:pt x="4827" y="16345"/>
                    <a:pt x="4699" y="16635"/>
                    <a:pt x="4409" y="17021"/>
                  </a:cubicBezTo>
                  <a:cubicBezTo>
                    <a:pt x="3894" y="18083"/>
                    <a:pt x="3347" y="19177"/>
                    <a:pt x="2800" y="20238"/>
                  </a:cubicBezTo>
                  <a:cubicBezTo>
                    <a:pt x="2672" y="20657"/>
                    <a:pt x="2543" y="21043"/>
                    <a:pt x="2285" y="21300"/>
                  </a:cubicBezTo>
                  <a:cubicBezTo>
                    <a:pt x="1867" y="22394"/>
                    <a:pt x="1610" y="23456"/>
                    <a:pt x="1191" y="24518"/>
                  </a:cubicBezTo>
                  <a:cubicBezTo>
                    <a:pt x="1191" y="24936"/>
                    <a:pt x="1063" y="25322"/>
                    <a:pt x="934" y="25740"/>
                  </a:cubicBezTo>
                  <a:cubicBezTo>
                    <a:pt x="677" y="26673"/>
                    <a:pt x="516" y="27735"/>
                    <a:pt x="258" y="28958"/>
                  </a:cubicBezTo>
                  <a:cubicBezTo>
                    <a:pt x="258" y="29215"/>
                    <a:pt x="258" y="29633"/>
                    <a:pt x="130" y="30020"/>
                  </a:cubicBezTo>
                  <a:cubicBezTo>
                    <a:pt x="1" y="31242"/>
                    <a:pt x="1" y="32304"/>
                    <a:pt x="1" y="33527"/>
                  </a:cubicBezTo>
                  <a:lnTo>
                    <a:pt x="33785" y="33527"/>
                  </a:lnTo>
                  <a:lnTo>
                    <a:pt x="3378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a:off x="516425" y="3010300"/>
              <a:ext cx="841425" cy="26575"/>
            </a:xfrm>
            <a:custGeom>
              <a:rect b="b" l="l" r="r" t="t"/>
              <a:pathLst>
                <a:path extrusionOk="0" h="1063" w="33657">
                  <a:moveTo>
                    <a:pt x="129" y="1"/>
                  </a:moveTo>
                  <a:cubicBezTo>
                    <a:pt x="129" y="258"/>
                    <a:pt x="129" y="676"/>
                    <a:pt x="1" y="1063"/>
                  </a:cubicBezTo>
                  <a:lnTo>
                    <a:pt x="33656" y="1063"/>
                  </a:lnTo>
                  <a:lnTo>
                    <a:pt x="3365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
            <p:cNvSpPr/>
            <p:nvPr/>
          </p:nvSpPr>
          <p:spPr>
            <a:xfrm>
              <a:off x="536550" y="2899300"/>
              <a:ext cx="821300" cy="30600"/>
            </a:xfrm>
            <a:custGeom>
              <a:rect b="b" l="l" r="r" t="t"/>
              <a:pathLst>
                <a:path extrusionOk="0" h="1224" w="32852">
                  <a:moveTo>
                    <a:pt x="257" y="1"/>
                  </a:moveTo>
                  <a:cubicBezTo>
                    <a:pt x="257" y="419"/>
                    <a:pt x="129" y="805"/>
                    <a:pt x="0" y="1223"/>
                  </a:cubicBezTo>
                  <a:lnTo>
                    <a:pt x="32851" y="1223"/>
                  </a:lnTo>
                  <a:lnTo>
                    <a:pt x="3285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a:off x="570325" y="2792325"/>
              <a:ext cx="787525" cy="26575"/>
            </a:xfrm>
            <a:custGeom>
              <a:rect b="b" l="l" r="r" t="t"/>
              <a:pathLst>
                <a:path extrusionOk="0" h="1063" w="31501">
                  <a:moveTo>
                    <a:pt x="515" y="0"/>
                  </a:moveTo>
                  <a:cubicBezTo>
                    <a:pt x="387" y="419"/>
                    <a:pt x="258" y="805"/>
                    <a:pt x="0" y="1062"/>
                  </a:cubicBezTo>
                  <a:lnTo>
                    <a:pt x="31500" y="1062"/>
                  </a:lnTo>
                  <a:lnTo>
                    <a:pt x="3150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8"/>
            <p:cNvSpPr/>
            <p:nvPr/>
          </p:nvSpPr>
          <p:spPr>
            <a:xfrm>
              <a:off x="623425" y="2685325"/>
              <a:ext cx="734425" cy="26575"/>
            </a:xfrm>
            <a:custGeom>
              <a:rect b="b" l="l" r="r" t="t"/>
              <a:pathLst>
                <a:path extrusionOk="0" h="1063" w="29377">
                  <a:moveTo>
                    <a:pt x="676" y="1"/>
                  </a:moveTo>
                  <a:cubicBezTo>
                    <a:pt x="418" y="387"/>
                    <a:pt x="290" y="677"/>
                    <a:pt x="0" y="1063"/>
                  </a:cubicBezTo>
                  <a:lnTo>
                    <a:pt x="29376" y="1063"/>
                  </a:lnTo>
                  <a:lnTo>
                    <a:pt x="2937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8"/>
            <p:cNvSpPr/>
            <p:nvPr/>
          </p:nvSpPr>
          <p:spPr>
            <a:xfrm>
              <a:off x="697425" y="2577550"/>
              <a:ext cx="660425" cy="27375"/>
            </a:xfrm>
            <a:custGeom>
              <a:rect b="b" l="l" r="r" t="t"/>
              <a:pathLst>
                <a:path extrusionOk="0" h="1095" w="26417">
                  <a:moveTo>
                    <a:pt x="933" y="1"/>
                  </a:moveTo>
                  <a:cubicBezTo>
                    <a:pt x="676" y="290"/>
                    <a:pt x="258" y="676"/>
                    <a:pt x="0" y="1094"/>
                  </a:cubicBezTo>
                  <a:lnTo>
                    <a:pt x="26416" y="1094"/>
                  </a:lnTo>
                  <a:lnTo>
                    <a:pt x="2641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a:off x="801175" y="2467350"/>
              <a:ext cx="556675" cy="29775"/>
            </a:xfrm>
            <a:custGeom>
              <a:rect b="b" l="l" r="r" t="t"/>
              <a:pathLst>
                <a:path extrusionOk="0" h="1191" w="22267">
                  <a:moveTo>
                    <a:pt x="1352" y="0"/>
                  </a:moveTo>
                  <a:cubicBezTo>
                    <a:pt x="934" y="387"/>
                    <a:pt x="419" y="805"/>
                    <a:pt x="1" y="1191"/>
                  </a:cubicBezTo>
                  <a:lnTo>
                    <a:pt x="22266" y="1191"/>
                  </a:lnTo>
                  <a:lnTo>
                    <a:pt x="2226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a:off x="958850" y="2360375"/>
              <a:ext cx="399000" cy="26550"/>
            </a:xfrm>
            <a:custGeom>
              <a:rect b="b" l="l" r="r" t="t"/>
              <a:pathLst>
                <a:path extrusionOk="0" h="1062" w="15960">
                  <a:moveTo>
                    <a:pt x="2285" y="0"/>
                  </a:moveTo>
                  <a:cubicBezTo>
                    <a:pt x="1480" y="386"/>
                    <a:pt x="676" y="644"/>
                    <a:pt x="0" y="1062"/>
                  </a:cubicBezTo>
                  <a:lnTo>
                    <a:pt x="15959" y="1062"/>
                  </a:lnTo>
                  <a:lnTo>
                    <a:pt x="1595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 name="Google Shape;84;p8"/>
          <p:cNvSpPr/>
          <p:nvPr/>
        </p:nvSpPr>
        <p:spPr>
          <a:xfrm>
            <a:off x="724822" y="4404625"/>
            <a:ext cx="740240" cy="740947"/>
          </a:xfrm>
          <a:custGeom>
            <a:rect b="b" l="l" r="r" t="t"/>
            <a:pathLst>
              <a:path extrusionOk="0" h="33527" w="33495">
                <a:moveTo>
                  <a:pt x="0" y="0"/>
                </a:moveTo>
                <a:lnTo>
                  <a:pt x="0" y="33527"/>
                </a:lnTo>
                <a:lnTo>
                  <a:pt x="33495" y="33527"/>
                </a:lnTo>
                <a:lnTo>
                  <a:pt x="3349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8"/>
          <p:cNvSpPr/>
          <p:nvPr/>
        </p:nvSpPr>
        <p:spPr>
          <a:xfrm>
            <a:off x="-16175" y="4404625"/>
            <a:ext cx="740969" cy="740947"/>
          </a:xfrm>
          <a:custGeom>
            <a:rect b="b" l="l" r="r" t="t"/>
            <a:pathLst>
              <a:path extrusionOk="0" h="33527" w="33528">
                <a:moveTo>
                  <a:pt x="0" y="0"/>
                </a:moveTo>
                <a:lnTo>
                  <a:pt x="0" y="33527"/>
                </a:lnTo>
                <a:lnTo>
                  <a:pt x="33527" y="33527"/>
                </a:lnTo>
                <a:lnTo>
                  <a:pt x="3352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8"/>
          <p:cNvSpPr/>
          <p:nvPr/>
        </p:nvSpPr>
        <p:spPr>
          <a:xfrm>
            <a:off x="-16175" y="4404625"/>
            <a:ext cx="743798" cy="740947"/>
          </a:xfrm>
          <a:custGeom>
            <a:rect b="b" l="l" r="r" t="t"/>
            <a:pathLst>
              <a:path extrusionOk="0" h="33527" w="33656">
                <a:moveTo>
                  <a:pt x="0" y="0"/>
                </a:moveTo>
                <a:lnTo>
                  <a:pt x="0" y="33527"/>
                </a:lnTo>
                <a:lnTo>
                  <a:pt x="336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a:off x="884815" y="4538315"/>
            <a:ext cx="130147" cy="130147"/>
          </a:xfrm>
          <a:custGeom>
            <a:rect b="b" l="l" r="r" t="t"/>
            <a:pathLst>
              <a:path extrusionOk="0" h="5889" w="5889">
                <a:moveTo>
                  <a:pt x="2929" y="0"/>
                </a:moveTo>
                <a:cubicBezTo>
                  <a:pt x="1320" y="0"/>
                  <a:pt x="1" y="1319"/>
                  <a:pt x="1" y="2928"/>
                </a:cubicBezTo>
                <a:cubicBezTo>
                  <a:pt x="1" y="4537"/>
                  <a:pt x="1320" y="5888"/>
                  <a:pt x="2929" y="5888"/>
                </a:cubicBezTo>
                <a:cubicBezTo>
                  <a:pt x="4698" y="5888"/>
                  <a:pt x="5889" y="4537"/>
                  <a:pt x="5889" y="2928"/>
                </a:cubicBezTo>
                <a:cubicBezTo>
                  <a:pt x="5889" y="1319"/>
                  <a:pt x="4698" y="0"/>
                  <a:pt x="292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a:off x="884815" y="4881769"/>
            <a:ext cx="130147" cy="130147"/>
          </a:xfrm>
          <a:custGeom>
            <a:rect b="b" l="l" r="r" t="t"/>
            <a:pathLst>
              <a:path extrusionOk="0" h="5889" w="5889">
                <a:moveTo>
                  <a:pt x="2929" y="1"/>
                </a:moveTo>
                <a:cubicBezTo>
                  <a:pt x="1320" y="1"/>
                  <a:pt x="1" y="1352"/>
                  <a:pt x="1" y="2961"/>
                </a:cubicBezTo>
                <a:cubicBezTo>
                  <a:pt x="1" y="4570"/>
                  <a:pt x="1320" y="5889"/>
                  <a:pt x="2929" y="5889"/>
                </a:cubicBezTo>
                <a:cubicBezTo>
                  <a:pt x="4698" y="5889"/>
                  <a:pt x="5889" y="4570"/>
                  <a:pt x="5889" y="2961"/>
                </a:cubicBezTo>
                <a:cubicBezTo>
                  <a:pt x="5889" y="1352"/>
                  <a:pt x="4698" y="1"/>
                  <a:pt x="292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8"/>
          <p:cNvSpPr/>
          <p:nvPr/>
        </p:nvSpPr>
        <p:spPr>
          <a:xfrm>
            <a:off x="1219764" y="4538315"/>
            <a:ext cx="132998" cy="130147"/>
          </a:xfrm>
          <a:custGeom>
            <a:rect b="b" l="l" r="r" t="t"/>
            <a:pathLst>
              <a:path extrusionOk="0" h="5889" w="6018">
                <a:moveTo>
                  <a:pt x="2928" y="0"/>
                </a:moveTo>
                <a:cubicBezTo>
                  <a:pt x="1319" y="0"/>
                  <a:pt x="0" y="1319"/>
                  <a:pt x="0" y="2928"/>
                </a:cubicBezTo>
                <a:cubicBezTo>
                  <a:pt x="0" y="4537"/>
                  <a:pt x="1319" y="5888"/>
                  <a:pt x="2928" y="5888"/>
                </a:cubicBezTo>
                <a:cubicBezTo>
                  <a:pt x="4666" y="5888"/>
                  <a:pt x="6017" y="4537"/>
                  <a:pt x="6017" y="2928"/>
                </a:cubicBezTo>
                <a:cubicBezTo>
                  <a:pt x="6017" y="1319"/>
                  <a:pt x="4666" y="0"/>
                  <a:pt x="292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8"/>
          <p:cNvSpPr/>
          <p:nvPr/>
        </p:nvSpPr>
        <p:spPr>
          <a:xfrm>
            <a:off x="1219764" y="4881769"/>
            <a:ext cx="132998" cy="130147"/>
          </a:xfrm>
          <a:custGeom>
            <a:rect b="b" l="l" r="r" t="t"/>
            <a:pathLst>
              <a:path extrusionOk="0" h="5889" w="6018">
                <a:moveTo>
                  <a:pt x="2928" y="1"/>
                </a:moveTo>
                <a:cubicBezTo>
                  <a:pt x="1319" y="1"/>
                  <a:pt x="0" y="1352"/>
                  <a:pt x="0" y="2961"/>
                </a:cubicBezTo>
                <a:cubicBezTo>
                  <a:pt x="0" y="4570"/>
                  <a:pt x="1319" y="5889"/>
                  <a:pt x="2928" y="5889"/>
                </a:cubicBezTo>
                <a:cubicBezTo>
                  <a:pt x="4666" y="5889"/>
                  <a:pt x="6017" y="4570"/>
                  <a:pt x="6017" y="2961"/>
                </a:cubicBezTo>
                <a:cubicBezTo>
                  <a:pt x="6017" y="1352"/>
                  <a:pt x="4666" y="1"/>
                  <a:pt x="292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gradFill>
          <a:gsLst>
            <a:gs pos="0">
              <a:schemeClr val="dk1"/>
            </a:gs>
            <a:gs pos="36000">
              <a:schemeClr val="dk1"/>
            </a:gs>
            <a:gs pos="100000">
              <a:schemeClr val="dk2"/>
            </a:gs>
          </a:gsLst>
          <a:lin ang="8099331" scaled="0"/>
        </a:gradFill>
      </p:bgPr>
    </p:bg>
    <p:spTree>
      <p:nvGrpSpPr>
        <p:cNvPr id="91" name="Shape 91"/>
        <p:cNvGrpSpPr/>
        <p:nvPr/>
      </p:nvGrpSpPr>
      <p:grpSpPr>
        <a:xfrm>
          <a:off x="0" y="0"/>
          <a:ext cx="0" cy="0"/>
          <a:chOff x="0" y="0"/>
          <a:chExt cx="0" cy="0"/>
        </a:xfrm>
      </p:grpSpPr>
      <p:sp>
        <p:nvSpPr>
          <p:cNvPr id="92" name="Google Shape;92;p9"/>
          <p:cNvSpPr txBox="1"/>
          <p:nvPr>
            <p:ph type="title"/>
          </p:nvPr>
        </p:nvSpPr>
        <p:spPr>
          <a:xfrm>
            <a:off x="2290025" y="1802525"/>
            <a:ext cx="4563900" cy="531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500"/>
              <a:buNone/>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93" name="Google Shape;93;p9"/>
          <p:cNvSpPr txBox="1"/>
          <p:nvPr>
            <p:ph idx="1" type="subTitle"/>
          </p:nvPr>
        </p:nvSpPr>
        <p:spPr>
          <a:xfrm>
            <a:off x="2036250" y="2600725"/>
            <a:ext cx="5071500" cy="1275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2500"/>
              <a:buNone/>
              <a:defRPr sz="2500"/>
            </a:lvl2pPr>
            <a:lvl3pPr lvl="2" rtl="0" algn="ctr">
              <a:lnSpc>
                <a:spcPct val="100000"/>
              </a:lnSpc>
              <a:spcBef>
                <a:spcPts val="0"/>
              </a:spcBef>
              <a:spcAft>
                <a:spcPts val="0"/>
              </a:spcAft>
              <a:buSzPts val="2500"/>
              <a:buNone/>
              <a:defRPr sz="2500"/>
            </a:lvl3pPr>
            <a:lvl4pPr lvl="3" rtl="0" algn="ctr">
              <a:lnSpc>
                <a:spcPct val="100000"/>
              </a:lnSpc>
              <a:spcBef>
                <a:spcPts val="0"/>
              </a:spcBef>
              <a:spcAft>
                <a:spcPts val="0"/>
              </a:spcAft>
              <a:buSzPts val="2500"/>
              <a:buNone/>
              <a:defRPr sz="2500"/>
            </a:lvl4pPr>
            <a:lvl5pPr lvl="4" rtl="0" algn="ctr">
              <a:lnSpc>
                <a:spcPct val="100000"/>
              </a:lnSpc>
              <a:spcBef>
                <a:spcPts val="0"/>
              </a:spcBef>
              <a:spcAft>
                <a:spcPts val="0"/>
              </a:spcAft>
              <a:buSzPts val="2500"/>
              <a:buNone/>
              <a:defRPr sz="2500"/>
            </a:lvl5pPr>
            <a:lvl6pPr lvl="5" rtl="0" algn="ctr">
              <a:lnSpc>
                <a:spcPct val="100000"/>
              </a:lnSpc>
              <a:spcBef>
                <a:spcPts val="0"/>
              </a:spcBef>
              <a:spcAft>
                <a:spcPts val="0"/>
              </a:spcAft>
              <a:buSzPts val="2500"/>
              <a:buNone/>
              <a:defRPr sz="2500"/>
            </a:lvl6pPr>
            <a:lvl7pPr lvl="6" rtl="0" algn="ctr">
              <a:lnSpc>
                <a:spcPct val="100000"/>
              </a:lnSpc>
              <a:spcBef>
                <a:spcPts val="0"/>
              </a:spcBef>
              <a:spcAft>
                <a:spcPts val="0"/>
              </a:spcAft>
              <a:buSzPts val="2500"/>
              <a:buNone/>
              <a:defRPr sz="2500"/>
            </a:lvl7pPr>
            <a:lvl8pPr lvl="7" rtl="0" algn="ctr">
              <a:lnSpc>
                <a:spcPct val="100000"/>
              </a:lnSpc>
              <a:spcBef>
                <a:spcPts val="0"/>
              </a:spcBef>
              <a:spcAft>
                <a:spcPts val="0"/>
              </a:spcAft>
              <a:buSzPts val="2500"/>
              <a:buNone/>
              <a:defRPr sz="2500"/>
            </a:lvl8pPr>
            <a:lvl9pPr lvl="8" rtl="0" algn="ctr">
              <a:lnSpc>
                <a:spcPct val="100000"/>
              </a:lnSpc>
              <a:spcBef>
                <a:spcPts val="0"/>
              </a:spcBef>
              <a:spcAft>
                <a:spcPts val="0"/>
              </a:spcAft>
              <a:buSzPts val="2500"/>
              <a:buNone/>
              <a:defRPr sz="2500"/>
            </a:lvl9pPr>
          </a:lstStyle>
          <a:p/>
        </p:txBody>
      </p:sp>
      <p:sp>
        <p:nvSpPr>
          <p:cNvPr id="94" name="Google Shape;94;p9"/>
          <p:cNvSpPr/>
          <p:nvPr/>
        </p:nvSpPr>
        <p:spPr>
          <a:xfrm>
            <a:off x="8166550" y="1386056"/>
            <a:ext cx="415100" cy="415875"/>
          </a:xfrm>
          <a:custGeom>
            <a:rect b="b" l="l" r="r" t="t"/>
            <a:pathLst>
              <a:path extrusionOk="0" h="16635" w="16604">
                <a:moveTo>
                  <a:pt x="1" y="0"/>
                </a:moveTo>
                <a:lnTo>
                  <a:pt x="1" y="16635"/>
                </a:lnTo>
                <a:lnTo>
                  <a:pt x="16603" y="16635"/>
                </a:lnTo>
                <a:lnTo>
                  <a:pt x="1660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9"/>
          <p:cNvSpPr/>
          <p:nvPr/>
        </p:nvSpPr>
        <p:spPr>
          <a:xfrm>
            <a:off x="8162550" y="535006"/>
            <a:ext cx="838175" cy="847850"/>
          </a:xfrm>
          <a:custGeom>
            <a:rect b="b" l="l" r="r" t="t"/>
            <a:pathLst>
              <a:path extrusionOk="0" h="33914" w="33527">
                <a:moveTo>
                  <a:pt x="0" y="1"/>
                </a:moveTo>
                <a:lnTo>
                  <a:pt x="0" y="33914"/>
                </a:lnTo>
                <a:cubicBezTo>
                  <a:pt x="9138" y="33785"/>
                  <a:pt x="17568" y="30020"/>
                  <a:pt x="23617" y="23971"/>
                </a:cubicBezTo>
                <a:cubicBezTo>
                  <a:pt x="29634" y="17826"/>
                  <a:pt x="33527" y="9364"/>
                  <a:pt x="3352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 name="Google Shape;96;p9"/>
          <p:cNvGrpSpPr/>
          <p:nvPr/>
        </p:nvGrpSpPr>
        <p:grpSpPr>
          <a:xfrm>
            <a:off x="8428875" y="4375124"/>
            <a:ext cx="2337900" cy="560387"/>
            <a:chOff x="6135125" y="2934550"/>
            <a:chExt cx="2337900" cy="701975"/>
          </a:xfrm>
        </p:grpSpPr>
        <p:sp>
          <p:nvSpPr>
            <p:cNvPr id="97" name="Google Shape;97;p9"/>
            <p:cNvSpPr/>
            <p:nvPr/>
          </p:nvSpPr>
          <p:spPr>
            <a:xfrm>
              <a:off x="6135125" y="2934550"/>
              <a:ext cx="2337900" cy="30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9"/>
            <p:cNvSpPr/>
            <p:nvPr/>
          </p:nvSpPr>
          <p:spPr>
            <a:xfrm>
              <a:off x="6135125" y="3068825"/>
              <a:ext cx="2337900" cy="30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9"/>
            <p:cNvSpPr/>
            <p:nvPr/>
          </p:nvSpPr>
          <p:spPr>
            <a:xfrm>
              <a:off x="6135125" y="3203100"/>
              <a:ext cx="2337900" cy="30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9"/>
            <p:cNvSpPr/>
            <p:nvPr/>
          </p:nvSpPr>
          <p:spPr>
            <a:xfrm>
              <a:off x="6135125" y="3337375"/>
              <a:ext cx="2337900" cy="30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9"/>
            <p:cNvSpPr/>
            <p:nvPr/>
          </p:nvSpPr>
          <p:spPr>
            <a:xfrm>
              <a:off x="6135125" y="3471650"/>
              <a:ext cx="2337900" cy="30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9"/>
            <p:cNvSpPr/>
            <p:nvPr/>
          </p:nvSpPr>
          <p:spPr>
            <a:xfrm>
              <a:off x="6135125" y="3605925"/>
              <a:ext cx="2337900" cy="30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9"/>
          <p:cNvSpPr/>
          <p:nvPr/>
        </p:nvSpPr>
        <p:spPr>
          <a:xfrm>
            <a:off x="267620" y="3664500"/>
            <a:ext cx="351299" cy="351955"/>
          </a:xfrm>
          <a:custGeom>
            <a:rect b="b" l="l" r="r" t="t"/>
            <a:pathLst>
              <a:path extrusionOk="0" h="16635" w="16604">
                <a:moveTo>
                  <a:pt x="1" y="0"/>
                </a:moveTo>
                <a:lnTo>
                  <a:pt x="1" y="16635"/>
                </a:lnTo>
                <a:lnTo>
                  <a:pt x="16603" y="16635"/>
                </a:lnTo>
                <a:lnTo>
                  <a:pt x="1660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noFill/>
      </p:bgPr>
    </p:bg>
    <p:spTree>
      <p:nvGrpSpPr>
        <p:cNvPr id="104" name="Shape 104"/>
        <p:cNvGrpSpPr/>
        <p:nvPr/>
      </p:nvGrpSpPr>
      <p:grpSpPr>
        <a:xfrm>
          <a:off x="0" y="0"/>
          <a:ext cx="0" cy="0"/>
          <a:chOff x="0" y="0"/>
          <a:chExt cx="0" cy="0"/>
        </a:xfrm>
      </p:grpSpPr>
      <p:sp>
        <p:nvSpPr>
          <p:cNvPr id="105" name="Google Shape;105;p10"/>
          <p:cNvSpPr/>
          <p:nvPr/>
        </p:nvSpPr>
        <p:spPr>
          <a:xfrm>
            <a:off x="724822" y="4404625"/>
            <a:ext cx="740240" cy="740947"/>
          </a:xfrm>
          <a:custGeom>
            <a:rect b="b" l="l" r="r" t="t"/>
            <a:pathLst>
              <a:path extrusionOk="0" h="33527" w="33495">
                <a:moveTo>
                  <a:pt x="0" y="0"/>
                </a:moveTo>
                <a:lnTo>
                  <a:pt x="0" y="33527"/>
                </a:lnTo>
                <a:lnTo>
                  <a:pt x="33495" y="33527"/>
                </a:lnTo>
                <a:lnTo>
                  <a:pt x="3349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0"/>
          <p:cNvSpPr/>
          <p:nvPr/>
        </p:nvSpPr>
        <p:spPr>
          <a:xfrm>
            <a:off x="-16175" y="4404625"/>
            <a:ext cx="740969" cy="740947"/>
          </a:xfrm>
          <a:custGeom>
            <a:rect b="b" l="l" r="r" t="t"/>
            <a:pathLst>
              <a:path extrusionOk="0" h="33527" w="33528">
                <a:moveTo>
                  <a:pt x="0" y="0"/>
                </a:moveTo>
                <a:lnTo>
                  <a:pt x="0" y="33527"/>
                </a:lnTo>
                <a:lnTo>
                  <a:pt x="33527" y="33527"/>
                </a:lnTo>
                <a:lnTo>
                  <a:pt x="3352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0"/>
          <p:cNvSpPr/>
          <p:nvPr/>
        </p:nvSpPr>
        <p:spPr>
          <a:xfrm>
            <a:off x="-16175" y="4404625"/>
            <a:ext cx="743798" cy="740947"/>
          </a:xfrm>
          <a:custGeom>
            <a:rect b="b" l="l" r="r" t="t"/>
            <a:pathLst>
              <a:path extrusionOk="0" h="33527" w="33656">
                <a:moveTo>
                  <a:pt x="0" y="0"/>
                </a:moveTo>
                <a:lnTo>
                  <a:pt x="0" y="33527"/>
                </a:lnTo>
                <a:lnTo>
                  <a:pt x="336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0"/>
          <p:cNvSpPr/>
          <p:nvPr/>
        </p:nvSpPr>
        <p:spPr>
          <a:xfrm>
            <a:off x="884815" y="4538315"/>
            <a:ext cx="130147" cy="130147"/>
          </a:xfrm>
          <a:custGeom>
            <a:rect b="b" l="l" r="r" t="t"/>
            <a:pathLst>
              <a:path extrusionOk="0" h="5889" w="5889">
                <a:moveTo>
                  <a:pt x="2929" y="0"/>
                </a:moveTo>
                <a:cubicBezTo>
                  <a:pt x="1320" y="0"/>
                  <a:pt x="1" y="1319"/>
                  <a:pt x="1" y="2928"/>
                </a:cubicBezTo>
                <a:cubicBezTo>
                  <a:pt x="1" y="4537"/>
                  <a:pt x="1320" y="5888"/>
                  <a:pt x="2929" y="5888"/>
                </a:cubicBezTo>
                <a:cubicBezTo>
                  <a:pt x="4698" y="5888"/>
                  <a:pt x="5889" y="4537"/>
                  <a:pt x="5889" y="2928"/>
                </a:cubicBezTo>
                <a:cubicBezTo>
                  <a:pt x="5889" y="1319"/>
                  <a:pt x="4698" y="0"/>
                  <a:pt x="292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0"/>
          <p:cNvSpPr/>
          <p:nvPr/>
        </p:nvSpPr>
        <p:spPr>
          <a:xfrm>
            <a:off x="884815" y="4881769"/>
            <a:ext cx="130147" cy="130147"/>
          </a:xfrm>
          <a:custGeom>
            <a:rect b="b" l="l" r="r" t="t"/>
            <a:pathLst>
              <a:path extrusionOk="0" h="5889" w="5889">
                <a:moveTo>
                  <a:pt x="2929" y="1"/>
                </a:moveTo>
                <a:cubicBezTo>
                  <a:pt x="1320" y="1"/>
                  <a:pt x="1" y="1352"/>
                  <a:pt x="1" y="2961"/>
                </a:cubicBezTo>
                <a:cubicBezTo>
                  <a:pt x="1" y="4570"/>
                  <a:pt x="1320" y="5889"/>
                  <a:pt x="2929" y="5889"/>
                </a:cubicBezTo>
                <a:cubicBezTo>
                  <a:pt x="4698" y="5889"/>
                  <a:pt x="5889" y="4570"/>
                  <a:pt x="5889" y="2961"/>
                </a:cubicBezTo>
                <a:cubicBezTo>
                  <a:pt x="5889" y="1352"/>
                  <a:pt x="4698" y="1"/>
                  <a:pt x="292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0"/>
          <p:cNvSpPr/>
          <p:nvPr/>
        </p:nvSpPr>
        <p:spPr>
          <a:xfrm>
            <a:off x="1219764" y="4538315"/>
            <a:ext cx="132998" cy="130147"/>
          </a:xfrm>
          <a:custGeom>
            <a:rect b="b" l="l" r="r" t="t"/>
            <a:pathLst>
              <a:path extrusionOk="0" h="5889" w="6018">
                <a:moveTo>
                  <a:pt x="2928" y="0"/>
                </a:moveTo>
                <a:cubicBezTo>
                  <a:pt x="1319" y="0"/>
                  <a:pt x="0" y="1319"/>
                  <a:pt x="0" y="2928"/>
                </a:cubicBezTo>
                <a:cubicBezTo>
                  <a:pt x="0" y="4537"/>
                  <a:pt x="1319" y="5888"/>
                  <a:pt x="2928" y="5888"/>
                </a:cubicBezTo>
                <a:cubicBezTo>
                  <a:pt x="4666" y="5888"/>
                  <a:pt x="6017" y="4537"/>
                  <a:pt x="6017" y="2928"/>
                </a:cubicBezTo>
                <a:cubicBezTo>
                  <a:pt x="6017" y="1319"/>
                  <a:pt x="4666" y="0"/>
                  <a:pt x="292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0"/>
          <p:cNvSpPr/>
          <p:nvPr/>
        </p:nvSpPr>
        <p:spPr>
          <a:xfrm>
            <a:off x="1219764" y="4881769"/>
            <a:ext cx="132998" cy="130147"/>
          </a:xfrm>
          <a:custGeom>
            <a:rect b="b" l="l" r="r" t="t"/>
            <a:pathLst>
              <a:path extrusionOk="0" h="5889" w="6018">
                <a:moveTo>
                  <a:pt x="2928" y="1"/>
                </a:moveTo>
                <a:cubicBezTo>
                  <a:pt x="1319" y="1"/>
                  <a:pt x="0" y="1352"/>
                  <a:pt x="0" y="2961"/>
                </a:cubicBezTo>
                <a:cubicBezTo>
                  <a:pt x="0" y="4570"/>
                  <a:pt x="1319" y="5889"/>
                  <a:pt x="2928" y="5889"/>
                </a:cubicBezTo>
                <a:cubicBezTo>
                  <a:pt x="4666" y="5889"/>
                  <a:pt x="6017" y="4570"/>
                  <a:pt x="6017" y="2961"/>
                </a:cubicBezTo>
                <a:cubicBezTo>
                  <a:pt x="6017" y="1352"/>
                  <a:pt x="4666" y="1"/>
                  <a:pt x="292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0"/>
          <p:cNvSpPr/>
          <p:nvPr/>
        </p:nvSpPr>
        <p:spPr>
          <a:xfrm rot="10800000">
            <a:off x="-16125" y="3663678"/>
            <a:ext cx="740240" cy="740947"/>
          </a:xfrm>
          <a:custGeom>
            <a:rect b="b" l="l" r="r" t="t"/>
            <a:pathLst>
              <a:path extrusionOk="0" h="33527" w="33495">
                <a:moveTo>
                  <a:pt x="0" y="0"/>
                </a:moveTo>
                <a:lnTo>
                  <a:pt x="0" y="33527"/>
                </a:lnTo>
                <a:lnTo>
                  <a:pt x="33495" y="33527"/>
                </a:lnTo>
                <a:lnTo>
                  <a:pt x="3349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0"/>
          <p:cNvSpPr/>
          <p:nvPr/>
        </p:nvSpPr>
        <p:spPr>
          <a:xfrm rot="5400000">
            <a:off x="723083" y="3663624"/>
            <a:ext cx="743798" cy="740947"/>
          </a:xfrm>
          <a:custGeom>
            <a:rect b="b" l="l" r="r" t="t"/>
            <a:pathLst>
              <a:path extrusionOk="0" h="33527" w="33656">
                <a:moveTo>
                  <a:pt x="0" y="0"/>
                </a:moveTo>
                <a:lnTo>
                  <a:pt x="0" y="33527"/>
                </a:lnTo>
                <a:lnTo>
                  <a:pt x="3365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0"/>
          <p:cNvSpPr txBox="1"/>
          <p:nvPr>
            <p:ph type="title"/>
          </p:nvPr>
        </p:nvSpPr>
        <p:spPr>
          <a:xfrm>
            <a:off x="631400" y="51450"/>
            <a:ext cx="2413800" cy="28470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3500"/>
              <a:buNone/>
              <a:defRPr>
                <a:solidFill>
                  <a:schemeClr val="dk1"/>
                </a:solidFill>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115" name="Google Shape;115;p10"/>
          <p:cNvSpPr/>
          <p:nvPr/>
        </p:nvSpPr>
        <p:spPr>
          <a:xfrm rot="-5400000">
            <a:off x="723083" y="3663624"/>
            <a:ext cx="743798" cy="740947"/>
          </a:xfrm>
          <a:custGeom>
            <a:rect b="b" l="l" r="r" t="t"/>
            <a:pathLst>
              <a:path extrusionOk="0" h="33527" w="33656">
                <a:moveTo>
                  <a:pt x="0" y="0"/>
                </a:moveTo>
                <a:lnTo>
                  <a:pt x="0" y="33527"/>
                </a:lnTo>
                <a:lnTo>
                  <a:pt x="336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theme" Target="../theme/theme1.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gradFill>
          <a:gsLst>
            <a:gs pos="0">
              <a:schemeClr val="dk1"/>
            </a:gs>
            <a:gs pos="36000">
              <a:schemeClr val="dk1"/>
            </a:gs>
            <a:gs pos="100000">
              <a:schemeClr val="dk2"/>
            </a:gs>
          </a:gsLst>
          <a:lin ang="2700006" scaled="0"/>
        </a:gra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535000"/>
            <a:ext cx="8520600" cy="5727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Clr>
                <a:schemeClr val="accent2"/>
              </a:buClr>
              <a:buSzPts val="3500"/>
              <a:buFont typeface="Righteous"/>
              <a:buNone/>
              <a:defRPr b="1" sz="3500">
                <a:solidFill>
                  <a:schemeClr val="accent2"/>
                </a:solidFill>
                <a:latin typeface="Righteous"/>
                <a:ea typeface="Righteous"/>
                <a:cs typeface="Righteous"/>
                <a:sym typeface="Righteous"/>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7500" lvl="0" marL="457200">
              <a:lnSpc>
                <a:spcPct val="100000"/>
              </a:lnSpc>
              <a:spcBef>
                <a:spcPts val="0"/>
              </a:spcBef>
              <a:spcAft>
                <a:spcPts val="0"/>
              </a:spcAft>
              <a:buClr>
                <a:schemeClr val="accent1"/>
              </a:buClr>
              <a:buSzPts val="1400"/>
              <a:buFont typeface="Spartan"/>
              <a:buChar char="●"/>
              <a:defRPr>
                <a:solidFill>
                  <a:schemeClr val="accent3"/>
                </a:solidFill>
                <a:latin typeface="Spartan"/>
                <a:ea typeface="Spartan"/>
                <a:cs typeface="Spartan"/>
                <a:sym typeface="Spartan"/>
              </a:defRPr>
            </a:lvl1pPr>
            <a:lvl2pPr indent="-317500" lvl="1" marL="914400">
              <a:lnSpc>
                <a:spcPct val="100000"/>
              </a:lnSpc>
              <a:spcBef>
                <a:spcPts val="0"/>
              </a:spcBef>
              <a:spcAft>
                <a:spcPts val="0"/>
              </a:spcAft>
              <a:buClr>
                <a:schemeClr val="accent1"/>
              </a:buClr>
              <a:buSzPts val="1400"/>
              <a:buFont typeface="Spartan"/>
              <a:buChar char="○"/>
              <a:defRPr>
                <a:solidFill>
                  <a:schemeClr val="accent3"/>
                </a:solidFill>
                <a:latin typeface="Spartan"/>
                <a:ea typeface="Spartan"/>
                <a:cs typeface="Spartan"/>
                <a:sym typeface="Spartan"/>
              </a:defRPr>
            </a:lvl2pPr>
            <a:lvl3pPr indent="-317500" lvl="2" marL="1371600">
              <a:lnSpc>
                <a:spcPct val="100000"/>
              </a:lnSpc>
              <a:spcBef>
                <a:spcPts val="0"/>
              </a:spcBef>
              <a:spcAft>
                <a:spcPts val="0"/>
              </a:spcAft>
              <a:buClr>
                <a:schemeClr val="accent1"/>
              </a:buClr>
              <a:buSzPts val="1400"/>
              <a:buFont typeface="Spartan"/>
              <a:buChar char="■"/>
              <a:defRPr>
                <a:solidFill>
                  <a:schemeClr val="accent2"/>
                </a:solidFill>
                <a:latin typeface="Spartan"/>
                <a:ea typeface="Spartan"/>
                <a:cs typeface="Spartan"/>
                <a:sym typeface="Spartan"/>
              </a:defRPr>
            </a:lvl3pPr>
            <a:lvl4pPr indent="-317500" lvl="3" marL="1828800">
              <a:lnSpc>
                <a:spcPct val="100000"/>
              </a:lnSpc>
              <a:spcBef>
                <a:spcPts val="0"/>
              </a:spcBef>
              <a:spcAft>
                <a:spcPts val="0"/>
              </a:spcAft>
              <a:buClr>
                <a:schemeClr val="accent1"/>
              </a:buClr>
              <a:buSzPts val="1400"/>
              <a:buFont typeface="Spartan"/>
              <a:buChar char="●"/>
              <a:defRPr>
                <a:solidFill>
                  <a:schemeClr val="accent2"/>
                </a:solidFill>
                <a:latin typeface="Spartan"/>
                <a:ea typeface="Spartan"/>
                <a:cs typeface="Spartan"/>
                <a:sym typeface="Spartan"/>
              </a:defRPr>
            </a:lvl4pPr>
            <a:lvl5pPr indent="-317500" lvl="4" marL="2286000">
              <a:lnSpc>
                <a:spcPct val="100000"/>
              </a:lnSpc>
              <a:spcBef>
                <a:spcPts val="0"/>
              </a:spcBef>
              <a:spcAft>
                <a:spcPts val="0"/>
              </a:spcAft>
              <a:buClr>
                <a:schemeClr val="accent1"/>
              </a:buClr>
              <a:buSzPts val="1400"/>
              <a:buFont typeface="Spartan"/>
              <a:buChar char="○"/>
              <a:defRPr>
                <a:solidFill>
                  <a:schemeClr val="accent2"/>
                </a:solidFill>
                <a:latin typeface="Spartan"/>
                <a:ea typeface="Spartan"/>
                <a:cs typeface="Spartan"/>
                <a:sym typeface="Spartan"/>
              </a:defRPr>
            </a:lvl5pPr>
            <a:lvl6pPr indent="-317500" lvl="5" marL="2743200">
              <a:lnSpc>
                <a:spcPct val="100000"/>
              </a:lnSpc>
              <a:spcBef>
                <a:spcPts val="0"/>
              </a:spcBef>
              <a:spcAft>
                <a:spcPts val="0"/>
              </a:spcAft>
              <a:buClr>
                <a:schemeClr val="accent1"/>
              </a:buClr>
              <a:buSzPts val="1400"/>
              <a:buFont typeface="Spartan"/>
              <a:buChar char="■"/>
              <a:defRPr>
                <a:solidFill>
                  <a:schemeClr val="accent2"/>
                </a:solidFill>
                <a:latin typeface="Spartan"/>
                <a:ea typeface="Spartan"/>
                <a:cs typeface="Spartan"/>
                <a:sym typeface="Spartan"/>
              </a:defRPr>
            </a:lvl6pPr>
            <a:lvl7pPr indent="-317500" lvl="6" marL="3200400">
              <a:lnSpc>
                <a:spcPct val="100000"/>
              </a:lnSpc>
              <a:spcBef>
                <a:spcPts val="0"/>
              </a:spcBef>
              <a:spcAft>
                <a:spcPts val="0"/>
              </a:spcAft>
              <a:buClr>
                <a:schemeClr val="accent1"/>
              </a:buClr>
              <a:buSzPts val="1400"/>
              <a:buFont typeface="Spartan"/>
              <a:buChar char="●"/>
              <a:defRPr>
                <a:solidFill>
                  <a:schemeClr val="accent2"/>
                </a:solidFill>
                <a:latin typeface="Spartan"/>
                <a:ea typeface="Spartan"/>
                <a:cs typeface="Spartan"/>
                <a:sym typeface="Spartan"/>
              </a:defRPr>
            </a:lvl7pPr>
            <a:lvl8pPr indent="-317500" lvl="7" marL="3657600">
              <a:lnSpc>
                <a:spcPct val="100000"/>
              </a:lnSpc>
              <a:spcBef>
                <a:spcPts val="0"/>
              </a:spcBef>
              <a:spcAft>
                <a:spcPts val="0"/>
              </a:spcAft>
              <a:buClr>
                <a:schemeClr val="accent1"/>
              </a:buClr>
              <a:buSzPts val="1400"/>
              <a:buFont typeface="Spartan"/>
              <a:buChar char="○"/>
              <a:defRPr>
                <a:solidFill>
                  <a:schemeClr val="accent2"/>
                </a:solidFill>
                <a:latin typeface="Spartan"/>
                <a:ea typeface="Spartan"/>
                <a:cs typeface="Spartan"/>
                <a:sym typeface="Spartan"/>
              </a:defRPr>
            </a:lvl8pPr>
            <a:lvl9pPr indent="-317500" lvl="8" marL="4114800">
              <a:lnSpc>
                <a:spcPct val="100000"/>
              </a:lnSpc>
              <a:spcBef>
                <a:spcPts val="0"/>
              </a:spcBef>
              <a:spcAft>
                <a:spcPts val="0"/>
              </a:spcAft>
              <a:buClr>
                <a:schemeClr val="accent1"/>
              </a:buClr>
              <a:buSzPts val="1400"/>
              <a:buFont typeface="Spartan"/>
              <a:buChar char="■"/>
              <a:defRPr>
                <a:solidFill>
                  <a:schemeClr val="accent2"/>
                </a:solidFill>
                <a:latin typeface="Spartan"/>
                <a:ea typeface="Spartan"/>
                <a:cs typeface="Spartan"/>
                <a:sym typeface="Spartan"/>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E2A47"/>
        </a:solidFill>
      </p:bgPr>
    </p:bg>
    <p:spTree>
      <p:nvGrpSpPr>
        <p:cNvPr id="497" name="Shape 497"/>
        <p:cNvGrpSpPr/>
        <p:nvPr/>
      </p:nvGrpSpPr>
      <p:grpSpPr>
        <a:xfrm>
          <a:off x="0" y="0"/>
          <a:ext cx="0" cy="0"/>
          <a:chOff x="0" y="0"/>
          <a:chExt cx="0" cy="0"/>
        </a:xfrm>
      </p:grpSpPr>
      <p:sp>
        <p:nvSpPr>
          <p:cNvPr id="498" name="Google Shape;498;p34"/>
          <p:cNvSpPr txBox="1"/>
          <p:nvPr>
            <p:ph type="title"/>
          </p:nvPr>
        </p:nvSpPr>
        <p:spPr>
          <a:xfrm>
            <a:off x="1068100" y="933450"/>
            <a:ext cx="7047300" cy="482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p:txBody>
      </p:sp>
      <p:sp>
        <p:nvSpPr>
          <p:cNvPr id="499" name="Google Shape;499;p34"/>
          <p:cNvSpPr txBox="1"/>
          <p:nvPr>
            <p:ph idx="1" type="body"/>
          </p:nvPr>
        </p:nvSpPr>
        <p:spPr>
          <a:xfrm>
            <a:off x="1068100" y="1695450"/>
            <a:ext cx="7047300" cy="2502000"/>
          </a:xfrm>
          <a:prstGeom prst="rect">
            <a:avLst/>
          </a:prstGeom>
          <a:noFill/>
          <a:ln>
            <a:noFill/>
          </a:ln>
        </p:spPr>
        <p:txBody>
          <a:bodyPr anchorCtr="0" anchor="t" bIns="91425" lIns="91425" spcFirstLastPara="1" rIns="91425" wrap="square" tIns="91425">
            <a:noAutofit/>
          </a:bodyPr>
          <a:lstStyle>
            <a:lvl1pPr indent="-298450" lvl="0" marL="457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indent="-298450" lvl="1" marL="914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indent="-298450" lvl="2" marL="1371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indent="-298450" lvl="3" marL="1828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indent="-298450" lvl="4" marL="22860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indent="-298450" lvl="5" marL="2743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indent="-298450" lvl="6" marL="3200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indent="-298450" lvl="7" marL="3657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indent="-298450" lvl="8" marL="4114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p:txBody>
      </p:sp>
    </p:spTree>
  </p:cSld>
  <p:clrMap accent1="accent1" accent2="accent2" accent3="accent3" accent4="accent4" accent5="accent5" accent6="accent6" bg1="lt1" bg2="dk2" tx1="dk1" tx2="lt2" folHlink="folHlink" hlink="hlink"/>
  <p:sldLayoutIdLst>
    <p:sldLayoutId id="2147483680" r:id="rId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hyperlink" Target="https://slidesgo.com/?utm_source=Slidesgo_template&amp;utm_medium=referral-link&amp;utm_campaign=SG_Credits&amp;utm_term=Freepik" TargetMode="External"/><Relationship Id="rId4" Type="http://schemas.openxmlformats.org/officeDocument/2006/relationships/hyperlink" Target="https://slidesgo.com/slidesgo-school/?utm_source=slidesgo_template&amp;utm_medium=referral-link&amp;utm_campaign=sg_credits&amp;utm_content=slidesgo-school" TargetMode="External"/><Relationship Id="rId9" Type="http://schemas.openxmlformats.org/officeDocument/2006/relationships/slide" Target="/ppt/slides/slide32.xml"/><Relationship Id="rId5" Type="http://schemas.openxmlformats.org/officeDocument/2006/relationships/hyperlink" Target="https://slidesgo.com/faqs/?utm_source=slidesgo_template&amp;utm_medium=referral-link&amp;utm_campaign=sg_credits&amp;utm_content=slidesgo-faqs" TargetMode="External"/><Relationship Id="rId6" Type="http://schemas.openxmlformats.org/officeDocument/2006/relationships/slide" Target="/ppt/slides/slide30.xml"/><Relationship Id="rId7" Type="http://schemas.openxmlformats.org/officeDocument/2006/relationships/slide" Target="/ppt/slides/slide29.xml"/><Relationship Id="rId8" Type="http://schemas.openxmlformats.org/officeDocument/2006/relationships/slide" Target="/ppt/slides/slide31.xml"/><Relationship Id="rId11" Type="http://schemas.openxmlformats.org/officeDocument/2006/relationships/slide" Target="/ppt/slides/slide35.xml"/><Relationship Id="rId10" Type="http://schemas.openxmlformats.org/officeDocument/2006/relationships/slide" Target="/ppt/slides/slide34.xml"/><Relationship Id="rId13" Type="http://schemas.openxmlformats.org/officeDocument/2006/relationships/slide" Target="/ppt/slides/slide36.xml"/><Relationship Id="rId12" Type="http://schemas.openxmlformats.org/officeDocument/2006/relationships/hyperlink" Target="https://storyset.com/?utm_source=slidesgo_template&amp;utm_medium=referral-link&amp;utm_campaign=slidesgo_contents_of_this_template&amp;utm_term=storyset&amp;utm_content=storyset" TargetMode="External"/><Relationship Id="rId14" Type="http://schemas.openxmlformats.org/officeDocument/2006/relationships/slide" Target="/ppt/slides/slide4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0.xml"/><Relationship Id="rId3" Type="http://schemas.openxmlformats.org/officeDocument/2006/relationships/hyperlink" Target="https://docs.google.com/spreadsheets/d/1pg7aNg6TA-XcWLv9mzaLveO0lA8ZOSorp-ILVvkVs5c/copy#gid=1364826426" TargetMode="External"/><Relationship Id="rId4" Type="http://schemas.openxmlformats.org/officeDocument/2006/relationships/image" Target="../media/image7.png"/><Relationship Id="rId5"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1.xml"/><Relationship Id="rId3" Type="http://schemas.openxmlformats.org/officeDocument/2006/relationships/hyperlink" Target="https://docs.google.com/spreadsheets/d/1pg7aNg6TA-XcWLv9mzaLveO0lA8ZOSorp-ILVvkVs5c/copy#gid=2133773714" TargetMode="External"/><Relationship Id="rId4" Type="http://schemas.openxmlformats.org/officeDocument/2006/relationships/image" Target="../media/image8.png"/><Relationship Id="rId5"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3.xml"/><Relationship Id="rId3" Type="http://schemas.openxmlformats.org/officeDocument/2006/relationships/image" Target="../media/image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 Id="rId3" Type="http://schemas.openxmlformats.org/officeDocument/2006/relationships/image" Target="../media/image12.png"/><Relationship Id="rId4" Type="http://schemas.openxmlformats.org/officeDocument/2006/relationships/image" Target="../media/image1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1.xml"/><Relationship Id="rId3" Type="http://schemas.openxmlformats.org/officeDocument/2006/relationships/hyperlink" Target="https://www.freepik.com/free-photo/close-up-man-using-smart-touch-screen-server_7133526.htm/?utm_source=slidesgo_template&amp;utm_medium=referral-link&amp;utm_campaign=sg_resources&amp;utm_content=freepik" TargetMode="External"/><Relationship Id="rId4" Type="http://schemas.openxmlformats.org/officeDocument/2006/relationships/hyperlink" Target="https://www.freepik.com/free-photo/business-infographics-hologram-made-by-man_11125379.htm/?utm_source=slidesgo_template&amp;utm_medium=referral-link&amp;utm_campaign=sg_resources&amp;utm_content=freepik" TargetMode="External"/><Relationship Id="rId9" Type="http://schemas.openxmlformats.org/officeDocument/2006/relationships/hyperlink" Target="https://www.freepik.com/free-psd/technology-social-media-posts-set_16556991.htm/?utm_source=slidesgo_template&amp;utm_medium=referral-link&amp;utm_campaign=sg_resources&amp;utm_content=freepik" TargetMode="External"/><Relationship Id="rId5" Type="http://schemas.openxmlformats.org/officeDocument/2006/relationships/hyperlink" Target="https://www.freepik.com/free-photo/older-man-home-showing-graph-notepad-with-tablet-desk_15031231.htm/?utm_source=slidesgo_template&amp;utm_medium=referral-link&amp;utm_campaign=sg_resources&amp;utm_content=freepik" TargetMode="External"/><Relationship Id="rId6" Type="http://schemas.openxmlformats.org/officeDocument/2006/relationships/hyperlink" Target="https://www.freepik.com/free-photo/close-up-person-working-device_17873270.htm/?utm_source=slidesgo_template&amp;utm_medium=referral-link&amp;utm_campaign=sg_resources&amp;utm_content=freepik" TargetMode="External"/><Relationship Id="rId7" Type="http://schemas.openxmlformats.org/officeDocument/2006/relationships/hyperlink" Target="https://www.freepik.com/free-photo/senior-woman-teaching-english-lessons-home_15678359.htm/?utm_source=slidesgo_template&amp;utm_medium=referral-link&amp;utm_campaign=sg_resources&amp;utm_content=freepik" TargetMode="External"/><Relationship Id="rId8" Type="http://schemas.openxmlformats.org/officeDocument/2006/relationships/hyperlink" Target="https://www.freepik.com/free-photo/older-man-home-showing-graph-notepad-with-tablet-desk_15031232.htm/?utm_source=slidesgo_template&amp;utm_medium=referral-link&amp;utm_campaign=sg_resources&amp;utm_content=freepik"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32.xml"/><Relationship Id="rId3" Type="http://schemas.openxmlformats.org/officeDocument/2006/relationships/hyperlink" Target="http://bit.ly/2PfT4lq" TargetMode="External"/><Relationship Id="rId4" Type="http://schemas.openxmlformats.org/officeDocument/2006/relationships/slide" Target="/ppt/slides/slide29.xml"/><Relationship Id="rId5" Type="http://schemas.openxmlformats.org/officeDocument/2006/relationships/hyperlink" Target="http://bit.ly/33VAFh3" TargetMode="External"/><Relationship Id="rId6" Type="http://schemas.openxmlformats.org/officeDocument/2006/relationships/hyperlink" Target="http://bit.ly/30B07Gq"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33.xml"/><Relationship Id="rId3" Type="http://schemas.openxmlformats.org/officeDocument/2006/relationships/hyperlink" Target="http://bit.ly/2PfT4lq" TargetMode="External"/><Relationship Id="rId4" Type="http://schemas.openxmlformats.org/officeDocument/2006/relationships/hyperlink" Target="http://bit.ly/33VAFh3" TargetMode="External"/><Relationship Id="rId5" Type="http://schemas.openxmlformats.org/officeDocument/2006/relationships/hyperlink" Target="http://bit.ly/30B07Gq"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34.xml"/><Relationship Id="rId3" Type="http://schemas.openxmlformats.org/officeDocument/2006/relationships/hyperlink" Target="https://fonts.google.com/specimen/Spartan" TargetMode="External"/><Relationship Id="rId4" Type="http://schemas.openxmlformats.org/officeDocument/2006/relationships/hyperlink" Target="https://fonts.google.com/specimen/Spartan" TargetMode="External"/><Relationship Id="rId5" Type="http://schemas.openxmlformats.org/officeDocument/2006/relationships/hyperlink" Target="https://fonts.google.com/specimen/Spartan" TargetMode="External"/><Relationship Id="rId6" Type="http://schemas.openxmlformats.org/officeDocument/2006/relationships/hyperlink" Target="https://fonts.google.com/specimen/Righteous?query=righ" TargetMode="External"/><Relationship Id="rId7" Type="http://schemas.openxmlformats.org/officeDocument/2006/relationships/hyperlink" Target="https://fonts.google.com/specimen/Righteous?query=righ" TargetMode="External"/><Relationship Id="rId8" Type="http://schemas.openxmlformats.org/officeDocument/2006/relationships/hyperlink" Target="https://fonts.google.com/specimen/Righteous?query=righ"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35.xm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4" Type="http://schemas.openxmlformats.org/officeDocument/2006/relationships/image" Target="../media/image3.gif"/><Relationship Id="rId9" Type="http://schemas.openxmlformats.org/officeDocument/2006/relationships/hyperlink" Target="https://storyset.com/bro?utm_source=slidesgo_template&amp;utm_medium=referral-link&amp;utm_campaign=slidesgo_final_slides&amp;utm_term=bro&amp;utm_content=storyset" TargetMode="External"/><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6" Type="http://schemas.openxmlformats.org/officeDocument/2006/relationships/hyperlink" Target="https://storyset.com/pana?utm_source=slidesgo_template&amp;utm_medium=referral-link&amp;utm_campaign=slidesgo_final_slides&amp;utm_term=pana&amp;utm_content=storyset" TargetMode="External"/><Relationship Id="rId7" Type="http://schemas.openxmlformats.org/officeDocument/2006/relationships/hyperlink" Target="https://storyset.com/amico?utm_source=slidesgo_template&amp;utm_medium=referral-link&amp;utm_campaign=slidesgo_final_slides&amp;utm_term=amico&amp;utm_content=storyset" TargetMode="External"/><Relationship Id="rId8"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hyperlink" Target="https://storyset.com/rafiki?utm_source=slidesgo_template&amp;utm_medium=referral-link&amp;utm_campaign=slidesgo_final_slides&amp;utm_term=rafiki&amp;utm_content=storyset" TargetMode="External"/><Relationship Id="rId10" Type="http://schemas.openxmlformats.org/officeDocument/2006/relationships/hyperlink" Target="https://storyset.com/bro?utm_source=slidesgo_template&amp;utm_medium=referral-link&amp;utm_campaign=slidesgo_final_slides&amp;utm_term=bro&amp;utm_content=storyset" TargetMode="External"/><Relationship Id="rId13" Type="http://schemas.openxmlformats.org/officeDocument/2006/relationships/image" Target="../media/image5.gif"/><Relationship Id="rId12" Type="http://schemas.openxmlformats.org/officeDocument/2006/relationships/hyperlink" Target="https://storyset.com/rafiki?utm_source=slidesgo_template&amp;utm_medium=referral-link&amp;utm_campaign=slidesgo_final_slides&amp;utm_term=rafiki&amp;utm_content=storyset" TargetMode="External"/><Relationship Id="rId15" Type="http://schemas.openxmlformats.org/officeDocument/2006/relationships/image" Target="../media/image6.gif"/><Relationship Id="rId14" Type="http://schemas.openxmlformats.org/officeDocument/2006/relationships/image" Target="../media/image2.gif"/><Relationship Id="rId17" Type="http://schemas.openxmlformats.org/officeDocument/2006/relationships/hyperlink" Target="https://storyset.com/cuate?utm_source=slidesgo_template&amp;utm_medium=referral-link&amp;utm_campaign=slidesgo_final_slides&amp;utm_term=cuate&amp;utm_content=storyset" TargetMode="External"/><Relationship Id="rId16" Type="http://schemas.openxmlformats.org/officeDocument/2006/relationships/image" Target="../media/image4.gif"/><Relationship Id="rId18" Type="http://schemas.openxmlformats.org/officeDocument/2006/relationships/hyperlink" Target="https://storyset.com/cuate?utm_source=slidesgo_template&amp;utm_medium=referral-link&amp;utm_campaign=slidesgo_final_slides&amp;utm_term=cuate&amp;utm_content=storyset"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36.xml"/><Relationship Id="rId3" Type="http://schemas.openxmlformats.org/officeDocument/2006/relationships/hyperlink" Target="https://bit.ly/2ZjL1pd"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0.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42.xml"/><Relationship Id="rId3" Type="http://schemas.openxmlformats.org/officeDocument/2006/relationships/hyperlink" Target="https://chrome.google.com/webstore/detail/flaticon-for-gsuit-gslide/haekgjfnhhdkgfgmldhfokhmfkgmciba"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49.xml"/><Relationship Id="rId3" Type="http://schemas.openxmlformats.org/officeDocument/2006/relationships/hyperlink" Target="http://bit.ly/2PfT4lq" TargetMode="External"/><Relationship Id="rId4" Type="http://schemas.openxmlformats.org/officeDocument/2006/relationships/image" Target="../media/image1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xml"/><Relationship Id="rId3"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 name="Shape 504"/>
        <p:cNvGrpSpPr/>
        <p:nvPr/>
      </p:nvGrpSpPr>
      <p:grpSpPr>
        <a:xfrm>
          <a:off x="0" y="0"/>
          <a:ext cx="0" cy="0"/>
          <a:chOff x="0" y="0"/>
          <a:chExt cx="0" cy="0"/>
        </a:xfrm>
      </p:grpSpPr>
      <p:sp>
        <p:nvSpPr>
          <p:cNvPr id="505" name="Google Shape;505;p36"/>
          <p:cNvSpPr txBox="1"/>
          <p:nvPr>
            <p:ph type="title"/>
          </p:nvPr>
        </p:nvSpPr>
        <p:spPr>
          <a:xfrm>
            <a:off x="4778500" y="833888"/>
            <a:ext cx="3650400" cy="2741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5500"/>
              <a:t>DATA SCIENCE </a:t>
            </a:r>
            <a:r>
              <a:rPr b="0" lang="en" sz="3000"/>
              <a:t>COMPANY PROFILE</a:t>
            </a:r>
            <a:endParaRPr b="0" sz="3000"/>
          </a:p>
        </p:txBody>
      </p:sp>
      <p:pic>
        <p:nvPicPr>
          <p:cNvPr id="506" name="Google Shape;506;p36"/>
          <p:cNvPicPr preferRelativeResize="0"/>
          <p:nvPr/>
        </p:nvPicPr>
        <p:blipFill rotWithShape="1">
          <a:blip r:embed="rId3">
            <a:alphaModFix/>
          </a:blip>
          <a:srcRect b="0" l="26501" r="22028" t="0"/>
          <a:stretch/>
        </p:blipFill>
        <p:spPr>
          <a:xfrm>
            <a:off x="0" y="0"/>
            <a:ext cx="3977700" cy="5143500"/>
          </a:xfrm>
          <a:prstGeom prst="round1Rect">
            <a:avLst>
              <a:gd fmla="val 35177" name="adj"/>
            </a:avLst>
          </a:prstGeom>
          <a:noFill/>
          <a:ln>
            <a:noFill/>
          </a:ln>
        </p:spPr>
      </p:pic>
      <p:sp>
        <p:nvSpPr>
          <p:cNvPr id="507" name="Google Shape;507;p36"/>
          <p:cNvSpPr/>
          <p:nvPr/>
        </p:nvSpPr>
        <p:spPr>
          <a:xfrm flipH="1">
            <a:off x="841394" y="4306100"/>
            <a:ext cx="844650" cy="837400"/>
          </a:xfrm>
          <a:custGeom>
            <a:rect b="b" l="l" r="r" t="t"/>
            <a:pathLst>
              <a:path extrusionOk="0" h="33496" w="33786">
                <a:moveTo>
                  <a:pt x="1" y="1"/>
                </a:moveTo>
                <a:cubicBezTo>
                  <a:pt x="1" y="9235"/>
                  <a:pt x="3733" y="17536"/>
                  <a:pt x="9911" y="23585"/>
                </a:cubicBezTo>
                <a:cubicBezTo>
                  <a:pt x="15960" y="29763"/>
                  <a:pt x="24390" y="33495"/>
                  <a:pt x="33785" y="33495"/>
                </a:cubicBezTo>
                <a:lnTo>
                  <a:pt x="3378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36"/>
          <p:cNvSpPr/>
          <p:nvPr/>
        </p:nvSpPr>
        <p:spPr>
          <a:xfrm flipH="1">
            <a:off x="4026" y="4306100"/>
            <a:ext cx="834193" cy="837400"/>
          </a:xfrm>
          <a:custGeom>
            <a:rect b="b" l="l" r="r" t="t"/>
            <a:pathLst>
              <a:path extrusionOk="0" h="33496" w="33495">
                <a:moveTo>
                  <a:pt x="0" y="1"/>
                </a:moveTo>
                <a:lnTo>
                  <a:pt x="0" y="33495"/>
                </a:lnTo>
                <a:lnTo>
                  <a:pt x="33495" y="33495"/>
                </a:lnTo>
                <a:lnTo>
                  <a:pt x="3349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36"/>
          <p:cNvSpPr/>
          <p:nvPr/>
        </p:nvSpPr>
        <p:spPr>
          <a:xfrm flipH="1">
            <a:off x="-12" y="4306100"/>
            <a:ext cx="844681" cy="837400"/>
          </a:xfrm>
          <a:custGeom>
            <a:rect b="b" l="l" r="r" t="t"/>
            <a:pathLst>
              <a:path extrusionOk="0" h="33496" w="33656">
                <a:moveTo>
                  <a:pt x="0" y="1"/>
                </a:moveTo>
                <a:lnTo>
                  <a:pt x="0" y="33495"/>
                </a:lnTo>
                <a:lnTo>
                  <a:pt x="3365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0" name="Google Shape;510;p36"/>
          <p:cNvGrpSpPr/>
          <p:nvPr/>
        </p:nvGrpSpPr>
        <p:grpSpPr>
          <a:xfrm flipH="1">
            <a:off x="841394" y="3467950"/>
            <a:ext cx="844650" cy="838175"/>
            <a:chOff x="513200" y="2286375"/>
            <a:chExt cx="844650" cy="838175"/>
          </a:xfrm>
        </p:grpSpPr>
        <p:sp>
          <p:nvSpPr>
            <p:cNvPr id="511" name="Google Shape;511;p36"/>
            <p:cNvSpPr/>
            <p:nvPr/>
          </p:nvSpPr>
          <p:spPr>
            <a:xfrm>
              <a:off x="513200" y="2286375"/>
              <a:ext cx="844650" cy="838175"/>
            </a:xfrm>
            <a:custGeom>
              <a:rect b="b" l="l" r="r" t="t"/>
              <a:pathLst>
                <a:path extrusionOk="0" h="33527" w="33786">
                  <a:moveTo>
                    <a:pt x="33785" y="0"/>
                  </a:moveTo>
                  <a:cubicBezTo>
                    <a:pt x="28959" y="0"/>
                    <a:pt x="24261" y="1062"/>
                    <a:pt x="20111" y="2960"/>
                  </a:cubicBezTo>
                  <a:cubicBezTo>
                    <a:pt x="19306" y="3346"/>
                    <a:pt x="18502" y="3604"/>
                    <a:pt x="17826" y="4022"/>
                  </a:cubicBezTo>
                  <a:cubicBezTo>
                    <a:pt x="16089" y="4955"/>
                    <a:pt x="14351" y="6017"/>
                    <a:pt x="12871" y="7239"/>
                  </a:cubicBezTo>
                  <a:cubicBezTo>
                    <a:pt x="12453" y="7626"/>
                    <a:pt x="11938" y="8044"/>
                    <a:pt x="11520" y="8430"/>
                  </a:cubicBezTo>
                  <a:cubicBezTo>
                    <a:pt x="10973" y="8848"/>
                    <a:pt x="10458" y="9395"/>
                    <a:pt x="9911" y="9910"/>
                  </a:cubicBezTo>
                  <a:cubicBezTo>
                    <a:pt x="9364" y="10457"/>
                    <a:pt x="8849" y="11004"/>
                    <a:pt x="8302" y="11648"/>
                  </a:cubicBezTo>
                  <a:cubicBezTo>
                    <a:pt x="8045" y="11937"/>
                    <a:pt x="7627" y="12323"/>
                    <a:pt x="7369" y="12741"/>
                  </a:cubicBezTo>
                  <a:cubicBezTo>
                    <a:pt x="6565" y="13675"/>
                    <a:pt x="5760" y="14736"/>
                    <a:pt x="5085" y="15959"/>
                  </a:cubicBezTo>
                  <a:cubicBezTo>
                    <a:pt x="4827" y="16345"/>
                    <a:pt x="4699" y="16635"/>
                    <a:pt x="4409" y="17021"/>
                  </a:cubicBezTo>
                  <a:cubicBezTo>
                    <a:pt x="3894" y="18083"/>
                    <a:pt x="3347" y="19177"/>
                    <a:pt x="2800" y="20238"/>
                  </a:cubicBezTo>
                  <a:cubicBezTo>
                    <a:pt x="2672" y="20657"/>
                    <a:pt x="2543" y="21043"/>
                    <a:pt x="2285" y="21300"/>
                  </a:cubicBezTo>
                  <a:cubicBezTo>
                    <a:pt x="1867" y="22394"/>
                    <a:pt x="1610" y="23456"/>
                    <a:pt x="1191" y="24518"/>
                  </a:cubicBezTo>
                  <a:cubicBezTo>
                    <a:pt x="1191" y="24936"/>
                    <a:pt x="1063" y="25322"/>
                    <a:pt x="934" y="25740"/>
                  </a:cubicBezTo>
                  <a:cubicBezTo>
                    <a:pt x="677" y="26673"/>
                    <a:pt x="516" y="27735"/>
                    <a:pt x="258" y="28958"/>
                  </a:cubicBezTo>
                  <a:cubicBezTo>
                    <a:pt x="258" y="29215"/>
                    <a:pt x="258" y="29633"/>
                    <a:pt x="130" y="30020"/>
                  </a:cubicBezTo>
                  <a:cubicBezTo>
                    <a:pt x="1" y="31242"/>
                    <a:pt x="1" y="32304"/>
                    <a:pt x="1" y="33527"/>
                  </a:cubicBezTo>
                  <a:lnTo>
                    <a:pt x="33785" y="33527"/>
                  </a:lnTo>
                  <a:lnTo>
                    <a:pt x="3378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36"/>
            <p:cNvSpPr/>
            <p:nvPr/>
          </p:nvSpPr>
          <p:spPr>
            <a:xfrm>
              <a:off x="516425" y="3010300"/>
              <a:ext cx="841425" cy="26575"/>
            </a:xfrm>
            <a:custGeom>
              <a:rect b="b" l="l" r="r" t="t"/>
              <a:pathLst>
                <a:path extrusionOk="0" h="1063" w="33657">
                  <a:moveTo>
                    <a:pt x="129" y="1"/>
                  </a:moveTo>
                  <a:cubicBezTo>
                    <a:pt x="129" y="258"/>
                    <a:pt x="129" y="676"/>
                    <a:pt x="1" y="1063"/>
                  </a:cubicBezTo>
                  <a:lnTo>
                    <a:pt x="33656" y="1063"/>
                  </a:lnTo>
                  <a:lnTo>
                    <a:pt x="3365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36"/>
            <p:cNvSpPr/>
            <p:nvPr/>
          </p:nvSpPr>
          <p:spPr>
            <a:xfrm>
              <a:off x="536550" y="2899300"/>
              <a:ext cx="821300" cy="30600"/>
            </a:xfrm>
            <a:custGeom>
              <a:rect b="b" l="l" r="r" t="t"/>
              <a:pathLst>
                <a:path extrusionOk="0" h="1224" w="32852">
                  <a:moveTo>
                    <a:pt x="257" y="1"/>
                  </a:moveTo>
                  <a:cubicBezTo>
                    <a:pt x="257" y="419"/>
                    <a:pt x="129" y="805"/>
                    <a:pt x="0" y="1223"/>
                  </a:cubicBezTo>
                  <a:lnTo>
                    <a:pt x="32851" y="1223"/>
                  </a:lnTo>
                  <a:lnTo>
                    <a:pt x="3285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36"/>
            <p:cNvSpPr/>
            <p:nvPr/>
          </p:nvSpPr>
          <p:spPr>
            <a:xfrm>
              <a:off x="570325" y="2792325"/>
              <a:ext cx="787525" cy="26575"/>
            </a:xfrm>
            <a:custGeom>
              <a:rect b="b" l="l" r="r" t="t"/>
              <a:pathLst>
                <a:path extrusionOk="0" h="1063" w="31501">
                  <a:moveTo>
                    <a:pt x="515" y="0"/>
                  </a:moveTo>
                  <a:cubicBezTo>
                    <a:pt x="387" y="419"/>
                    <a:pt x="258" y="805"/>
                    <a:pt x="0" y="1062"/>
                  </a:cubicBezTo>
                  <a:lnTo>
                    <a:pt x="31500" y="1062"/>
                  </a:lnTo>
                  <a:lnTo>
                    <a:pt x="3150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36"/>
            <p:cNvSpPr/>
            <p:nvPr/>
          </p:nvSpPr>
          <p:spPr>
            <a:xfrm>
              <a:off x="623425" y="2685325"/>
              <a:ext cx="734425" cy="26575"/>
            </a:xfrm>
            <a:custGeom>
              <a:rect b="b" l="l" r="r" t="t"/>
              <a:pathLst>
                <a:path extrusionOk="0" h="1063" w="29377">
                  <a:moveTo>
                    <a:pt x="676" y="1"/>
                  </a:moveTo>
                  <a:cubicBezTo>
                    <a:pt x="418" y="387"/>
                    <a:pt x="290" y="677"/>
                    <a:pt x="0" y="1063"/>
                  </a:cubicBezTo>
                  <a:lnTo>
                    <a:pt x="29376" y="1063"/>
                  </a:lnTo>
                  <a:lnTo>
                    <a:pt x="2937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36"/>
            <p:cNvSpPr/>
            <p:nvPr/>
          </p:nvSpPr>
          <p:spPr>
            <a:xfrm>
              <a:off x="697425" y="2577550"/>
              <a:ext cx="660425" cy="27375"/>
            </a:xfrm>
            <a:custGeom>
              <a:rect b="b" l="l" r="r" t="t"/>
              <a:pathLst>
                <a:path extrusionOk="0" h="1095" w="26417">
                  <a:moveTo>
                    <a:pt x="933" y="1"/>
                  </a:moveTo>
                  <a:cubicBezTo>
                    <a:pt x="676" y="290"/>
                    <a:pt x="258" y="676"/>
                    <a:pt x="0" y="1094"/>
                  </a:cubicBezTo>
                  <a:lnTo>
                    <a:pt x="26416" y="1094"/>
                  </a:lnTo>
                  <a:lnTo>
                    <a:pt x="2641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36"/>
            <p:cNvSpPr/>
            <p:nvPr/>
          </p:nvSpPr>
          <p:spPr>
            <a:xfrm>
              <a:off x="801175" y="2467350"/>
              <a:ext cx="556675" cy="29775"/>
            </a:xfrm>
            <a:custGeom>
              <a:rect b="b" l="l" r="r" t="t"/>
              <a:pathLst>
                <a:path extrusionOk="0" h="1191" w="22267">
                  <a:moveTo>
                    <a:pt x="1352" y="0"/>
                  </a:moveTo>
                  <a:cubicBezTo>
                    <a:pt x="934" y="387"/>
                    <a:pt x="419" y="805"/>
                    <a:pt x="1" y="1191"/>
                  </a:cubicBezTo>
                  <a:lnTo>
                    <a:pt x="22266" y="1191"/>
                  </a:lnTo>
                  <a:lnTo>
                    <a:pt x="2226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36"/>
            <p:cNvSpPr/>
            <p:nvPr/>
          </p:nvSpPr>
          <p:spPr>
            <a:xfrm>
              <a:off x="958850" y="2360375"/>
              <a:ext cx="399000" cy="26550"/>
            </a:xfrm>
            <a:custGeom>
              <a:rect b="b" l="l" r="r" t="t"/>
              <a:pathLst>
                <a:path extrusionOk="0" h="1062" w="15960">
                  <a:moveTo>
                    <a:pt x="2285" y="0"/>
                  </a:moveTo>
                  <a:cubicBezTo>
                    <a:pt x="1480" y="386"/>
                    <a:pt x="676" y="644"/>
                    <a:pt x="0" y="1062"/>
                  </a:cubicBezTo>
                  <a:lnTo>
                    <a:pt x="15959" y="1062"/>
                  </a:lnTo>
                  <a:lnTo>
                    <a:pt x="1595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9" name="Google Shape;519;p36"/>
          <p:cNvSpPr/>
          <p:nvPr/>
        </p:nvSpPr>
        <p:spPr>
          <a:xfrm flipH="1">
            <a:off x="4059" y="3467950"/>
            <a:ext cx="844660" cy="838175"/>
          </a:xfrm>
          <a:custGeom>
            <a:rect b="b" l="l" r="r" t="t"/>
            <a:pathLst>
              <a:path extrusionOk="0" h="33527" w="33495">
                <a:moveTo>
                  <a:pt x="0" y="0"/>
                </a:moveTo>
                <a:lnTo>
                  <a:pt x="0" y="33527"/>
                </a:lnTo>
                <a:lnTo>
                  <a:pt x="33495" y="33527"/>
                </a:lnTo>
                <a:cubicBezTo>
                  <a:pt x="33495" y="15026"/>
                  <a:pt x="18501" y="0"/>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36"/>
          <p:cNvSpPr txBox="1"/>
          <p:nvPr>
            <p:ph idx="1" type="subTitle"/>
          </p:nvPr>
        </p:nvSpPr>
        <p:spPr>
          <a:xfrm>
            <a:off x="4778500" y="3791788"/>
            <a:ext cx="2874900" cy="66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enter a subtitle here if you need it</a:t>
            </a:r>
            <a:endParaRPr/>
          </a:p>
        </p:txBody>
      </p:sp>
      <p:sp>
        <p:nvSpPr>
          <p:cNvPr id="521" name="Google Shape;521;p36"/>
          <p:cNvSpPr/>
          <p:nvPr/>
        </p:nvSpPr>
        <p:spPr>
          <a:xfrm>
            <a:off x="437488" y="561638"/>
            <a:ext cx="834175" cy="834975"/>
          </a:xfrm>
          <a:custGeom>
            <a:rect b="b" l="l" r="r" t="t"/>
            <a:pathLst>
              <a:path extrusionOk="0" h="33399" w="33367">
                <a:moveTo>
                  <a:pt x="0" y="1"/>
                </a:moveTo>
                <a:lnTo>
                  <a:pt x="33366" y="33399"/>
                </a:lnTo>
                <a:lnTo>
                  <a:pt x="333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2" name="Google Shape;522;p36"/>
          <p:cNvGrpSpPr/>
          <p:nvPr/>
        </p:nvGrpSpPr>
        <p:grpSpPr>
          <a:xfrm>
            <a:off x="1348863" y="320338"/>
            <a:ext cx="201100" cy="204325"/>
            <a:chOff x="3375338" y="419625"/>
            <a:chExt cx="201100" cy="204325"/>
          </a:xfrm>
        </p:grpSpPr>
        <p:sp>
          <p:nvSpPr>
            <p:cNvPr id="523" name="Google Shape;523;p36"/>
            <p:cNvSpPr/>
            <p:nvPr/>
          </p:nvSpPr>
          <p:spPr>
            <a:xfrm>
              <a:off x="3375338" y="419625"/>
              <a:ext cx="57125" cy="57125"/>
            </a:xfrm>
            <a:custGeom>
              <a:rect b="b" l="l" r="r" t="t"/>
              <a:pathLst>
                <a:path extrusionOk="0" h="2285" w="2285">
                  <a:moveTo>
                    <a:pt x="1062" y="0"/>
                  </a:moveTo>
                  <a:cubicBezTo>
                    <a:pt x="386" y="0"/>
                    <a:pt x="0" y="547"/>
                    <a:pt x="0" y="1062"/>
                  </a:cubicBezTo>
                  <a:cubicBezTo>
                    <a:pt x="0" y="1738"/>
                    <a:pt x="386" y="2285"/>
                    <a:pt x="1062" y="2285"/>
                  </a:cubicBezTo>
                  <a:cubicBezTo>
                    <a:pt x="1737" y="2285"/>
                    <a:pt x="2284" y="1738"/>
                    <a:pt x="2284" y="1062"/>
                  </a:cubicBezTo>
                  <a:cubicBezTo>
                    <a:pt x="2284" y="547"/>
                    <a:pt x="1737" y="0"/>
                    <a:pt x="106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36"/>
            <p:cNvSpPr/>
            <p:nvPr/>
          </p:nvSpPr>
          <p:spPr>
            <a:xfrm>
              <a:off x="3375338" y="566825"/>
              <a:ext cx="57125" cy="57125"/>
            </a:xfrm>
            <a:custGeom>
              <a:rect b="b" l="l" r="r" t="t"/>
              <a:pathLst>
                <a:path extrusionOk="0" h="2285" w="2285">
                  <a:moveTo>
                    <a:pt x="1062" y="0"/>
                  </a:moveTo>
                  <a:cubicBezTo>
                    <a:pt x="386" y="0"/>
                    <a:pt x="0" y="547"/>
                    <a:pt x="0" y="1094"/>
                  </a:cubicBezTo>
                  <a:cubicBezTo>
                    <a:pt x="0" y="1770"/>
                    <a:pt x="386" y="2285"/>
                    <a:pt x="1062" y="2285"/>
                  </a:cubicBezTo>
                  <a:cubicBezTo>
                    <a:pt x="1737" y="2285"/>
                    <a:pt x="2284" y="1770"/>
                    <a:pt x="2284" y="1094"/>
                  </a:cubicBezTo>
                  <a:cubicBezTo>
                    <a:pt x="2284" y="547"/>
                    <a:pt x="1737" y="0"/>
                    <a:pt x="106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36"/>
            <p:cNvSpPr/>
            <p:nvPr/>
          </p:nvSpPr>
          <p:spPr>
            <a:xfrm>
              <a:off x="3519313" y="419625"/>
              <a:ext cx="57125" cy="57125"/>
            </a:xfrm>
            <a:custGeom>
              <a:rect b="b" l="l" r="r" t="t"/>
              <a:pathLst>
                <a:path extrusionOk="0" h="2285" w="2285">
                  <a:moveTo>
                    <a:pt x="1062" y="0"/>
                  </a:moveTo>
                  <a:cubicBezTo>
                    <a:pt x="419" y="0"/>
                    <a:pt x="0" y="547"/>
                    <a:pt x="0" y="1062"/>
                  </a:cubicBezTo>
                  <a:cubicBezTo>
                    <a:pt x="0" y="1738"/>
                    <a:pt x="419" y="2285"/>
                    <a:pt x="1062" y="2285"/>
                  </a:cubicBezTo>
                  <a:cubicBezTo>
                    <a:pt x="1738" y="2285"/>
                    <a:pt x="2285" y="1738"/>
                    <a:pt x="2285" y="1062"/>
                  </a:cubicBezTo>
                  <a:cubicBezTo>
                    <a:pt x="2285" y="547"/>
                    <a:pt x="1738" y="0"/>
                    <a:pt x="106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36"/>
            <p:cNvSpPr/>
            <p:nvPr/>
          </p:nvSpPr>
          <p:spPr>
            <a:xfrm>
              <a:off x="3519313" y="566825"/>
              <a:ext cx="57125" cy="57125"/>
            </a:xfrm>
            <a:custGeom>
              <a:rect b="b" l="l" r="r" t="t"/>
              <a:pathLst>
                <a:path extrusionOk="0" h="2285" w="2285">
                  <a:moveTo>
                    <a:pt x="1062" y="0"/>
                  </a:moveTo>
                  <a:cubicBezTo>
                    <a:pt x="419" y="0"/>
                    <a:pt x="0" y="547"/>
                    <a:pt x="0" y="1094"/>
                  </a:cubicBezTo>
                  <a:cubicBezTo>
                    <a:pt x="0" y="1770"/>
                    <a:pt x="419" y="2285"/>
                    <a:pt x="1062" y="2285"/>
                  </a:cubicBezTo>
                  <a:cubicBezTo>
                    <a:pt x="1738" y="2285"/>
                    <a:pt x="2285" y="1770"/>
                    <a:pt x="2285" y="1094"/>
                  </a:cubicBezTo>
                  <a:cubicBezTo>
                    <a:pt x="2285" y="547"/>
                    <a:pt x="1738" y="0"/>
                    <a:pt x="106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4" name="Shape 634"/>
        <p:cNvGrpSpPr/>
        <p:nvPr/>
      </p:nvGrpSpPr>
      <p:grpSpPr>
        <a:xfrm>
          <a:off x="0" y="0"/>
          <a:ext cx="0" cy="0"/>
          <a:chOff x="0" y="0"/>
          <a:chExt cx="0" cy="0"/>
        </a:xfrm>
      </p:grpSpPr>
      <p:pic>
        <p:nvPicPr>
          <p:cNvPr id="635" name="Google Shape;635;p45"/>
          <p:cNvPicPr preferRelativeResize="0"/>
          <p:nvPr/>
        </p:nvPicPr>
        <p:blipFill rotWithShape="1">
          <a:blip r:embed="rId3">
            <a:alphaModFix/>
          </a:blip>
          <a:srcRect b="16022" l="27384" r="29327" t="0"/>
          <a:stretch/>
        </p:blipFill>
        <p:spPr>
          <a:xfrm flipH="1">
            <a:off x="5166288" y="0"/>
            <a:ext cx="3977700" cy="5143500"/>
          </a:xfrm>
          <a:prstGeom prst="round1Rect">
            <a:avLst>
              <a:gd fmla="val 35177" name="adj"/>
            </a:avLst>
          </a:prstGeom>
          <a:noFill/>
          <a:ln>
            <a:noFill/>
          </a:ln>
        </p:spPr>
      </p:pic>
      <p:sp>
        <p:nvSpPr>
          <p:cNvPr id="636" name="Google Shape;636;p45"/>
          <p:cNvSpPr txBox="1"/>
          <p:nvPr>
            <p:ph type="title"/>
          </p:nvPr>
        </p:nvSpPr>
        <p:spPr>
          <a:xfrm>
            <a:off x="720000" y="1252475"/>
            <a:ext cx="3668700" cy="168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 picture always reinforces the concept</a:t>
            </a:r>
            <a:endParaRPr/>
          </a:p>
        </p:txBody>
      </p:sp>
      <p:sp>
        <p:nvSpPr>
          <p:cNvPr id="637" name="Google Shape;637;p45"/>
          <p:cNvSpPr txBox="1"/>
          <p:nvPr>
            <p:ph idx="1" type="body"/>
          </p:nvPr>
        </p:nvSpPr>
        <p:spPr>
          <a:xfrm>
            <a:off x="720000" y="2937325"/>
            <a:ext cx="3668700" cy="111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Images reveal large amounts of data, so remember: use an image instead of a long text. Your audience will appreciate it</a:t>
            </a:r>
            <a:endParaRPr/>
          </a:p>
          <a:p>
            <a:pPr indent="0" lvl="0" marL="0" rtl="0" algn="l">
              <a:spcBef>
                <a:spcPts val="0"/>
              </a:spcBef>
              <a:spcAft>
                <a:spcPts val="0"/>
              </a:spcAft>
              <a:buNone/>
            </a:pPr>
            <a:r>
              <a:t/>
            </a:r>
            <a:endParaRPr/>
          </a:p>
        </p:txBody>
      </p:sp>
      <p:sp>
        <p:nvSpPr>
          <p:cNvPr id="638" name="Google Shape;638;p45"/>
          <p:cNvSpPr/>
          <p:nvPr/>
        </p:nvSpPr>
        <p:spPr>
          <a:xfrm rot="10800000">
            <a:off x="4856488" y="3430625"/>
            <a:ext cx="834175" cy="834975"/>
          </a:xfrm>
          <a:custGeom>
            <a:rect b="b" l="l" r="r" t="t"/>
            <a:pathLst>
              <a:path extrusionOk="0" h="33399" w="33367">
                <a:moveTo>
                  <a:pt x="0" y="1"/>
                </a:moveTo>
                <a:lnTo>
                  <a:pt x="33366" y="33399"/>
                </a:lnTo>
                <a:lnTo>
                  <a:pt x="333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9" name="Google Shape;639;p45"/>
          <p:cNvGrpSpPr/>
          <p:nvPr/>
        </p:nvGrpSpPr>
        <p:grpSpPr>
          <a:xfrm rot="10800000">
            <a:off x="4856488" y="3169600"/>
            <a:ext cx="201100" cy="204325"/>
            <a:chOff x="3375338" y="419625"/>
            <a:chExt cx="201100" cy="204325"/>
          </a:xfrm>
        </p:grpSpPr>
        <p:sp>
          <p:nvSpPr>
            <p:cNvPr id="640" name="Google Shape;640;p45"/>
            <p:cNvSpPr/>
            <p:nvPr/>
          </p:nvSpPr>
          <p:spPr>
            <a:xfrm>
              <a:off x="3375338" y="419625"/>
              <a:ext cx="57125" cy="57125"/>
            </a:xfrm>
            <a:custGeom>
              <a:rect b="b" l="l" r="r" t="t"/>
              <a:pathLst>
                <a:path extrusionOk="0" h="2285" w="2285">
                  <a:moveTo>
                    <a:pt x="1062" y="0"/>
                  </a:moveTo>
                  <a:cubicBezTo>
                    <a:pt x="386" y="0"/>
                    <a:pt x="0" y="547"/>
                    <a:pt x="0" y="1062"/>
                  </a:cubicBezTo>
                  <a:cubicBezTo>
                    <a:pt x="0" y="1738"/>
                    <a:pt x="386" y="2285"/>
                    <a:pt x="1062" y="2285"/>
                  </a:cubicBezTo>
                  <a:cubicBezTo>
                    <a:pt x="1737" y="2285"/>
                    <a:pt x="2284" y="1738"/>
                    <a:pt x="2284" y="1062"/>
                  </a:cubicBezTo>
                  <a:cubicBezTo>
                    <a:pt x="2284" y="547"/>
                    <a:pt x="1737" y="0"/>
                    <a:pt x="106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45"/>
            <p:cNvSpPr/>
            <p:nvPr/>
          </p:nvSpPr>
          <p:spPr>
            <a:xfrm>
              <a:off x="3375338" y="566825"/>
              <a:ext cx="57125" cy="57125"/>
            </a:xfrm>
            <a:custGeom>
              <a:rect b="b" l="l" r="r" t="t"/>
              <a:pathLst>
                <a:path extrusionOk="0" h="2285" w="2285">
                  <a:moveTo>
                    <a:pt x="1062" y="0"/>
                  </a:moveTo>
                  <a:cubicBezTo>
                    <a:pt x="386" y="0"/>
                    <a:pt x="0" y="547"/>
                    <a:pt x="0" y="1094"/>
                  </a:cubicBezTo>
                  <a:cubicBezTo>
                    <a:pt x="0" y="1770"/>
                    <a:pt x="386" y="2285"/>
                    <a:pt x="1062" y="2285"/>
                  </a:cubicBezTo>
                  <a:cubicBezTo>
                    <a:pt x="1737" y="2285"/>
                    <a:pt x="2284" y="1770"/>
                    <a:pt x="2284" y="1094"/>
                  </a:cubicBezTo>
                  <a:cubicBezTo>
                    <a:pt x="2284" y="547"/>
                    <a:pt x="1737" y="0"/>
                    <a:pt x="106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45"/>
            <p:cNvSpPr/>
            <p:nvPr/>
          </p:nvSpPr>
          <p:spPr>
            <a:xfrm>
              <a:off x="3519313" y="419625"/>
              <a:ext cx="57125" cy="57125"/>
            </a:xfrm>
            <a:custGeom>
              <a:rect b="b" l="l" r="r" t="t"/>
              <a:pathLst>
                <a:path extrusionOk="0" h="2285" w="2285">
                  <a:moveTo>
                    <a:pt x="1062" y="0"/>
                  </a:moveTo>
                  <a:cubicBezTo>
                    <a:pt x="419" y="0"/>
                    <a:pt x="0" y="547"/>
                    <a:pt x="0" y="1062"/>
                  </a:cubicBezTo>
                  <a:cubicBezTo>
                    <a:pt x="0" y="1738"/>
                    <a:pt x="419" y="2285"/>
                    <a:pt x="1062" y="2285"/>
                  </a:cubicBezTo>
                  <a:cubicBezTo>
                    <a:pt x="1738" y="2285"/>
                    <a:pt x="2285" y="1738"/>
                    <a:pt x="2285" y="1062"/>
                  </a:cubicBezTo>
                  <a:cubicBezTo>
                    <a:pt x="2285" y="547"/>
                    <a:pt x="1738" y="0"/>
                    <a:pt x="106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45"/>
            <p:cNvSpPr/>
            <p:nvPr/>
          </p:nvSpPr>
          <p:spPr>
            <a:xfrm>
              <a:off x="3519313" y="566825"/>
              <a:ext cx="57125" cy="57125"/>
            </a:xfrm>
            <a:custGeom>
              <a:rect b="b" l="l" r="r" t="t"/>
              <a:pathLst>
                <a:path extrusionOk="0" h="2285" w="2285">
                  <a:moveTo>
                    <a:pt x="1062" y="0"/>
                  </a:moveTo>
                  <a:cubicBezTo>
                    <a:pt x="419" y="0"/>
                    <a:pt x="0" y="547"/>
                    <a:pt x="0" y="1094"/>
                  </a:cubicBezTo>
                  <a:cubicBezTo>
                    <a:pt x="0" y="1770"/>
                    <a:pt x="419" y="2285"/>
                    <a:pt x="1062" y="2285"/>
                  </a:cubicBezTo>
                  <a:cubicBezTo>
                    <a:pt x="1738" y="2285"/>
                    <a:pt x="2285" y="1770"/>
                    <a:pt x="2285" y="1094"/>
                  </a:cubicBezTo>
                  <a:cubicBezTo>
                    <a:pt x="2285" y="547"/>
                    <a:pt x="1738" y="0"/>
                    <a:pt x="106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4" name="Google Shape;644;p45"/>
          <p:cNvSpPr/>
          <p:nvPr/>
        </p:nvSpPr>
        <p:spPr>
          <a:xfrm>
            <a:off x="8403360" y="164537"/>
            <a:ext cx="740240" cy="740947"/>
          </a:xfrm>
          <a:custGeom>
            <a:rect b="b" l="l" r="r" t="t"/>
            <a:pathLst>
              <a:path extrusionOk="0" h="33527" w="33495">
                <a:moveTo>
                  <a:pt x="0" y="0"/>
                </a:moveTo>
                <a:lnTo>
                  <a:pt x="0" y="33527"/>
                </a:lnTo>
                <a:lnTo>
                  <a:pt x="33495" y="33527"/>
                </a:lnTo>
                <a:lnTo>
                  <a:pt x="3349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45"/>
          <p:cNvSpPr/>
          <p:nvPr/>
        </p:nvSpPr>
        <p:spPr>
          <a:xfrm>
            <a:off x="7662362" y="164537"/>
            <a:ext cx="740969" cy="740947"/>
          </a:xfrm>
          <a:custGeom>
            <a:rect b="b" l="l" r="r" t="t"/>
            <a:pathLst>
              <a:path extrusionOk="0" h="33527" w="33528">
                <a:moveTo>
                  <a:pt x="0" y="0"/>
                </a:moveTo>
                <a:lnTo>
                  <a:pt x="0" y="33527"/>
                </a:lnTo>
                <a:lnTo>
                  <a:pt x="33527" y="33527"/>
                </a:lnTo>
                <a:lnTo>
                  <a:pt x="335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45"/>
          <p:cNvSpPr/>
          <p:nvPr/>
        </p:nvSpPr>
        <p:spPr>
          <a:xfrm>
            <a:off x="7662362" y="164537"/>
            <a:ext cx="743798" cy="740947"/>
          </a:xfrm>
          <a:custGeom>
            <a:rect b="b" l="l" r="r" t="t"/>
            <a:pathLst>
              <a:path extrusionOk="0" h="33527" w="33656">
                <a:moveTo>
                  <a:pt x="0" y="0"/>
                </a:moveTo>
                <a:lnTo>
                  <a:pt x="0" y="33527"/>
                </a:lnTo>
                <a:lnTo>
                  <a:pt x="336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45"/>
          <p:cNvSpPr/>
          <p:nvPr/>
        </p:nvSpPr>
        <p:spPr>
          <a:xfrm>
            <a:off x="8563353" y="298228"/>
            <a:ext cx="130147" cy="130147"/>
          </a:xfrm>
          <a:custGeom>
            <a:rect b="b" l="l" r="r" t="t"/>
            <a:pathLst>
              <a:path extrusionOk="0" h="5889" w="5889">
                <a:moveTo>
                  <a:pt x="2929" y="0"/>
                </a:moveTo>
                <a:cubicBezTo>
                  <a:pt x="1320" y="0"/>
                  <a:pt x="1" y="1319"/>
                  <a:pt x="1" y="2928"/>
                </a:cubicBezTo>
                <a:cubicBezTo>
                  <a:pt x="1" y="4537"/>
                  <a:pt x="1320" y="5888"/>
                  <a:pt x="2929" y="5888"/>
                </a:cubicBezTo>
                <a:cubicBezTo>
                  <a:pt x="4698" y="5888"/>
                  <a:pt x="5889" y="4537"/>
                  <a:pt x="5889" y="2928"/>
                </a:cubicBezTo>
                <a:cubicBezTo>
                  <a:pt x="5889" y="1319"/>
                  <a:pt x="4698" y="0"/>
                  <a:pt x="292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45"/>
          <p:cNvSpPr/>
          <p:nvPr/>
        </p:nvSpPr>
        <p:spPr>
          <a:xfrm>
            <a:off x="8563353" y="641681"/>
            <a:ext cx="130147" cy="130147"/>
          </a:xfrm>
          <a:custGeom>
            <a:rect b="b" l="l" r="r" t="t"/>
            <a:pathLst>
              <a:path extrusionOk="0" h="5889" w="5889">
                <a:moveTo>
                  <a:pt x="2929" y="1"/>
                </a:moveTo>
                <a:cubicBezTo>
                  <a:pt x="1320" y="1"/>
                  <a:pt x="1" y="1352"/>
                  <a:pt x="1" y="2961"/>
                </a:cubicBezTo>
                <a:cubicBezTo>
                  <a:pt x="1" y="4570"/>
                  <a:pt x="1320" y="5889"/>
                  <a:pt x="2929" y="5889"/>
                </a:cubicBezTo>
                <a:cubicBezTo>
                  <a:pt x="4698" y="5889"/>
                  <a:pt x="5889" y="4570"/>
                  <a:pt x="5889" y="2961"/>
                </a:cubicBezTo>
                <a:cubicBezTo>
                  <a:pt x="5889" y="1352"/>
                  <a:pt x="4698" y="1"/>
                  <a:pt x="292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45"/>
          <p:cNvSpPr/>
          <p:nvPr/>
        </p:nvSpPr>
        <p:spPr>
          <a:xfrm>
            <a:off x="8898301" y="298228"/>
            <a:ext cx="132998" cy="130147"/>
          </a:xfrm>
          <a:custGeom>
            <a:rect b="b" l="l" r="r" t="t"/>
            <a:pathLst>
              <a:path extrusionOk="0" h="5889" w="6018">
                <a:moveTo>
                  <a:pt x="2928" y="0"/>
                </a:moveTo>
                <a:cubicBezTo>
                  <a:pt x="1319" y="0"/>
                  <a:pt x="0" y="1319"/>
                  <a:pt x="0" y="2928"/>
                </a:cubicBezTo>
                <a:cubicBezTo>
                  <a:pt x="0" y="4537"/>
                  <a:pt x="1319" y="5888"/>
                  <a:pt x="2928" y="5888"/>
                </a:cubicBezTo>
                <a:cubicBezTo>
                  <a:pt x="4666" y="5888"/>
                  <a:pt x="6017" y="4537"/>
                  <a:pt x="6017" y="2928"/>
                </a:cubicBezTo>
                <a:cubicBezTo>
                  <a:pt x="6017" y="1319"/>
                  <a:pt x="4666" y="0"/>
                  <a:pt x="292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45"/>
          <p:cNvSpPr/>
          <p:nvPr/>
        </p:nvSpPr>
        <p:spPr>
          <a:xfrm>
            <a:off x="8898301" y="641681"/>
            <a:ext cx="132998" cy="130147"/>
          </a:xfrm>
          <a:custGeom>
            <a:rect b="b" l="l" r="r" t="t"/>
            <a:pathLst>
              <a:path extrusionOk="0" h="5889" w="6018">
                <a:moveTo>
                  <a:pt x="2928" y="1"/>
                </a:moveTo>
                <a:cubicBezTo>
                  <a:pt x="1319" y="1"/>
                  <a:pt x="0" y="1352"/>
                  <a:pt x="0" y="2961"/>
                </a:cubicBezTo>
                <a:cubicBezTo>
                  <a:pt x="0" y="4570"/>
                  <a:pt x="1319" y="5889"/>
                  <a:pt x="2928" y="5889"/>
                </a:cubicBezTo>
                <a:cubicBezTo>
                  <a:pt x="4666" y="5889"/>
                  <a:pt x="6017" y="4570"/>
                  <a:pt x="6017" y="2961"/>
                </a:cubicBezTo>
                <a:cubicBezTo>
                  <a:pt x="6017" y="1352"/>
                  <a:pt x="4666" y="1"/>
                  <a:pt x="292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4" name="Shape 654"/>
        <p:cNvGrpSpPr/>
        <p:nvPr/>
      </p:nvGrpSpPr>
      <p:grpSpPr>
        <a:xfrm>
          <a:off x="0" y="0"/>
          <a:ext cx="0" cy="0"/>
          <a:chOff x="0" y="0"/>
          <a:chExt cx="0" cy="0"/>
        </a:xfrm>
      </p:grpSpPr>
      <p:sp>
        <p:nvSpPr>
          <p:cNvPr id="655" name="Google Shape;655;p46"/>
          <p:cNvSpPr/>
          <p:nvPr/>
        </p:nvSpPr>
        <p:spPr>
          <a:xfrm flipH="1">
            <a:off x="1513850" y="843900"/>
            <a:ext cx="6116400" cy="3455700"/>
          </a:xfrm>
          <a:prstGeom prst="round1Rect">
            <a:avLst>
              <a:gd fmla="val 26345" name="adj"/>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46"/>
          <p:cNvSpPr txBox="1"/>
          <p:nvPr>
            <p:ph type="title"/>
          </p:nvPr>
        </p:nvSpPr>
        <p:spPr>
          <a:xfrm>
            <a:off x="2290025" y="3392700"/>
            <a:ext cx="4563900" cy="531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t>
            </a:r>
            <a:r>
              <a:rPr lang="en"/>
              <a:t>Someone Famous</a:t>
            </a:r>
            <a:endParaRPr/>
          </a:p>
        </p:txBody>
      </p:sp>
      <p:sp>
        <p:nvSpPr>
          <p:cNvPr id="657" name="Google Shape;657;p46"/>
          <p:cNvSpPr txBox="1"/>
          <p:nvPr>
            <p:ph idx="1" type="subTitle"/>
          </p:nvPr>
        </p:nvSpPr>
        <p:spPr>
          <a:xfrm>
            <a:off x="1857575" y="1188100"/>
            <a:ext cx="5424900" cy="1740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“This is a quote, words full of wisdom that someone important said and can make the reader get inspired.”</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dk1"/>
            </a:gs>
            <a:gs pos="36000">
              <a:schemeClr val="dk1"/>
            </a:gs>
            <a:gs pos="100000">
              <a:schemeClr val="dk2"/>
            </a:gs>
          </a:gsLst>
          <a:lin ang="2700006" scaled="0"/>
        </a:gradFill>
      </p:bgPr>
    </p:bg>
    <p:spTree>
      <p:nvGrpSpPr>
        <p:cNvPr id="661" name="Shape 661"/>
        <p:cNvGrpSpPr/>
        <p:nvPr/>
      </p:nvGrpSpPr>
      <p:grpSpPr>
        <a:xfrm>
          <a:off x="0" y="0"/>
          <a:ext cx="0" cy="0"/>
          <a:chOff x="0" y="0"/>
          <a:chExt cx="0" cy="0"/>
        </a:xfrm>
      </p:grpSpPr>
      <p:sp>
        <p:nvSpPr>
          <p:cNvPr id="662" name="Google Shape;662;p47"/>
          <p:cNvSpPr/>
          <p:nvPr/>
        </p:nvSpPr>
        <p:spPr>
          <a:xfrm>
            <a:off x="1570200" y="1992304"/>
            <a:ext cx="636000" cy="6360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47"/>
          <p:cNvSpPr txBox="1"/>
          <p:nvPr>
            <p:ph idx="6" type="title"/>
          </p:nvPr>
        </p:nvSpPr>
        <p:spPr>
          <a:xfrm>
            <a:off x="720000" y="535000"/>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OUR PHILOSOPHY</a:t>
            </a:r>
            <a:endParaRPr/>
          </a:p>
        </p:txBody>
      </p:sp>
      <p:sp>
        <p:nvSpPr>
          <p:cNvPr id="664" name="Google Shape;664;p47"/>
          <p:cNvSpPr txBox="1"/>
          <p:nvPr>
            <p:ph type="title"/>
          </p:nvPr>
        </p:nvSpPr>
        <p:spPr>
          <a:xfrm>
            <a:off x="720000" y="2867163"/>
            <a:ext cx="2336400" cy="52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Jupiter</a:t>
            </a:r>
            <a:endParaRPr/>
          </a:p>
        </p:txBody>
      </p:sp>
      <p:sp>
        <p:nvSpPr>
          <p:cNvPr id="665" name="Google Shape;665;p47"/>
          <p:cNvSpPr txBox="1"/>
          <p:nvPr>
            <p:ph idx="1" type="subTitle"/>
          </p:nvPr>
        </p:nvSpPr>
        <p:spPr>
          <a:xfrm>
            <a:off x="720000" y="3301325"/>
            <a:ext cx="2336400" cy="7140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a:t>It’s the biggest planet </a:t>
            </a:r>
            <a:endParaRPr/>
          </a:p>
          <a:p>
            <a:pPr indent="0" lvl="0" marL="0" rtl="0" algn="ctr">
              <a:lnSpc>
                <a:spcPct val="100000"/>
              </a:lnSpc>
              <a:spcBef>
                <a:spcPts val="0"/>
              </a:spcBef>
              <a:spcAft>
                <a:spcPts val="0"/>
              </a:spcAft>
              <a:buNone/>
            </a:pPr>
            <a:r>
              <a:rPr lang="en"/>
              <a:t>in the Solar System</a:t>
            </a:r>
            <a:endParaRPr/>
          </a:p>
        </p:txBody>
      </p:sp>
      <p:sp>
        <p:nvSpPr>
          <p:cNvPr id="666" name="Google Shape;666;p47"/>
          <p:cNvSpPr txBox="1"/>
          <p:nvPr>
            <p:ph idx="2" type="title"/>
          </p:nvPr>
        </p:nvSpPr>
        <p:spPr>
          <a:xfrm>
            <a:off x="3403800" y="2867200"/>
            <a:ext cx="2336400" cy="52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Venus</a:t>
            </a:r>
            <a:endParaRPr/>
          </a:p>
        </p:txBody>
      </p:sp>
      <p:sp>
        <p:nvSpPr>
          <p:cNvPr id="667" name="Google Shape;667;p47"/>
          <p:cNvSpPr txBox="1"/>
          <p:nvPr>
            <p:ph idx="3" type="subTitle"/>
          </p:nvPr>
        </p:nvSpPr>
        <p:spPr>
          <a:xfrm>
            <a:off x="3403800" y="3301362"/>
            <a:ext cx="2336400" cy="714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Venus has a beautiful name, but it’s hot</a:t>
            </a:r>
            <a:endParaRPr/>
          </a:p>
          <a:p>
            <a:pPr indent="0" lvl="0" marL="0" rtl="0" algn="ctr">
              <a:spcBef>
                <a:spcPts val="0"/>
              </a:spcBef>
              <a:spcAft>
                <a:spcPts val="0"/>
              </a:spcAft>
              <a:buNone/>
            </a:pPr>
            <a:r>
              <a:t/>
            </a:r>
            <a:endParaRPr/>
          </a:p>
        </p:txBody>
      </p:sp>
      <p:sp>
        <p:nvSpPr>
          <p:cNvPr id="668" name="Google Shape;668;p47"/>
          <p:cNvSpPr txBox="1"/>
          <p:nvPr>
            <p:ph idx="4" type="title"/>
          </p:nvPr>
        </p:nvSpPr>
        <p:spPr>
          <a:xfrm>
            <a:off x="6087600" y="2867188"/>
            <a:ext cx="2336400" cy="52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Saturn</a:t>
            </a:r>
            <a:endParaRPr/>
          </a:p>
        </p:txBody>
      </p:sp>
      <p:sp>
        <p:nvSpPr>
          <p:cNvPr id="669" name="Google Shape;669;p47"/>
          <p:cNvSpPr txBox="1"/>
          <p:nvPr>
            <p:ph idx="5" type="subTitle"/>
          </p:nvPr>
        </p:nvSpPr>
        <p:spPr>
          <a:xfrm>
            <a:off x="6087600" y="3301350"/>
            <a:ext cx="2336400" cy="714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Saturn is a gas giant with several rings</a:t>
            </a:r>
            <a:endParaRPr/>
          </a:p>
        </p:txBody>
      </p:sp>
      <p:grpSp>
        <p:nvGrpSpPr>
          <p:cNvPr id="670" name="Google Shape;670;p47"/>
          <p:cNvGrpSpPr/>
          <p:nvPr/>
        </p:nvGrpSpPr>
        <p:grpSpPr>
          <a:xfrm>
            <a:off x="1712627" y="2134638"/>
            <a:ext cx="351039" cy="351039"/>
            <a:chOff x="892750" y="4993750"/>
            <a:chExt cx="483125" cy="483125"/>
          </a:xfrm>
        </p:grpSpPr>
        <p:sp>
          <p:nvSpPr>
            <p:cNvPr id="671" name="Google Shape;671;p47"/>
            <p:cNvSpPr/>
            <p:nvPr/>
          </p:nvSpPr>
          <p:spPr>
            <a:xfrm>
              <a:off x="892750" y="4993750"/>
              <a:ext cx="483125" cy="483125"/>
            </a:xfrm>
            <a:custGeom>
              <a:rect b="b" l="l" r="r" t="t"/>
              <a:pathLst>
                <a:path extrusionOk="0" h="19325" w="19325">
                  <a:moveTo>
                    <a:pt x="9662" y="1133"/>
                  </a:moveTo>
                  <a:cubicBezTo>
                    <a:pt x="11824" y="1133"/>
                    <a:pt x="13983" y="1975"/>
                    <a:pt x="15668" y="3657"/>
                  </a:cubicBezTo>
                  <a:cubicBezTo>
                    <a:pt x="19035" y="7027"/>
                    <a:pt x="19035" y="12302"/>
                    <a:pt x="15668" y="15668"/>
                  </a:cubicBezTo>
                  <a:cubicBezTo>
                    <a:pt x="13985" y="17352"/>
                    <a:pt x="11823" y="18193"/>
                    <a:pt x="9662" y="18193"/>
                  </a:cubicBezTo>
                  <a:cubicBezTo>
                    <a:pt x="7501" y="18193"/>
                    <a:pt x="5340" y="17352"/>
                    <a:pt x="3657" y="15668"/>
                  </a:cubicBezTo>
                  <a:cubicBezTo>
                    <a:pt x="290" y="12302"/>
                    <a:pt x="290" y="7024"/>
                    <a:pt x="3657" y="3657"/>
                  </a:cubicBezTo>
                  <a:cubicBezTo>
                    <a:pt x="5341" y="1975"/>
                    <a:pt x="7500" y="1133"/>
                    <a:pt x="9662" y="1133"/>
                  </a:cubicBezTo>
                  <a:close/>
                  <a:moveTo>
                    <a:pt x="9662" y="1"/>
                  </a:moveTo>
                  <a:cubicBezTo>
                    <a:pt x="7117" y="1"/>
                    <a:pt x="4698" y="1015"/>
                    <a:pt x="2856" y="2857"/>
                  </a:cubicBezTo>
                  <a:cubicBezTo>
                    <a:pt x="1015" y="4699"/>
                    <a:pt x="0" y="7117"/>
                    <a:pt x="0" y="9663"/>
                  </a:cubicBezTo>
                  <a:cubicBezTo>
                    <a:pt x="0" y="12208"/>
                    <a:pt x="1015" y="14627"/>
                    <a:pt x="2856" y="16469"/>
                  </a:cubicBezTo>
                  <a:cubicBezTo>
                    <a:pt x="4698" y="18310"/>
                    <a:pt x="7117" y="19325"/>
                    <a:pt x="9662" y="19325"/>
                  </a:cubicBezTo>
                  <a:cubicBezTo>
                    <a:pt x="12208" y="19325"/>
                    <a:pt x="14626" y="18310"/>
                    <a:pt x="16468" y="16469"/>
                  </a:cubicBezTo>
                  <a:cubicBezTo>
                    <a:pt x="18310" y="14627"/>
                    <a:pt x="19324" y="12208"/>
                    <a:pt x="19324" y="9663"/>
                  </a:cubicBezTo>
                  <a:cubicBezTo>
                    <a:pt x="19324" y="7117"/>
                    <a:pt x="18310" y="4699"/>
                    <a:pt x="16468" y="2857"/>
                  </a:cubicBezTo>
                  <a:cubicBezTo>
                    <a:pt x="14626" y="1015"/>
                    <a:pt x="12208" y="1"/>
                    <a:pt x="9662" y="1"/>
                  </a:cubicBezTo>
                  <a:close/>
                </a:path>
              </a:pathLst>
            </a:custGeom>
            <a:solidFill>
              <a:srgbClr val="FFFE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2" name="Google Shape;672;p47"/>
            <p:cNvSpPr/>
            <p:nvPr/>
          </p:nvSpPr>
          <p:spPr>
            <a:xfrm>
              <a:off x="1021000" y="5052250"/>
              <a:ext cx="230775" cy="253450"/>
            </a:xfrm>
            <a:custGeom>
              <a:rect b="b" l="l" r="r" t="t"/>
              <a:pathLst>
                <a:path extrusionOk="0" h="10138" w="9231">
                  <a:moveTo>
                    <a:pt x="4532" y="1133"/>
                  </a:moveTo>
                  <a:cubicBezTo>
                    <a:pt x="5450" y="1133"/>
                    <a:pt x="6326" y="1483"/>
                    <a:pt x="6936" y="2090"/>
                  </a:cubicBezTo>
                  <a:cubicBezTo>
                    <a:pt x="8261" y="3419"/>
                    <a:pt x="8261" y="5568"/>
                    <a:pt x="6936" y="6894"/>
                  </a:cubicBezTo>
                  <a:lnTo>
                    <a:pt x="6933" y="6894"/>
                  </a:lnTo>
                  <a:cubicBezTo>
                    <a:pt x="6688" y="7142"/>
                    <a:pt x="6404" y="7347"/>
                    <a:pt x="6096" y="7510"/>
                  </a:cubicBezTo>
                  <a:cubicBezTo>
                    <a:pt x="5595" y="7767"/>
                    <a:pt x="5275" y="8135"/>
                    <a:pt x="5154" y="8600"/>
                  </a:cubicBezTo>
                  <a:cubicBezTo>
                    <a:pt x="5079" y="8842"/>
                    <a:pt x="4856" y="9000"/>
                    <a:pt x="4614" y="9000"/>
                  </a:cubicBezTo>
                  <a:cubicBezTo>
                    <a:pt x="4566" y="9000"/>
                    <a:pt x="4517" y="8993"/>
                    <a:pt x="4469" y="8980"/>
                  </a:cubicBezTo>
                  <a:cubicBezTo>
                    <a:pt x="4176" y="8905"/>
                    <a:pt x="3995" y="8612"/>
                    <a:pt x="4058" y="8316"/>
                  </a:cubicBezTo>
                  <a:cubicBezTo>
                    <a:pt x="4254" y="7534"/>
                    <a:pt x="4765" y="6924"/>
                    <a:pt x="5574" y="6504"/>
                  </a:cubicBezTo>
                  <a:cubicBezTo>
                    <a:pt x="6936" y="5801"/>
                    <a:pt x="7220" y="3974"/>
                    <a:pt x="6136" y="2890"/>
                  </a:cubicBezTo>
                  <a:cubicBezTo>
                    <a:pt x="5690" y="2458"/>
                    <a:pt x="5113" y="2243"/>
                    <a:pt x="4535" y="2243"/>
                  </a:cubicBezTo>
                  <a:cubicBezTo>
                    <a:pt x="3958" y="2243"/>
                    <a:pt x="3380" y="2458"/>
                    <a:pt x="2935" y="2890"/>
                  </a:cubicBezTo>
                  <a:cubicBezTo>
                    <a:pt x="2506" y="3313"/>
                    <a:pt x="2268" y="3890"/>
                    <a:pt x="2268" y="4494"/>
                  </a:cubicBezTo>
                  <a:cubicBezTo>
                    <a:pt x="2268" y="4805"/>
                    <a:pt x="2014" y="5058"/>
                    <a:pt x="1703" y="5058"/>
                  </a:cubicBezTo>
                  <a:cubicBezTo>
                    <a:pt x="1389" y="5058"/>
                    <a:pt x="1135" y="4805"/>
                    <a:pt x="1135" y="4494"/>
                  </a:cubicBezTo>
                  <a:cubicBezTo>
                    <a:pt x="1132" y="3591"/>
                    <a:pt x="1492" y="2724"/>
                    <a:pt x="2132" y="2090"/>
                  </a:cubicBezTo>
                  <a:cubicBezTo>
                    <a:pt x="2739" y="1483"/>
                    <a:pt x="3614" y="1133"/>
                    <a:pt x="4532" y="1133"/>
                  </a:cubicBezTo>
                  <a:close/>
                  <a:moveTo>
                    <a:pt x="4532" y="1"/>
                  </a:moveTo>
                  <a:cubicBezTo>
                    <a:pt x="3315" y="1"/>
                    <a:pt x="2150" y="469"/>
                    <a:pt x="1332" y="1290"/>
                  </a:cubicBezTo>
                  <a:cubicBezTo>
                    <a:pt x="477" y="2135"/>
                    <a:pt x="0" y="3289"/>
                    <a:pt x="3" y="4494"/>
                  </a:cubicBezTo>
                  <a:cubicBezTo>
                    <a:pt x="3" y="5430"/>
                    <a:pt x="764" y="6190"/>
                    <a:pt x="1703" y="6190"/>
                  </a:cubicBezTo>
                  <a:cubicBezTo>
                    <a:pt x="2639" y="6190"/>
                    <a:pt x="3400" y="5430"/>
                    <a:pt x="3400" y="4494"/>
                  </a:cubicBezTo>
                  <a:cubicBezTo>
                    <a:pt x="3400" y="3830"/>
                    <a:pt x="3944" y="3358"/>
                    <a:pt x="4535" y="3358"/>
                  </a:cubicBezTo>
                  <a:cubicBezTo>
                    <a:pt x="4731" y="3358"/>
                    <a:pt x="4933" y="3410"/>
                    <a:pt x="5121" y="3524"/>
                  </a:cubicBezTo>
                  <a:cubicBezTo>
                    <a:pt x="5876" y="3986"/>
                    <a:pt x="5837" y="5094"/>
                    <a:pt x="5052" y="5499"/>
                  </a:cubicBezTo>
                  <a:cubicBezTo>
                    <a:pt x="3959" y="6064"/>
                    <a:pt x="3234" y="6945"/>
                    <a:pt x="2959" y="8041"/>
                  </a:cubicBezTo>
                  <a:cubicBezTo>
                    <a:pt x="2742" y="8941"/>
                    <a:pt x="3288" y="9850"/>
                    <a:pt x="4185" y="10083"/>
                  </a:cubicBezTo>
                  <a:cubicBezTo>
                    <a:pt x="4327" y="10119"/>
                    <a:pt x="4470" y="10137"/>
                    <a:pt x="4611" y="10137"/>
                  </a:cubicBezTo>
                  <a:cubicBezTo>
                    <a:pt x="5356" y="10137"/>
                    <a:pt x="6039" y="9642"/>
                    <a:pt x="6247" y="8893"/>
                  </a:cubicBezTo>
                  <a:cubicBezTo>
                    <a:pt x="6262" y="8832"/>
                    <a:pt x="6305" y="8675"/>
                    <a:pt x="6616" y="8515"/>
                  </a:cubicBezTo>
                  <a:cubicBezTo>
                    <a:pt x="7899" y="7851"/>
                    <a:pt x="8787" y="6613"/>
                    <a:pt x="9007" y="5188"/>
                  </a:cubicBezTo>
                  <a:cubicBezTo>
                    <a:pt x="9230" y="3760"/>
                    <a:pt x="8756" y="2313"/>
                    <a:pt x="7736" y="1290"/>
                  </a:cubicBezTo>
                  <a:cubicBezTo>
                    <a:pt x="6918" y="472"/>
                    <a:pt x="5749" y="1"/>
                    <a:pt x="4532" y="1"/>
                  </a:cubicBezTo>
                  <a:close/>
                </a:path>
              </a:pathLst>
            </a:custGeom>
            <a:solidFill>
              <a:srgbClr val="FFFE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3" name="Google Shape;673;p47"/>
            <p:cNvSpPr/>
            <p:nvPr/>
          </p:nvSpPr>
          <p:spPr>
            <a:xfrm>
              <a:off x="1088475" y="5334425"/>
              <a:ext cx="88350" cy="84925"/>
            </a:xfrm>
            <a:custGeom>
              <a:rect b="b" l="l" r="r" t="t"/>
              <a:pathLst>
                <a:path extrusionOk="0" h="3397" w="3534">
                  <a:moveTo>
                    <a:pt x="1829" y="1129"/>
                  </a:moveTo>
                  <a:cubicBezTo>
                    <a:pt x="2121" y="1129"/>
                    <a:pt x="2401" y="1356"/>
                    <a:pt x="2401" y="1697"/>
                  </a:cubicBezTo>
                  <a:cubicBezTo>
                    <a:pt x="2401" y="2011"/>
                    <a:pt x="2147" y="2265"/>
                    <a:pt x="1833" y="2265"/>
                  </a:cubicBezTo>
                  <a:cubicBezTo>
                    <a:pt x="1329" y="2265"/>
                    <a:pt x="1075" y="1655"/>
                    <a:pt x="1432" y="1296"/>
                  </a:cubicBezTo>
                  <a:cubicBezTo>
                    <a:pt x="1548" y="1181"/>
                    <a:pt x="1690" y="1129"/>
                    <a:pt x="1829" y="1129"/>
                  </a:cubicBezTo>
                  <a:close/>
                  <a:moveTo>
                    <a:pt x="1833" y="0"/>
                  </a:moveTo>
                  <a:cubicBezTo>
                    <a:pt x="1145" y="0"/>
                    <a:pt x="526" y="414"/>
                    <a:pt x="263" y="1048"/>
                  </a:cubicBezTo>
                  <a:cubicBezTo>
                    <a:pt x="0" y="1682"/>
                    <a:pt x="145" y="2413"/>
                    <a:pt x="631" y="2899"/>
                  </a:cubicBezTo>
                  <a:cubicBezTo>
                    <a:pt x="957" y="3224"/>
                    <a:pt x="1391" y="3397"/>
                    <a:pt x="1833" y="3397"/>
                  </a:cubicBezTo>
                  <a:cubicBezTo>
                    <a:pt x="2052" y="3397"/>
                    <a:pt x="2272" y="3354"/>
                    <a:pt x="2482" y="3267"/>
                  </a:cubicBezTo>
                  <a:cubicBezTo>
                    <a:pt x="3116" y="3005"/>
                    <a:pt x="3533" y="2386"/>
                    <a:pt x="3533" y="1697"/>
                  </a:cubicBezTo>
                  <a:cubicBezTo>
                    <a:pt x="3530" y="758"/>
                    <a:pt x="2772" y="0"/>
                    <a:pt x="1833" y="0"/>
                  </a:cubicBezTo>
                  <a:close/>
                </a:path>
              </a:pathLst>
            </a:custGeom>
            <a:solidFill>
              <a:srgbClr val="FFFE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74" name="Google Shape;674;p47"/>
          <p:cNvSpPr/>
          <p:nvPr/>
        </p:nvSpPr>
        <p:spPr>
          <a:xfrm>
            <a:off x="7073901" y="2122328"/>
            <a:ext cx="363831" cy="365037"/>
          </a:xfrm>
          <a:custGeom>
            <a:rect b="b" l="l" r="r" t="t"/>
            <a:pathLst>
              <a:path extrusionOk="0" h="12708" w="12666">
                <a:moveTo>
                  <a:pt x="6347" y="841"/>
                </a:moveTo>
                <a:cubicBezTo>
                  <a:pt x="6876" y="841"/>
                  <a:pt x="7350" y="1172"/>
                  <a:pt x="7530" y="1712"/>
                </a:cubicBezTo>
                <a:cubicBezTo>
                  <a:pt x="7719" y="2405"/>
                  <a:pt x="7372" y="3067"/>
                  <a:pt x="6679" y="3256"/>
                </a:cubicBezTo>
                <a:cubicBezTo>
                  <a:pt x="6569" y="3289"/>
                  <a:pt x="6457" y="3305"/>
                  <a:pt x="6345" y="3305"/>
                </a:cubicBezTo>
                <a:cubicBezTo>
                  <a:pt x="5822" y="3305"/>
                  <a:pt x="5323" y="2956"/>
                  <a:pt x="5167" y="2437"/>
                </a:cubicBezTo>
                <a:cubicBezTo>
                  <a:pt x="4947" y="1775"/>
                  <a:pt x="5325" y="1082"/>
                  <a:pt x="5986" y="893"/>
                </a:cubicBezTo>
                <a:cubicBezTo>
                  <a:pt x="6108" y="858"/>
                  <a:pt x="6229" y="841"/>
                  <a:pt x="6347" y="841"/>
                </a:cubicBezTo>
                <a:close/>
                <a:moveTo>
                  <a:pt x="6353" y="5919"/>
                </a:moveTo>
                <a:cubicBezTo>
                  <a:pt x="7021" y="5919"/>
                  <a:pt x="7624" y="6459"/>
                  <a:pt x="7624" y="7162"/>
                </a:cubicBezTo>
                <a:cubicBezTo>
                  <a:pt x="7593" y="7698"/>
                  <a:pt x="7215" y="8170"/>
                  <a:pt x="6742" y="8328"/>
                </a:cubicBezTo>
                <a:cubicBezTo>
                  <a:pt x="6608" y="8371"/>
                  <a:pt x="6474" y="8391"/>
                  <a:pt x="6345" y="8391"/>
                </a:cubicBezTo>
                <a:cubicBezTo>
                  <a:pt x="5810" y="8391"/>
                  <a:pt x="5351" y="8042"/>
                  <a:pt x="5199" y="7509"/>
                </a:cubicBezTo>
                <a:cubicBezTo>
                  <a:pt x="5010" y="6847"/>
                  <a:pt x="5356" y="6186"/>
                  <a:pt x="6018" y="5965"/>
                </a:cubicBezTo>
                <a:cubicBezTo>
                  <a:pt x="6130" y="5934"/>
                  <a:pt x="6242" y="5919"/>
                  <a:pt x="6353" y="5919"/>
                </a:cubicBezTo>
                <a:close/>
                <a:moveTo>
                  <a:pt x="2079" y="9351"/>
                </a:moveTo>
                <a:cubicBezTo>
                  <a:pt x="2744" y="9351"/>
                  <a:pt x="3340" y="9871"/>
                  <a:pt x="3340" y="10596"/>
                </a:cubicBezTo>
                <a:cubicBezTo>
                  <a:pt x="3308" y="11163"/>
                  <a:pt x="2962" y="11604"/>
                  <a:pt x="2426" y="11762"/>
                </a:cubicBezTo>
                <a:cubicBezTo>
                  <a:pt x="2305" y="11797"/>
                  <a:pt x="2183" y="11813"/>
                  <a:pt x="2065" y="11813"/>
                </a:cubicBezTo>
                <a:cubicBezTo>
                  <a:pt x="1538" y="11813"/>
                  <a:pt x="1068" y="11483"/>
                  <a:pt x="914" y="10943"/>
                </a:cubicBezTo>
                <a:cubicBezTo>
                  <a:pt x="693" y="10281"/>
                  <a:pt x="1071" y="9588"/>
                  <a:pt x="1733" y="9399"/>
                </a:cubicBezTo>
                <a:cubicBezTo>
                  <a:pt x="1849" y="9367"/>
                  <a:pt x="1965" y="9351"/>
                  <a:pt x="2079" y="9351"/>
                </a:cubicBezTo>
                <a:close/>
                <a:moveTo>
                  <a:pt x="10617" y="9351"/>
                </a:moveTo>
                <a:cubicBezTo>
                  <a:pt x="11281" y="9351"/>
                  <a:pt x="11878" y="9871"/>
                  <a:pt x="11878" y="10596"/>
                </a:cubicBezTo>
                <a:cubicBezTo>
                  <a:pt x="11846" y="11163"/>
                  <a:pt x="11500" y="11604"/>
                  <a:pt x="10995" y="11762"/>
                </a:cubicBezTo>
                <a:cubicBezTo>
                  <a:pt x="10868" y="11797"/>
                  <a:pt x="10742" y="11813"/>
                  <a:pt x="10620" y="11813"/>
                </a:cubicBezTo>
                <a:cubicBezTo>
                  <a:pt x="10076" y="11813"/>
                  <a:pt x="9606" y="11483"/>
                  <a:pt x="9452" y="10943"/>
                </a:cubicBezTo>
                <a:cubicBezTo>
                  <a:pt x="9263" y="10281"/>
                  <a:pt x="9609" y="9588"/>
                  <a:pt x="10271" y="9399"/>
                </a:cubicBezTo>
                <a:cubicBezTo>
                  <a:pt x="10387" y="9367"/>
                  <a:pt x="10503" y="9351"/>
                  <a:pt x="10617" y="9351"/>
                </a:cubicBezTo>
                <a:close/>
                <a:moveTo>
                  <a:pt x="6344" y="0"/>
                </a:moveTo>
                <a:cubicBezTo>
                  <a:pt x="5677" y="0"/>
                  <a:pt x="5021" y="308"/>
                  <a:pt x="4631" y="893"/>
                </a:cubicBezTo>
                <a:cubicBezTo>
                  <a:pt x="3812" y="2122"/>
                  <a:pt x="4474" y="3760"/>
                  <a:pt x="5955" y="4075"/>
                </a:cubicBezTo>
                <a:lnTo>
                  <a:pt x="5955" y="5146"/>
                </a:lnTo>
                <a:cubicBezTo>
                  <a:pt x="4600" y="5430"/>
                  <a:pt x="3907" y="6910"/>
                  <a:pt x="4537" y="8107"/>
                </a:cubicBezTo>
                <a:lnTo>
                  <a:pt x="3434" y="9021"/>
                </a:lnTo>
                <a:cubicBezTo>
                  <a:pt x="3025" y="8706"/>
                  <a:pt x="2584" y="8548"/>
                  <a:pt x="2080" y="8548"/>
                </a:cubicBezTo>
                <a:cubicBezTo>
                  <a:pt x="945" y="8548"/>
                  <a:pt x="0" y="9494"/>
                  <a:pt x="0" y="10628"/>
                </a:cubicBezTo>
                <a:cubicBezTo>
                  <a:pt x="0" y="11762"/>
                  <a:pt x="945" y="12707"/>
                  <a:pt x="2080" y="12707"/>
                </a:cubicBezTo>
                <a:cubicBezTo>
                  <a:pt x="3214" y="12707"/>
                  <a:pt x="4159" y="11793"/>
                  <a:pt x="4159" y="10628"/>
                </a:cubicBezTo>
                <a:cubicBezTo>
                  <a:pt x="4159" y="10281"/>
                  <a:pt x="4096" y="9966"/>
                  <a:pt x="3938" y="9683"/>
                </a:cubicBezTo>
                <a:lnTo>
                  <a:pt x="5041" y="8769"/>
                </a:lnTo>
                <a:cubicBezTo>
                  <a:pt x="5435" y="9084"/>
                  <a:pt x="5907" y="9242"/>
                  <a:pt x="6376" y="9242"/>
                </a:cubicBezTo>
                <a:cubicBezTo>
                  <a:pt x="6845" y="9242"/>
                  <a:pt x="7309" y="9084"/>
                  <a:pt x="7687" y="8769"/>
                </a:cubicBezTo>
                <a:lnTo>
                  <a:pt x="8790" y="9683"/>
                </a:lnTo>
                <a:cubicBezTo>
                  <a:pt x="8318" y="10596"/>
                  <a:pt x="8570" y="11730"/>
                  <a:pt x="9452" y="12361"/>
                </a:cubicBezTo>
                <a:cubicBezTo>
                  <a:pt x="9803" y="12595"/>
                  <a:pt x="10203" y="12707"/>
                  <a:pt x="10598" y="12707"/>
                </a:cubicBezTo>
                <a:cubicBezTo>
                  <a:pt x="11266" y="12707"/>
                  <a:pt x="11923" y="12387"/>
                  <a:pt x="12319" y="11793"/>
                </a:cubicBezTo>
                <a:cubicBezTo>
                  <a:pt x="12571" y="11478"/>
                  <a:pt x="12665" y="11069"/>
                  <a:pt x="12665" y="10659"/>
                </a:cubicBezTo>
                <a:cubicBezTo>
                  <a:pt x="12665" y="9431"/>
                  <a:pt x="11783" y="8548"/>
                  <a:pt x="10617" y="8548"/>
                </a:cubicBezTo>
                <a:cubicBezTo>
                  <a:pt x="10113" y="8548"/>
                  <a:pt x="9672" y="8706"/>
                  <a:pt x="9294" y="9021"/>
                </a:cubicBezTo>
                <a:lnTo>
                  <a:pt x="8192" y="8107"/>
                </a:lnTo>
                <a:cubicBezTo>
                  <a:pt x="8822" y="6879"/>
                  <a:pt x="8097" y="5398"/>
                  <a:pt x="6774" y="5146"/>
                </a:cubicBezTo>
                <a:lnTo>
                  <a:pt x="6774" y="4075"/>
                </a:lnTo>
                <a:cubicBezTo>
                  <a:pt x="7530" y="3917"/>
                  <a:pt x="8097" y="3382"/>
                  <a:pt x="8349" y="2657"/>
                </a:cubicBezTo>
                <a:cubicBezTo>
                  <a:pt x="8633" y="1806"/>
                  <a:pt x="8318" y="861"/>
                  <a:pt x="7530" y="357"/>
                </a:cubicBezTo>
                <a:cubicBezTo>
                  <a:pt x="7170" y="117"/>
                  <a:pt x="6755" y="0"/>
                  <a:pt x="6344" y="0"/>
                </a:cubicBezTo>
                <a:close/>
              </a:path>
            </a:pathLst>
          </a:custGeom>
          <a:solidFill>
            <a:srgbClr val="FFFE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47"/>
          <p:cNvSpPr/>
          <p:nvPr/>
        </p:nvSpPr>
        <p:spPr>
          <a:xfrm>
            <a:off x="4269038" y="1992304"/>
            <a:ext cx="636000" cy="6360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47"/>
          <p:cNvSpPr/>
          <p:nvPr/>
        </p:nvSpPr>
        <p:spPr>
          <a:xfrm>
            <a:off x="4403875" y="2129329"/>
            <a:ext cx="366336" cy="351049"/>
          </a:xfrm>
          <a:custGeom>
            <a:rect b="b" l="l" r="r" t="t"/>
            <a:pathLst>
              <a:path extrusionOk="0" h="17991" w="18772">
                <a:moveTo>
                  <a:pt x="17492" y="6197"/>
                </a:moveTo>
                <a:lnTo>
                  <a:pt x="17217" y="8063"/>
                </a:lnTo>
                <a:lnTo>
                  <a:pt x="15626" y="6472"/>
                </a:lnTo>
                <a:lnTo>
                  <a:pt x="17492" y="6197"/>
                </a:lnTo>
                <a:close/>
                <a:moveTo>
                  <a:pt x="6055" y="9391"/>
                </a:moveTo>
                <a:lnTo>
                  <a:pt x="6055" y="16858"/>
                </a:lnTo>
                <a:lnTo>
                  <a:pt x="1133" y="16858"/>
                </a:lnTo>
                <a:lnTo>
                  <a:pt x="1133" y="13332"/>
                </a:lnTo>
                <a:lnTo>
                  <a:pt x="6055" y="9391"/>
                </a:lnTo>
                <a:close/>
                <a:moveTo>
                  <a:pt x="7187" y="9141"/>
                </a:moveTo>
                <a:lnTo>
                  <a:pt x="11903" y="11568"/>
                </a:lnTo>
                <a:lnTo>
                  <a:pt x="11903" y="16858"/>
                </a:lnTo>
                <a:lnTo>
                  <a:pt x="7187" y="16858"/>
                </a:lnTo>
                <a:lnTo>
                  <a:pt x="7187" y="9141"/>
                </a:lnTo>
                <a:close/>
                <a:moveTo>
                  <a:pt x="565" y="1"/>
                </a:moveTo>
                <a:cubicBezTo>
                  <a:pt x="254" y="1"/>
                  <a:pt x="1" y="255"/>
                  <a:pt x="1" y="569"/>
                </a:cubicBezTo>
                <a:lnTo>
                  <a:pt x="1" y="17423"/>
                </a:lnTo>
                <a:cubicBezTo>
                  <a:pt x="1" y="17737"/>
                  <a:pt x="254" y="17991"/>
                  <a:pt x="565" y="17991"/>
                </a:cubicBezTo>
                <a:lnTo>
                  <a:pt x="18141" y="17991"/>
                </a:lnTo>
                <a:cubicBezTo>
                  <a:pt x="18455" y="17991"/>
                  <a:pt x="18706" y="17737"/>
                  <a:pt x="18706" y="17423"/>
                </a:cubicBezTo>
                <a:cubicBezTo>
                  <a:pt x="18706" y="17112"/>
                  <a:pt x="18455" y="16858"/>
                  <a:pt x="18141" y="16858"/>
                </a:cubicBezTo>
                <a:lnTo>
                  <a:pt x="13033" y="16858"/>
                </a:lnTo>
                <a:lnTo>
                  <a:pt x="13033" y="11457"/>
                </a:lnTo>
                <a:lnTo>
                  <a:pt x="16022" y="8467"/>
                </a:lnTo>
                <a:lnTo>
                  <a:pt x="17214" y="9660"/>
                </a:lnTo>
                <a:cubicBezTo>
                  <a:pt x="17329" y="9774"/>
                  <a:pt x="17471" y="9826"/>
                  <a:pt x="17611" y="9826"/>
                </a:cubicBezTo>
                <a:cubicBezTo>
                  <a:pt x="17874" y="9826"/>
                  <a:pt x="18129" y="9643"/>
                  <a:pt x="18175" y="9343"/>
                </a:cubicBezTo>
                <a:lnTo>
                  <a:pt x="18721" y="5608"/>
                </a:lnTo>
                <a:cubicBezTo>
                  <a:pt x="18771" y="5262"/>
                  <a:pt x="18501" y="4962"/>
                  <a:pt x="18164" y="4962"/>
                </a:cubicBezTo>
                <a:cubicBezTo>
                  <a:pt x="18137" y="4962"/>
                  <a:pt x="18109" y="4964"/>
                  <a:pt x="18081" y="4968"/>
                </a:cubicBezTo>
                <a:lnTo>
                  <a:pt x="14346" y="5514"/>
                </a:lnTo>
                <a:cubicBezTo>
                  <a:pt x="13887" y="5584"/>
                  <a:pt x="13700" y="6145"/>
                  <a:pt x="14029" y="6475"/>
                </a:cubicBezTo>
                <a:lnTo>
                  <a:pt x="15222" y="7667"/>
                </a:lnTo>
                <a:lnTo>
                  <a:pt x="12359" y="10530"/>
                </a:lnTo>
                <a:lnTo>
                  <a:pt x="6879" y="7710"/>
                </a:lnTo>
                <a:cubicBezTo>
                  <a:pt x="6867" y="7703"/>
                  <a:pt x="6855" y="7697"/>
                  <a:pt x="6846" y="7694"/>
                </a:cubicBezTo>
                <a:lnTo>
                  <a:pt x="6831" y="7688"/>
                </a:lnTo>
                <a:lnTo>
                  <a:pt x="6794" y="7673"/>
                </a:lnTo>
                <a:lnTo>
                  <a:pt x="6776" y="7670"/>
                </a:lnTo>
                <a:cubicBezTo>
                  <a:pt x="6767" y="7667"/>
                  <a:pt x="6755" y="7664"/>
                  <a:pt x="6743" y="7661"/>
                </a:cubicBezTo>
                <a:lnTo>
                  <a:pt x="6728" y="7658"/>
                </a:lnTo>
                <a:cubicBezTo>
                  <a:pt x="6713" y="7655"/>
                  <a:pt x="6695" y="7652"/>
                  <a:pt x="6680" y="7649"/>
                </a:cubicBezTo>
                <a:lnTo>
                  <a:pt x="6553" y="7649"/>
                </a:lnTo>
                <a:cubicBezTo>
                  <a:pt x="6541" y="7649"/>
                  <a:pt x="6526" y="7655"/>
                  <a:pt x="6514" y="7655"/>
                </a:cubicBezTo>
                <a:lnTo>
                  <a:pt x="6495" y="7661"/>
                </a:lnTo>
                <a:cubicBezTo>
                  <a:pt x="6483" y="7661"/>
                  <a:pt x="6474" y="7664"/>
                  <a:pt x="6465" y="7667"/>
                </a:cubicBezTo>
                <a:lnTo>
                  <a:pt x="6447" y="7673"/>
                </a:lnTo>
                <a:cubicBezTo>
                  <a:pt x="6432" y="7679"/>
                  <a:pt x="6417" y="7682"/>
                  <a:pt x="6405" y="7688"/>
                </a:cubicBezTo>
                <a:lnTo>
                  <a:pt x="6387" y="7697"/>
                </a:lnTo>
                <a:lnTo>
                  <a:pt x="6360" y="7710"/>
                </a:lnTo>
                <a:lnTo>
                  <a:pt x="6341" y="7719"/>
                </a:lnTo>
                <a:cubicBezTo>
                  <a:pt x="6332" y="7725"/>
                  <a:pt x="6323" y="7731"/>
                  <a:pt x="6314" y="7737"/>
                </a:cubicBezTo>
                <a:lnTo>
                  <a:pt x="6299" y="7746"/>
                </a:lnTo>
                <a:cubicBezTo>
                  <a:pt x="6287" y="7752"/>
                  <a:pt x="6275" y="7761"/>
                  <a:pt x="6266" y="7770"/>
                </a:cubicBezTo>
                <a:lnTo>
                  <a:pt x="6260" y="7776"/>
                </a:lnTo>
                <a:lnTo>
                  <a:pt x="1133" y="11879"/>
                </a:lnTo>
                <a:lnTo>
                  <a:pt x="1133" y="569"/>
                </a:lnTo>
                <a:cubicBezTo>
                  <a:pt x="1133" y="255"/>
                  <a:pt x="879" y="1"/>
                  <a:pt x="565" y="1"/>
                </a:cubicBezTo>
                <a:close/>
              </a:path>
            </a:pathLst>
          </a:custGeom>
          <a:solidFill>
            <a:srgbClr val="FFFE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7" name="Google Shape;677;p47"/>
          <p:cNvSpPr/>
          <p:nvPr/>
        </p:nvSpPr>
        <p:spPr>
          <a:xfrm>
            <a:off x="6937788" y="1992304"/>
            <a:ext cx="636000" cy="6360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1" name="Shape 681"/>
        <p:cNvGrpSpPr/>
        <p:nvPr/>
      </p:nvGrpSpPr>
      <p:grpSpPr>
        <a:xfrm>
          <a:off x="0" y="0"/>
          <a:ext cx="0" cy="0"/>
          <a:chOff x="0" y="0"/>
          <a:chExt cx="0" cy="0"/>
        </a:xfrm>
      </p:grpSpPr>
      <p:grpSp>
        <p:nvGrpSpPr>
          <p:cNvPr id="682" name="Google Shape;682;p48"/>
          <p:cNvGrpSpPr/>
          <p:nvPr/>
        </p:nvGrpSpPr>
        <p:grpSpPr>
          <a:xfrm>
            <a:off x="3818210" y="1729435"/>
            <a:ext cx="4610696" cy="2456286"/>
            <a:chOff x="233350" y="949250"/>
            <a:chExt cx="7137300" cy="3802300"/>
          </a:xfrm>
        </p:grpSpPr>
        <p:sp>
          <p:nvSpPr>
            <p:cNvPr id="683" name="Google Shape;683;p48"/>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48"/>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48"/>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48"/>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48"/>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48"/>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48"/>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48"/>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48"/>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48"/>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48"/>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48"/>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48"/>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48"/>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48"/>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48"/>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48"/>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48"/>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48"/>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48"/>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48"/>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48"/>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48"/>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48"/>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48"/>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48"/>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48"/>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48"/>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48"/>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48"/>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48"/>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48"/>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48"/>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48"/>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48"/>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48"/>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48"/>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48"/>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48"/>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48"/>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48"/>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48"/>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48"/>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48"/>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48"/>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48"/>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48"/>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48"/>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48"/>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48"/>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48"/>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4" name="Google Shape;734;p48"/>
          <p:cNvSpPr txBox="1"/>
          <p:nvPr>
            <p:ph idx="4294967295" type="title"/>
          </p:nvPr>
        </p:nvSpPr>
        <p:spPr>
          <a:xfrm>
            <a:off x="1166925" y="1663525"/>
            <a:ext cx="1864500" cy="429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0" lang="en" sz="2000"/>
              <a:t>Venus</a:t>
            </a:r>
            <a:endParaRPr b="0" sz="2000"/>
          </a:p>
        </p:txBody>
      </p:sp>
      <p:sp>
        <p:nvSpPr>
          <p:cNvPr id="735" name="Google Shape;735;p48"/>
          <p:cNvSpPr txBox="1"/>
          <p:nvPr>
            <p:ph idx="4294967295" type="subTitle"/>
          </p:nvPr>
        </p:nvSpPr>
        <p:spPr>
          <a:xfrm>
            <a:off x="1166925" y="2050975"/>
            <a:ext cx="2266500" cy="5727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t>Venus has a beautiful name, but it’s hot</a:t>
            </a:r>
            <a:endParaRPr/>
          </a:p>
        </p:txBody>
      </p:sp>
      <p:sp>
        <p:nvSpPr>
          <p:cNvPr id="736" name="Google Shape;736;p48"/>
          <p:cNvSpPr txBox="1"/>
          <p:nvPr>
            <p:ph idx="4294967295" type="title"/>
          </p:nvPr>
        </p:nvSpPr>
        <p:spPr>
          <a:xfrm>
            <a:off x="1166925" y="3003975"/>
            <a:ext cx="1864500" cy="429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0" lang="en" sz="2000"/>
              <a:t>Neptune</a:t>
            </a:r>
            <a:endParaRPr b="0" sz="2000"/>
          </a:p>
        </p:txBody>
      </p:sp>
      <p:sp>
        <p:nvSpPr>
          <p:cNvPr id="737" name="Google Shape;737;p48"/>
          <p:cNvSpPr txBox="1"/>
          <p:nvPr>
            <p:ph idx="4294967295" type="subTitle"/>
          </p:nvPr>
        </p:nvSpPr>
        <p:spPr>
          <a:xfrm>
            <a:off x="1166925" y="3391425"/>
            <a:ext cx="2352600" cy="5727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t>Neptune is the farthest planet from the Sun</a:t>
            </a:r>
            <a:endParaRPr/>
          </a:p>
        </p:txBody>
      </p:sp>
      <p:sp>
        <p:nvSpPr>
          <p:cNvPr id="738" name="Google Shape;738;p48"/>
          <p:cNvSpPr/>
          <p:nvPr/>
        </p:nvSpPr>
        <p:spPr>
          <a:xfrm>
            <a:off x="703300" y="1786175"/>
            <a:ext cx="306676" cy="307248"/>
          </a:xfrm>
          <a:custGeom>
            <a:rect b="b" l="l" r="r" t="t"/>
            <a:pathLst>
              <a:path extrusionOk="0" h="16635" w="16604">
                <a:moveTo>
                  <a:pt x="1" y="0"/>
                </a:moveTo>
                <a:lnTo>
                  <a:pt x="1" y="16635"/>
                </a:lnTo>
                <a:lnTo>
                  <a:pt x="16603" y="16635"/>
                </a:lnTo>
                <a:lnTo>
                  <a:pt x="1660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48"/>
          <p:cNvSpPr/>
          <p:nvPr/>
        </p:nvSpPr>
        <p:spPr>
          <a:xfrm>
            <a:off x="703300" y="3147000"/>
            <a:ext cx="306676" cy="307248"/>
          </a:xfrm>
          <a:custGeom>
            <a:rect b="b" l="l" r="r" t="t"/>
            <a:pathLst>
              <a:path extrusionOk="0" h="16635" w="16604">
                <a:moveTo>
                  <a:pt x="1" y="0"/>
                </a:moveTo>
                <a:lnTo>
                  <a:pt x="1" y="16635"/>
                </a:lnTo>
                <a:lnTo>
                  <a:pt x="16603" y="16635"/>
                </a:lnTo>
                <a:lnTo>
                  <a:pt x="1660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48"/>
          <p:cNvSpPr/>
          <p:nvPr/>
        </p:nvSpPr>
        <p:spPr>
          <a:xfrm>
            <a:off x="5817225" y="2147175"/>
            <a:ext cx="306676" cy="307248"/>
          </a:xfrm>
          <a:custGeom>
            <a:rect b="b" l="l" r="r" t="t"/>
            <a:pathLst>
              <a:path extrusionOk="0" h="16635" w="16604">
                <a:moveTo>
                  <a:pt x="1" y="0"/>
                </a:moveTo>
                <a:lnTo>
                  <a:pt x="1" y="16635"/>
                </a:lnTo>
                <a:lnTo>
                  <a:pt x="16603" y="16635"/>
                </a:lnTo>
                <a:lnTo>
                  <a:pt x="1660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48"/>
          <p:cNvSpPr/>
          <p:nvPr/>
        </p:nvSpPr>
        <p:spPr>
          <a:xfrm>
            <a:off x="5173325" y="3374900"/>
            <a:ext cx="306676" cy="307248"/>
          </a:xfrm>
          <a:custGeom>
            <a:rect b="b" l="l" r="r" t="t"/>
            <a:pathLst>
              <a:path extrusionOk="0" h="16635" w="16604">
                <a:moveTo>
                  <a:pt x="1" y="0"/>
                </a:moveTo>
                <a:lnTo>
                  <a:pt x="1" y="16635"/>
                </a:lnTo>
                <a:lnTo>
                  <a:pt x="16603" y="16635"/>
                </a:lnTo>
                <a:lnTo>
                  <a:pt x="1660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48"/>
          <p:cNvSpPr txBox="1"/>
          <p:nvPr>
            <p:ph type="title"/>
          </p:nvPr>
        </p:nvSpPr>
        <p:spPr>
          <a:xfrm>
            <a:off x="720000" y="535000"/>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LOCATIONS</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6" name="Shape 746"/>
        <p:cNvGrpSpPr/>
        <p:nvPr/>
      </p:nvGrpSpPr>
      <p:grpSpPr>
        <a:xfrm>
          <a:off x="0" y="0"/>
          <a:ext cx="0" cy="0"/>
          <a:chOff x="0" y="0"/>
          <a:chExt cx="0" cy="0"/>
        </a:xfrm>
      </p:grpSpPr>
      <p:sp>
        <p:nvSpPr>
          <p:cNvPr id="747" name="Google Shape;747;p49"/>
          <p:cNvSpPr txBox="1"/>
          <p:nvPr>
            <p:ph idx="15" type="title"/>
          </p:nvPr>
        </p:nvSpPr>
        <p:spPr>
          <a:xfrm>
            <a:off x="720000" y="535000"/>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OUR SERVICES</a:t>
            </a:r>
            <a:endParaRPr/>
          </a:p>
        </p:txBody>
      </p:sp>
      <p:sp>
        <p:nvSpPr>
          <p:cNvPr id="748" name="Google Shape;748;p49"/>
          <p:cNvSpPr txBox="1"/>
          <p:nvPr>
            <p:ph type="title"/>
          </p:nvPr>
        </p:nvSpPr>
        <p:spPr>
          <a:xfrm>
            <a:off x="720000" y="1996625"/>
            <a:ext cx="2561400" cy="220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Mercury</a:t>
            </a:r>
            <a:endParaRPr/>
          </a:p>
        </p:txBody>
      </p:sp>
      <p:sp>
        <p:nvSpPr>
          <p:cNvPr id="749" name="Google Shape;749;p49"/>
          <p:cNvSpPr txBox="1"/>
          <p:nvPr>
            <p:ph idx="1" type="subTitle"/>
          </p:nvPr>
        </p:nvSpPr>
        <p:spPr>
          <a:xfrm>
            <a:off x="719800" y="2293500"/>
            <a:ext cx="2581500" cy="48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Mercury is the closest planet to the Sun</a:t>
            </a:r>
            <a:endParaRPr/>
          </a:p>
        </p:txBody>
      </p:sp>
      <p:sp>
        <p:nvSpPr>
          <p:cNvPr id="750" name="Google Shape;750;p49"/>
          <p:cNvSpPr txBox="1"/>
          <p:nvPr>
            <p:ph idx="2" type="title"/>
          </p:nvPr>
        </p:nvSpPr>
        <p:spPr>
          <a:xfrm>
            <a:off x="3281400" y="1996625"/>
            <a:ext cx="2581500" cy="220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Venus</a:t>
            </a:r>
            <a:endParaRPr/>
          </a:p>
        </p:txBody>
      </p:sp>
      <p:sp>
        <p:nvSpPr>
          <p:cNvPr id="751" name="Google Shape;751;p49"/>
          <p:cNvSpPr txBox="1"/>
          <p:nvPr>
            <p:ph idx="3" type="subTitle"/>
          </p:nvPr>
        </p:nvSpPr>
        <p:spPr>
          <a:xfrm>
            <a:off x="5842500" y="2293500"/>
            <a:ext cx="2581500" cy="48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Despite being red, Mars is actually cold</a:t>
            </a:r>
            <a:endParaRPr/>
          </a:p>
        </p:txBody>
      </p:sp>
      <p:sp>
        <p:nvSpPr>
          <p:cNvPr id="752" name="Google Shape;752;p49"/>
          <p:cNvSpPr txBox="1"/>
          <p:nvPr>
            <p:ph idx="4" type="title"/>
          </p:nvPr>
        </p:nvSpPr>
        <p:spPr>
          <a:xfrm>
            <a:off x="720000" y="3826750"/>
            <a:ext cx="2561400" cy="220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Saturn</a:t>
            </a:r>
            <a:endParaRPr/>
          </a:p>
        </p:txBody>
      </p:sp>
      <p:sp>
        <p:nvSpPr>
          <p:cNvPr id="753" name="Google Shape;753;p49"/>
          <p:cNvSpPr txBox="1"/>
          <p:nvPr>
            <p:ph idx="5" type="subTitle"/>
          </p:nvPr>
        </p:nvSpPr>
        <p:spPr>
          <a:xfrm>
            <a:off x="720000" y="4123775"/>
            <a:ext cx="2561400" cy="48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Saturn is a gas giant with several rings</a:t>
            </a:r>
            <a:endParaRPr/>
          </a:p>
        </p:txBody>
      </p:sp>
      <p:sp>
        <p:nvSpPr>
          <p:cNvPr id="754" name="Google Shape;754;p49"/>
          <p:cNvSpPr txBox="1"/>
          <p:nvPr>
            <p:ph idx="6" type="title"/>
          </p:nvPr>
        </p:nvSpPr>
        <p:spPr>
          <a:xfrm>
            <a:off x="3281621" y="3826750"/>
            <a:ext cx="2581200" cy="220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Neptune</a:t>
            </a:r>
            <a:endParaRPr/>
          </a:p>
        </p:txBody>
      </p:sp>
      <p:sp>
        <p:nvSpPr>
          <p:cNvPr id="755" name="Google Shape;755;p49"/>
          <p:cNvSpPr txBox="1"/>
          <p:nvPr>
            <p:ph idx="7" type="subTitle"/>
          </p:nvPr>
        </p:nvSpPr>
        <p:spPr>
          <a:xfrm>
            <a:off x="3281450" y="4123775"/>
            <a:ext cx="2581200" cy="48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Neptune is the farthest planet from the Sun</a:t>
            </a:r>
            <a:endParaRPr/>
          </a:p>
        </p:txBody>
      </p:sp>
      <p:sp>
        <p:nvSpPr>
          <p:cNvPr id="756" name="Google Shape;756;p49"/>
          <p:cNvSpPr/>
          <p:nvPr/>
        </p:nvSpPr>
        <p:spPr>
          <a:xfrm>
            <a:off x="1710900" y="1282025"/>
            <a:ext cx="636000" cy="6360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49"/>
          <p:cNvSpPr/>
          <p:nvPr/>
        </p:nvSpPr>
        <p:spPr>
          <a:xfrm>
            <a:off x="1710900" y="3106226"/>
            <a:ext cx="636000" cy="6360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49"/>
          <p:cNvSpPr/>
          <p:nvPr/>
        </p:nvSpPr>
        <p:spPr>
          <a:xfrm>
            <a:off x="4253900" y="1282025"/>
            <a:ext cx="636000" cy="6360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49"/>
          <p:cNvSpPr/>
          <p:nvPr/>
        </p:nvSpPr>
        <p:spPr>
          <a:xfrm>
            <a:off x="4253900" y="3106226"/>
            <a:ext cx="636000" cy="6360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49"/>
          <p:cNvSpPr/>
          <p:nvPr/>
        </p:nvSpPr>
        <p:spPr>
          <a:xfrm>
            <a:off x="6796900" y="1282025"/>
            <a:ext cx="636000" cy="6360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49"/>
          <p:cNvSpPr/>
          <p:nvPr/>
        </p:nvSpPr>
        <p:spPr>
          <a:xfrm>
            <a:off x="6796900" y="3106226"/>
            <a:ext cx="636000" cy="6360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49"/>
          <p:cNvSpPr txBox="1"/>
          <p:nvPr>
            <p:ph idx="8" type="title"/>
          </p:nvPr>
        </p:nvSpPr>
        <p:spPr>
          <a:xfrm>
            <a:off x="5847400" y="1996625"/>
            <a:ext cx="2581500" cy="220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Mars</a:t>
            </a:r>
            <a:endParaRPr/>
          </a:p>
        </p:txBody>
      </p:sp>
      <p:sp>
        <p:nvSpPr>
          <p:cNvPr id="763" name="Google Shape;763;p49"/>
          <p:cNvSpPr txBox="1"/>
          <p:nvPr>
            <p:ph idx="9" type="subTitle"/>
          </p:nvPr>
        </p:nvSpPr>
        <p:spPr>
          <a:xfrm>
            <a:off x="3281438" y="2293500"/>
            <a:ext cx="2581500" cy="48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Venus has a beautiful name, but it’s terribly hot</a:t>
            </a:r>
            <a:endParaRPr/>
          </a:p>
        </p:txBody>
      </p:sp>
      <p:sp>
        <p:nvSpPr>
          <p:cNvPr id="764" name="Google Shape;764;p49"/>
          <p:cNvSpPr txBox="1"/>
          <p:nvPr>
            <p:ph idx="13" type="title"/>
          </p:nvPr>
        </p:nvSpPr>
        <p:spPr>
          <a:xfrm>
            <a:off x="5867670" y="3826750"/>
            <a:ext cx="2561100" cy="220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Jupiter</a:t>
            </a:r>
            <a:endParaRPr/>
          </a:p>
        </p:txBody>
      </p:sp>
      <p:sp>
        <p:nvSpPr>
          <p:cNvPr id="765" name="Google Shape;765;p49"/>
          <p:cNvSpPr txBox="1"/>
          <p:nvPr>
            <p:ph idx="14" type="subTitle"/>
          </p:nvPr>
        </p:nvSpPr>
        <p:spPr>
          <a:xfrm>
            <a:off x="5867500" y="4123775"/>
            <a:ext cx="2561100" cy="48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It’s the biggest planet in</a:t>
            </a:r>
            <a:endParaRPr/>
          </a:p>
          <a:p>
            <a:pPr indent="0" lvl="0" marL="0" rtl="0" algn="ctr">
              <a:spcBef>
                <a:spcPts val="0"/>
              </a:spcBef>
              <a:spcAft>
                <a:spcPts val="0"/>
              </a:spcAft>
              <a:buNone/>
            </a:pPr>
            <a:r>
              <a:rPr lang="en"/>
              <a:t>the Solar System</a:t>
            </a:r>
            <a:endParaRPr/>
          </a:p>
        </p:txBody>
      </p:sp>
      <p:grpSp>
        <p:nvGrpSpPr>
          <p:cNvPr id="766" name="Google Shape;766;p49"/>
          <p:cNvGrpSpPr/>
          <p:nvPr/>
        </p:nvGrpSpPr>
        <p:grpSpPr>
          <a:xfrm>
            <a:off x="1879402" y="1429923"/>
            <a:ext cx="298996" cy="340204"/>
            <a:chOff x="1516475" y="238075"/>
            <a:chExt cx="424650" cy="483175"/>
          </a:xfrm>
        </p:grpSpPr>
        <p:sp>
          <p:nvSpPr>
            <p:cNvPr id="767" name="Google Shape;767;p49"/>
            <p:cNvSpPr/>
            <p:nvPr/>
          </p:nvSpPr>
          <p:spPr>
            <a:xfrm>
              <a:off x="1516475" y="238075"/>
              <a:ext cx="424650" cy="483175"/>
            </a:xfrm>
            <a:custGeom>
              <a:rect b="b" l="l" r="r" t="t"/>
              <a:pathLst>
                <a:path extrusionOk="0" h="19327" w="16986">
                  <a:moveTo>
                    <a:pt x="8491" y="1134"/>
                  </a:moveTo>
                  <a:cubicBezTo>
                    <a:pt x="11302" y="1134"/>
                    <a:pt x="13588" y="3438"/>
                    <a:pt x="13588" y="6267"/>
                  </a:cubicBezTo>
                  <a:cubicBezTo>
                    <a:pt x="13588" y="7318"/>
                    <a:pt x="13262" y="8342"/>
                    <a:pt x="12655" y="9199"/>
                  </a:cubicBezTo>
                  <a:cubicBezTo>
                    <a:pt x="12625" y="9242"/>
                    <a:pt x="12604" y="9272"/>
                    <a:pt x="12595" y="9284"/>
                  </a:cubicBezTo>
                  <a:lnTo>
                    <a:pt x="8491" y="15724"/>
                  </a:lnTo>
                  <a:lnTo>
                    <a:pt x="4388" y="9287"/>
                  </a:lnTo>
                  <a:cubicBezTo>
                    <a:pt x="4382" y="9275"/>
                    <a:pt x="4373" y="9266"/>
                    <a:pt x="4367" y="9257"/>
                  </a:cubicBezTo>
                  <a:cubicBezTo>
                    <a:pt x="4249" y="9091"/>
                    <a:pt x="4140" y="8921"/>
                    <a:pt x="4041" y="8743"/>
                  </a:cubicBezTo>
                  <a:cubicBezTo>
                    <a:pt x="3618" y="7985"/>
                    <a:pt x="3398" y="7134"/>
                    <a:pt x="3398" y="6267"/>
                  </a:cubicBezTo>
                  <a:cubicBezTo>
                    <a:pt x="3398" y="6174"/>
                    <a:pt x="3398" y="6080"/>
                    <a:pt x="3404" y="5990"/>
                  </a:cubicBezTo>
                  <a:cubicBezTo>
                    <a:pt x="3552" y="3266"/>
                    <a:pt x="5786" y="1134"/>
                    <a:pt x="8491" y="1134"/>
                  </a:cubicBezTo>
                  <a:close/>
                  <a:moveTo>
                    <a:pt x="11049" y="13819"/>
                  </a:moveTo>
                  <a:cubicBezTo>
                    <a:pt x="14358" y="14233"/>
                    <a:pt x="15853" y="15289"/>
                    <a:pt x="15853" y="15930"/>
                  </a:cubicBezTo>
                  <a:cubicBezTo>
                    <a:pt x="15853" y="16304"/>
                    <a:pt x="15339" y="16887"/>
                    <a:pt x="13905" y="17397"/>
                  </a:cubicBezTo>
                  <a:cubicBezTo>
                    <a:pt x="12471" y="17910"/>
                    <a:pt x="10545" y="18194"/>
                    <a:pt x="8491" y="18194"/>
                  </a:cubicBezTo>
                  <a:cubicBezTo>
                    <a:pt x="6438" y="18194"/>
                    <a:pt x="4515" y="17910"/>
                    <a:pt x="3077" y="17397"/>
                  </a:cubicBezTo>
                  <a:cubicBezTo>
                    <a:pt x="1640" y="16884"/>
                    <a:pt x="1133" y="16304"/>
                    <a:pt x="1133" y="15930"/>
                  </a:cubicBezTo>
                  <a:cubicBezTo>
                    <a:pt x="1133" y="15289"/>
                    <a:pt x="2625" y="14233"/>
                    <a:pt x="5934" y="13819"/>
                  </a:cubicBezTo>
                  <a:lnTo>
                    <a:pt x="8014" y="17083"/>
                  </a:lnTo>
                  <a:cubicBezTo>
                    <a:pt x="8126" y="17258"/>
                    <a:pt x="8309" y="17346"/>
                    <a:pt x="8491" y="17346"/>
                  </a:cubicBezTo>
                  <a:cubicBezTo>
                    <a:pt x="8674" y="17346"/>
                    <a:pt x="8857" y="17258"/>
                    <a:pt x="8968" y="17083"/>
                  </a:cubicBezTo>
                  <a:lnTo>
                    <a:pt x="11049" y="13819"/>
                  </a:lnTo>
                  <a:close/>
                  <a:moveTo>
                    <a:pt x="8494" y="1"/>
                  </a:moveTo>
                  <a:cubicBezTo>
                    <a:pt x="6947" y="1"/>
                    <a:pt x="5399" y="578"/>
                    <a:pt x="4201" y="1738"/>
                  </a:cubicBezTo>
                  <a:cubicBezTo>
                    <a:pt x="3050" y="2837"/>
                    <a:pt x="2359" y="4338"/>
                    <a:pt x="2274" y="5929"/>
                  </a:cubicBezTo>
                  <a:cubicBezTo>
                    <a:pt x="2268" y="6041"/>
                    <a:pt x="2265" y="6156"/>
                    <a:pt x="2265" y="6267"/>
                  </a:cubicBezTo>
                  <a:cubicBezTo>
                    <a:pt x="2265" y="7327"/>
                    <a:pt x="2534" y="8372"/>
                    <a:pt x="3050" y="9296"/>
                  </a:cubicBezTo>
                  <a:cubicBezTo>
                    <a:pt x="3168" y="9507"/>
                    <a:pt x="3301" y="9713"/>
                    <a:pt x="3440" y="9909"/>
                  </a:cubicBezTo>
                  <a:lnTo>
                    <a:pt x="5267" y="12771"/>
                  </a:lnTo>
                  <a:cubicBezTo>
                    <a:pt x="3953" y="12971"/>
                    <a:pt x="2809" y="13294"/>
                    <a:pt x="1921" y="13713"/>
                  </a:cubicBezTo>
                  <a:cubicBezTo>
                    <a:pt x="333" y="14465"/>
                    <a:pt x="1" y="15332"/>
                    <a:pt x="1" y="15930"/>
                  </a:cubicBezTo>
                  <a:cubicBezTo>
                    <a:pt x="1" y="16648"/>
                    <a:pt x="469" y="17669"/>
                    <a:pt x="2697" y="18466"/>
                  </a:cubicBezTo>
                  <a:cubicBezTo>
                    <a:pt x="4252" y="19022"/>
                    <a:pt x="6311" y="19326"/>
                    <a:pt x="8491" y="19326"/>
                  </a:cubicBezTo>
                  <a:cubicBezTo>
                    <a:pt x="10671" y="19326"/>
                    <a:pt x="12731" y="19022"/>
                    <a:pt x="14286" y="18466"/>
                  </a:cubicBezTo>
                  <a:cubicBezTo>
                    <a:pt x="16514" y="17669"/>
                    <a:pt x="16985" y="16648"/>
                    <a:pt x="16985" y="15930"/>
                  </a:cubicBezTo>
                  <a:cubicBezTo>
                    <a:pt x="16985" y="15332"/>
                    <a:pt x="16650" y="14465"/>
                    <a:pt x="15062" y="13713"/>
                  </a:cubicBezTo>
                  <a:cubicBezTo>
                    <a:pt x="14174" y="13294"/>
                    <a:pt x="13030" y="12971"/>
                    <a:pt x="11716" y="12768"/>
                  </a:cubicBezTo>
                  <a:lnTo>
                    <a:pt x="13549" y="9897"/>
                  </a:lnTo>
                  <a:lnTo>
                    <a:pt x="13561" y="9879"/>
                  </a:lnTo>
                  <a:cubicBezTo>
                    <a:pt x="13567" y="9873"/>
                    <a:pt x="13570" y="9867"/>
                    <a:pt x="13576" y="9861"/>
                  </a:cubicBezTo>
                  <a:cubicBezTo>
                    <a:pt x="15327" y="7382"/>
                    <a:pt x="15041" y="3997"/>
                    <a:pt x="12897" y="1847"/>
                  </a:cubicBezTo>
                  <a:cubicBezTo>
                    <a:pt x="11689" y="618"/>
                    <a:pt x="10092" y="1"/>
                    <a:pt x="849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8" name="Google Shape;768;p49"/>
            <p:cNvSpPr/>
            <p:nvPr/>
          </p:nvSpPr>
          <p:spPr>
            <a:xfrm>
              <a:off x="1652425" y="324000"/>
              <a:ext cx="147150" cy="141575"/>
            </a:xfrm>
            <a:custGeom>
              <a:rect b="b" l="l" r="r" t="t"/>
              <a:pathLst>
                <a:path extrusionOk="0" h="5663" w="5886">
                  <a:moveTo>
                    <a:pt x="3054" y="1131"/>
                  </a:moveTo>
                  <a:cubicBezTo>
                    <a:pt x="3495" y="1131"/>
                    <a:pt x="3930" y="1303"/>
                    <a:pt x="4255" y="1629"/>
                  </a:cubicBezTo>
                  <a:cubicBezTo>
                    <a:pt x="4741" y="2115"/>
                    <a:pt x="4886" y="2845"/>
                    <a:pt x="4623" y="3480"/>
                  </a:cubicBezTo>
                  <a:cubicBezTo>
                    <a:pt x="4361" y="4114"/>
                    <a:pt x="3742" y="4530"/>
                    <a:pt x="3053" y="4530"/>
                  </a:cubicBezTo>
                  <a:cubicBezTo>
                    <a:pt x="2114" y="4527"/>
                    <a:pt x="1356" y="3769"/>
                    <a:pt x="1356" y="2830"/>
                  </a:cubicBezTo>
                  <a:cubicBezTo>
                    <a:pt x="1356" y="2142"/>
                    <a:pt x="1770" y="1523"/>
                    <a:pt x="2404" y="1260"/>
                  </a:cubicBezTo>
                  <a:cubicBezTo>
                    <a:pt x="2614" y="1173"/>
                    <a:pt x="2835" y="1131"/>
                    <a:pt x="3054" y="1131"/>
                  </a:cubicBezTo>
                  <a:close/>
                  <a:moveTo>
                    <a:pt x="3053" y="0"/>
                  </a:moveTo>
                  <a:cubicBezTo>
                    <a:pt x="2316" y="0"/>
                    <a:pt x="1593" y="287"/>
                    <a:pt x="1051" y="828"/>
                  </a:cubicBezTo>
                  <a:cubicBezTo>
                    <a:pt x="242" y="1638"/>
                    <a:pt x="1" y="2855"/>
                    <a:pt x="439" y="3914"/>
                  </a:cubicBezTo>
                  <a:cubicBezTo>
                    <a:pt x="876" y="4971"/>
                    <a:pt x="1909" y="5663"/>
                    <a:pt x="3053" y="5663"/>
                  </a:cubicBezTo>
                  <a:cubicBezTo>
                    <a:pt x="4617" y="5660"/>
                    <a:pt x="5883" y="4394"/>
                    <a:pt x="5886" y="2830"/>
                  </a:cubicBezTo>
                  <a:cubicBezTo>
                    <a:pt x="5886" y="1686"/>
                    <a:pt x="5194" y="653"/>
                    <a:pt x="4137" y="216"/>
                  </a:cubicBezTo>
                  <a:cubicBezTo>
                    <a:pt x="3786" y="70"/>
                    <a:pt x="3418" y="0"/>
                    <a:pt x="305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69" name="Google Shape;769;p49"/>
          <p:cNvGrpSpPr/>
          <p:nvPr/>
        </p:nvGrpSpPr>
        <p:grpSpPr>
          <a:xfrm>
            <a:off x="4421319" y="1430258"/>
            <a:ext cx="301161" cy="339535"/>
            <a:chOff x="3299850" y="238575"/>
            <a:chExt cx="427725" cy="482225"/>
          </a:xfrm>
        </p:grpSpPr>
        <p:sp>
          <p:nvSpPr>
            <p:cNvPr id="770" name="Google Shape;770;p49"/>
            <p:cNvSpPr/>
            <p:nvPr/>
          </p:nvSpPr>
          <p:spPr>
            <a:xfrm>
              <a:off x="3299850" y="323500"/>
              <a:ext cx="427725" cy="397300"/>
            </a:xfrm>
            <a:custGeom>
              <a:rect b="b" l="l" r="r" t="t"/>
              <a:pathLst>
                <a:path extrusionOk="0" h="15892" w="17109">
                  <a:moveTo>
                    <a:pt x="3397" y="6794"/>
                  </a:moveTo>
                  <a:lnTo>
                    <a:pt x="3397" y="14759"/>
                  </a:lnTo>
                  <a:lnTo>
                    <a:pt x="1132" y="14759"/>
                  </a:lnTo>
                  <a:lnTo>
                    <a:pt x="1132" y="6794"/>
                  </a:lnTo>
                  <a:close/>
                  <a:moveTo>
                    <a:pt x="9034" y="1132"/>
                  </a:moveTo>
                  <a:cubicBezTo>
                    <a:pt x="9683" y="1175"/>
                    <a:pt x="10191" y="1712"/>
                    <a:pt x="10191" y="2364"/>
                  </a:cubicBezTo>
                  <a:cubicBezTo>
                    <a:pt x="10191" y="3346"/>
                    <a:pt x="9774" y="5275"/>
                    <a:pt x="9221" y="5828"/>
                  </a:cubicBezTo>
                  <a:cubicBezTo>
                    <a:pt x="8865" y="6184"/>
                    <a:pt x="9119" y="6794"/>
                    <a:pt x="9623" y="6794"/>
                  </a:cubicBezTo>
                  <a:lnTo>
                    <a:pt x="15285" y="6794"/>
                  </a:lnTo>
                  <a:cubicBezTo>
                    <a:pt x="15599" y="6794"/>
                    <a:pt x="15849" y="7047"/>
                    <a:pt x="15849" y="7361"/>
                  </a:cubicBezTo>
                  <a:cubicBezTo>
                    <a:pt x="15849" y="7672"/>
                    <a:pt x="15599" y="7926"/>
                    <a:pt x="15285" y="7926"/>
                  </a:cubicBezTo>
                  <a:lnTo>
                    <a:pt x="11888" y="7926"/>
                  </a:lnTo>
                  <a:cubicBezTo>
                    <a:pt x="11574" y="7926"/>
                    <a:pt x="11323" y="8180"/>
                    <a:pt x="11323" y="8494"/>
                  </a:cubicBezTo>
                  <a:cubicBezTo>
                    <a:pt x="11323" y="8805"/>
                    <a:pt x="11574" y="9058"/>
                    <a:pt x="11888" y="9058"/>
                  </a:cubicBezTo>
                  <a:lnTo>
                    <a:pt x="15285" y="9058"/>
                  </a:lnTo>
                  <a:cubicBezTo>
                    <a:pt x="15586" y="9058"/>
                    <a:pt x="15852" y="9342"/>
                    <a:pt x="15852" y="9662"/>
                  </a:cubicBezTo>
                  <a:cubicBezTo>
                    <a:pt x="15852" y="9976"/>
                    <a:pt x="15599" y="10230"/>
                    <a:pt x="15285" y="10230"/>
                  </a:cubicBezTo>
                  <a:lnTo>
                    <a:pt x="11888" y="10230"/>
                  </a:lnTo>
                  <a:cubicBezTo>
                    <a:pt x="11574" y="10230"/>
                    <a:pt x="11323" y="10484"/>
                    <a:pt x="11323" y="10795"/>
                  </a:cubicBezTo>
                  <a:cubicBezTo>
                    <a:pt x="11323" y="11109"/>
                    <a:pt x="11574" y="11362"/>
                    <a:pt x="11888" y="11362"/>
                  </a:cubicBezTo>
                  <a:lnTo>
                    <a:pt x="14152" y="11362"/>
                  </a:lnTo>
                  <a:cubicBezTo>
                    <a:pt x="14466" y="11362"/>
                    <a:pt x="14717" y="11616"/>
                    <a:pt x="14717" y="11927"/>
                  </a:cubicBezTo>
                  <a:cubicBezTo>
                    <a:pt x="14717" y="12241"/>
                    <a:pt x="14466" y="12494"/>
                    <a:pt x="14152" y="12494"/>
                  </a:cubicBezTo>
                  <a:lnTo>
                    <a:pt x="11888" y="12494"/>
                  </a:lnTo>
                  <a:cubicBezTo>
                    <a:pt x="11574" y="12494"/>
                    <a:pt x="11323" y="12748"/>
                    <a:pt x="11323" y="13059"/>
                  </a:cubicBezTo>
                  <a:cubicBezTo>
                    <a:pt x="11323" y="13373"/>
                    <a:pt x="11574" y="13627"/>
                    <a:pt x="11888" y="13627"/>
                  </a:cubicBezTo>
                  <a:lnTo>
                    <a:pt x="13020" y="13627"/>
                  </a:lnTo>
                  <a:cubicBezTo>
                    <a:pt x="13334" y="13627"/>
                    <a:pt x="13585" y="13880"/>
                    <a:pt x="13585" y="14191"/>
                  </a:cubicBezTo>
                  <a:cubicBezTo>
                    <a:pt x="13585" y="14505"/>
                    <a:pt x="13334" y="14759"/>
                    <a:pt x="13020" y="14759"/>
                  </a:cubicBezTo>
                  <a:lnTo>
                    <a:pt x="9197" y="14759"/>
                  </a:lnTo>
                  <a:cubicBezTo>
                    <a:pt x="8041" y="14759"/>
                    <a:pt x="6890" y="14572"/>
                    <a:pt x="5794" y="14207"/>
                  </a:cubicBezTo>
                  <a:lnTo>
                    <a:pt x="4529" y="13784"/>
                  </a:lnTo>
                  <a:lnTo>
                    <a:pt x="4529" y="7712"/>
                  </a:lnTo>
                  <a:lnTo>
                    <a:pt x="5686" y="7132"/>
                  </a:lnTo>
                  <a:cubicBezTo>
                    <a:pt x="6265" y="6842"/>
                    <a:pt x="6797" y="6459"/>
                    <a:pt x="7253" y="6003"/>
                  </a:cubicBezTo>
                  <a:lnTo>
                    <a:pt x="7289" y="5963"/>
                  </a:lnTo>
                  <a:cubicBezTo>
                    <a:pt x="8352" y="4901"/>
                    <a:pt x="8917" y="2654"/>
                    <a:pt x="9034" y="1132"/>
                  </a:cubicBezTo>
                  <a:close/>
                  <a:moveTo>
                    <a:pt x="8491" y="0"/>
                  </a:moveTo>
                  <a:cubicBezTo>
                    <a:pt x="8177" y="0"/>
                    <a:pt x="7926" y="254"/>
                    <a:pt x="7926" y="568"/>
                  </a:cubicBezTo>
                  <a:cubicBezTo>
                    <a:pt x="7926" y="1887"/>
                    <a:pt x="7380" y="4276"/>
                    <a:pt x="6492" y="5166"/>
                  </a:cubicBezTo>
                  <a:lnTo>
                    <a:pt x="6456" y="5203"/>
                  </a:lnTo>
                  <a:cubicBezTo>
                    <a:pt x="6081" y="5574"/>
                    <a:pt x="5652" y="5885"/>
                    <a:pt x="5181" y="6120"/>
                  </a:cubicBezTo>
                  <a:lnTo>
                    <a:pt x="4529" y="6444"/>
                  </a:lnTo>
                  <a:lnTo>
                    <a:pt x="4529" y="6229"/>
                  </a:lnTo>
                  <a:cubicBezTo>
                    <a:pt x="4529" y="5915"/>
                    <a:pt x="4276" y="5661"/>
                    <a:pt x="3962" y="5661"/>
                  </a:cubicBezTo>
                  <a:lnTo>
                    <a:pt x="565" y="5661"/>
                  </a:lnTo>
                  <a:cubicBezTo>
                    <a:pt x="251" y="5661"/>
                    <a:pt x="0" y="5915"/>
                    <a:pt x="0" y="6229"/>
                  </a:cubicBezTo>
                  <a:lnTo>
                    <a:pt x="0" y="15324"/>
                  </a:lnTo>
                  <a:cubicBezTo>
                    <a:pt x="0" y="15638"/>
                    <a:pt x="251" y="15891"/>
                    <a:pt x="565" y="15891"/>
                  </a:cubicBezTo>
                  <a:lnTo>
                    <a:pt x="3962" y="15891"/>
                  </a:lnTo>
                  <a:cubicBezTo>
                    <a:pt x="4276" y="15891"/>
                    <a:pt x="4529" y="15638"/>
                    <a:pt x="4529" y="15324"/>
                  </a:cubicBezTo>
                  <a:lnTo>
                    <a:pt x="4529" y="14976"/>
                  </a:lnTo>
                  <a:lnTo>
                    <a:pt x="5435" y="15278"/>
                  </a:lnTo>
                  <a:cubicBezTo>
                    <a:pt x="6649" y="15683"/>
                    <a:pt x="7917" y="15888"/>
                    <a:pt x="9197" y="15888"/>
                  </a:cubicBezTo>
                  <a:lnTo>
                    <a:pt x="13020" y="15888"/>
                  </a:lnTo>
                  <a:cubicBezTo>
                    <a:pt x="14219" y="15888"/>
                    <a:pt x="15040" y="14681"/>
                    <a:pt x="14599" y="13566"/>
                  </a:cubicBezTo>
                  <a:cubicBezTo>
                    <a:pt x="15577" y="13298"/>
                    <a:pt x="16106" y="12241"/>
                    <a:pt x="15731" y="11302"/>
                  </a:cubicBezTo>
                  <a:cubicBezTo>
                    <a:pt x="16468" y="11100"/>
                    <a:pt x="16981" y="10429"/>
                    <a:pt x="16984" y="9662"/>
                  </a:cubicBezTo>
                  <a:cubicBezTo>
                    <a:pt x="16981" y="9233"/>
                    <a:pt x="16824" y="8823"/>
                    <a:pt x="16541" y="8503"/>
                  </a:cubicBezTo>
                  <a:cubicBezTo>
                    <a:pt x="16994" y="8005"/>
                    <a:pt x="17108" y="7289"/>
                    <a:pt x="16837" y="6673"/>
                  </a:cubicBezTo>
                  <a:cubicBezTo>
                    <a:pt x="16565" y="6060"/>
                    <a:pt x="15958" y="5661"/>
                    <a:pt x="15285" y="5661"/>
                  </a:cubicBezTo>
                  <a:lnTo>
                    <a:pt x="10635" y="5661"/>
                  </a:lnTo>
                  <a:cubicBezTo>
                    <a:pt x="11109" y="4577"/>
                    <a:pt x="11323" y="3104"/>
                    <a:pt x="11323" y="2364"/>
                  </a:cubicBezTo>
                  <a:cubicBezTo>
                    <a:pt x="11320" y="1060"/>
                    <a:pt x="10263" y="3"/>
                    <a:pt x="895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1" name="Google Shape;771;p49"/>
            <p:cNvSpPr/>
            <p:nvPr/>
          </p:nvSpPr>
          <p:spPr>
            <a:xfrm>
              <a:off x="3467650" y="238575"/>
              <a:ext cx="46525" cy="56650"/>
            </a:xfrm>
            <a:custGeom>
              <a:rect b="b" l="l" r="r" t="t"/>
              <a:pathLst>
                <a:path extrusionOk="0" h="2266" w="1861">
                  <a:moveTo>
                    <a:pt x="646" y="1"/>
                  </a:moveTo>
                  <a:cubicBezTo>
                    <a:pt x="561" y="1"/>
                    <a:pt x="475" y="20"/>
                    <a:pt x="393" y="61"/>
                  </a:cubicBezTo>
                  <a:cubicBezTo>
                    <a:pt x="112" y="199"/>
                    <a:pt x="0" y="541"/>
                    <a:pt x="139" y="821"/>
                  </a:cubicBezTo>
                  <a:lnTo>
                    <a:pt x="707" y="1954"/>
                  </a:lnTo>
                  <a:cubicBezTo>
                    <a:pt x="805" y="2150"/>
                    <a:pt x="1005" y="2265"/>
                    <a:pt x="1212" y="2265"/>
                  </a:cubicBezTo>
                  <a:cubicBezTo>
                    <a:pt x="1297" y="2265"/>
                    <a:pt x="1384" y="2246"/>
                    <a:pt x="1465" y="2204"/>
                  </a:cubicBezTo>
                  <a:cubicBezTo>
                    <a:pt x="1746" y="2065"/>
                    <a:pt x="1860" y="1727"/>
                    <a:pt x="1718" y="1446"/>
                  </a:cubicBezTo>
                  <a:lnTo>
                    <a:pt x="1154" y="314"/>
                  </a:lnTo>
                  <a:cubicBezTo>
                    <a:pt x="1053" y="115"/>
                    <a:pt x="854" y="1"/>
                    <a:pt x="64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2" name="Google Shape;772;p49"/>
            <p:cNvSpPr/>
            <p:nvPr/>
          </p:nvSpPr>
          <p:spPr>
            <a:xfrm>
              <a:off x="3566675" y="238575"/>
              <a:ext cx="46525" cy="56675"/>
            </a:xfrm>
            <a:custGeom>
              <a:rect b="b" l="l" r="r" t="t"/>
              <a:pathLst>
                <a:path extrusionOk="0" h="2267" w="1861">
                  <a:moveTo>
                    <a:pt x="1215" y="1"/>
                  </a:moveTo>
                  <a:cubicBezTo>
                    <a:pt x="1007" y="1"/>
                    <a:pt x="808" y="115"/>
                    <a:pt x="707" y="314"/>
                  </a:cubicBezTo>
                  <a:lnTo>
                    <a:pt x="143" y="1446"/>
                  </a:lnTo>
                  <a:cubicBezTo>
                    <a:pt x="1" y="1727"/>
                    <a:pt x="116" y="2065"/>
                    <a:pt x="396" y="2207"/>
                  </a:cubicBezTo>
                  <a:cubicBezTo>
                    <a:pt x="477" y="2247"/>
                    <a:pt x="562" y="2266"/>
                    <a:pt x="646" y="2266"/>
                  </a:cubicBezTo>
                  <a:cubicBezTo>
                    <a:pt x="854" y="2266"/>
                    <a:pt x="1055" y="2151"/>
                    <a:pt x="1154" y="1954"/>
                  </a:cubicBezTo>
                  <a:lnTo>
                    <a:pt x="1722" y="821"/>
                  </a:lnTo>
                  <a:cubicBezTo>
                    <a:pt x="1861" y="541"/>
                    <a:pt x="1749" y="199"/>
                    <a:pt x="1468" y="61"/>
                  </a:cubicBezTo>
                  <a:cubicBezTo>
                    <a:pt x="1387" y="20"/>
                    <a:pt x="1300" y="1"/>
                    <a:pt x="12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3" name="Google Shape;773;p49"/>
            <p:cNvSpPr/>
            <p:nvPr/>
          </p:nvSpPr>
          <p:spPr>
            <a:xfrm>
              <a:off x="3611225" y="323500"/>
              <a:ext cx="56550" cy="28325"/>
            </a:xfrm>
            <a:custGeom>
              <a:rect b="b" l="l" r="r" t="t"/>
              <a:pathLst>
                <a:path extrusionOk="0" h="1133" w="2262">
                  <a:moveTo>
                    <a:pt x="565" y="0"/>
                  </a:moveTo>
                  <a:cubicBezTo>
                    <a:pt x="251" y="0"/>
                    <a:pt x="0" y="254"/>
                    <a:pt x="0" y="568"/>
                  </a:cubicBezTo>
                  <a:cubicBezTo>
                    <a:pt x="0" y="879"/>
                    <a:pt x="251" y="1132"/>
                    <a:pt x="565" y="1132"/>
                  </a:cubicBezTo>
                  <a:lnTo>
                    <a:pt x="1697" y="1132"/>
                  </a:lnTo>
                  <a:cubicBezTo>
                    <a:pt x="2011" y="1132"/>
                    <a:pt x="2262" y="879"/>
                    <a:pt x="2262" y="568"/>
                  </a:cubicBezTo>
                  <a:cubicBezTo>
                    <a:pt x="2262" y="254"/>
                    <a:pt x="2011" y="0"/>
                    <a:pt x="169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4" name="Google Shape;774;p49"/>
            <p:cNvSpPr/>
            <p:nvPr/>
          </p:nvSpPr>
          <p:spPr>
            <a:xfrm>
              <a:off x="3413075" y="323500"/>
              <a:ext cx="56550" cy="28325"/>
            </a:xfrm>
            <a:custGeom>
              <a:rect b="b" l="l" r="r" t="t"/>
              <a:pathLst>
                <a:path extrusionOk="0" h="1133" w="2262">
                  <a:moveTo>
                    <a:pt x="565" y="0"/>
                  </a:moveTo>
                  <a:cubicBezTo>
                    <a:pt x="251" y="0"/>
                    <a:pt x="0" y="254"/>
                    <a:pt x="0" y="568"/>
                  </a:cubicBezTo>
                  <a:cubicBezTo>
                    <a:pt x="0" y="879"/>
                    <a:pt x="251" y="1132"/>
                    <a:pt x="565" y="1132"/>
                  </a:cubicBezTo>
                  <a:lnTo>
                    <a:pt x="1697" y="1132"/>
                  </a:lnTo>
                  <a:cubicBezTo>
                    <a:pt x="2011" y="1132"/>
                    <a:pt x="2262" y="879"/>
                    <a:pt x="2262" y="568"/>
                  </a:cubicBezTo>
                  <a:cubicBezTo>
                    <a:pt x="2262" y="254"/>
                    <a:pt x="2011" y="0"/>
                    <a:pt x="169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775" name="Google Shape;775;p49"/>
          <p:cNvSpPr/>
          <p:nvPr/>
        </p:nvSpPr>
        <p:spPr>
          <a:xfrm>
            <a:off x="6938673" y="1416248"/>
            <a:ext cx="352455" cy="340116"/>
          </a:xfrm>
          <a:custGeom>
            <a:rect b="b" l="l" r="r" t="t"/>
            <a:pathLst>
              <a:path extrusionOk="0" h="19322" w="20023">
                <a:moveTo>
                  <a:pt x="15673" y="3395"/>
                </a:moveTo>
                <a:cubicBezTo>
                  <a:pt x="15818" y="3395"/>
                  <a:pt x="15963" y="3450"/>
                  <a:pt x="16073" y="3560"/>
                </a:cubicBezTo>
                <a:cubicBezTo>
                  <a:pt x="16294" y="3780"/>
                  <a:pt x="16294" y="4140"/>
                  <a:pt x="16073" y="4360"/>
                </a:cubicBezTo>
                <a:lnTo>
                  <a:pt x="13054" y="7380"/>
                </a:lnTo>
                <a:cubicBezTo>
                  <a:pt x="12939" y="7229"/>
                  <a:pt x="12815" y="7087"/>
                  <a:pt x="12682" y="6951"/>
                </a:cubicBezTo>
                <a:cubicBezTo>
                  <a:pt x="12547" y="6818"/>
                  <a:pt x="12405" y="6694"/>
                  <a:pt x="12254" y="6579"/>
                </a:cubicBezTo>
                <a:lnTo>
                  <a:pt x="15273" y="3560"/>
                </a:lnTo>
                <a:cubicBezTo>
                  <a:pt x="15383" y="3450"/>
                  <a:pt x="15528" y="3395"/>
                  <a:pt x="15673" y="3395"/>
                </a:cubicBezTo>
                <a:close/>
                <a:moveTo>
                  <a:pt x="9879" y="9187"/>
                </a:moveTo>
                <a:cubicBezTo>
                  <a:pt x="10024" y="9187"/>
                  <a:pt x="10169" y="9243"/>
                  <a:pt x="10279" y="9354"/>
                </a:cubicBezTo>
                <a:cubicBezTo>
                  <a:pt x="10635" y="9711"/>
                  <a:pt x="10385" y="10321"/>
                  <a:pt x="9880" y="10321"/>
                </a:cubicBezTo>
                <a:cubicBezTo>
                  <a:pt x="9376" y="10321"/>
                  <a:pt x="9123" y="9711"/>
                  <a:pt x="9479" y="9354"/>
                </a:cubicBezTo>
                <a:cubicBezTo>
                  <a:pt x="9589" y="9243"/>
                  <a:pt x="9734" y="9187"/>
                  <a:pt x="9879" y="9187"/>
                </a:cubicBezTo>
                <a:close/>
                <a:moveTo>
                  <a:pt x="15746" y="1059"/>
                </a:moveTo>
                <a:cubicBezTo>
                  <a:pt x="16469" y="1059"/>
                  <a:pt x="17193" y="1334"/>
                  <a:pt x="17746" y="1887"/>
                </a:cubicBezTo>
                <a:cubicBezTo>
                  <a:pt x="18878" y="3019"/>
                  <a:pt x="18845" y="4867"/>
                  <a:pt x="17674" y="5960"/>
                </a:cubicBezTo>
                <a:lnTo>
                  <a:pt x="11882" y="11755"/>
                </a:lnTo>
                <a:cubicBezTo>
                  <a:pt x="11323" y="12314"/>
                  <a:pt x="10601" y="12585"/>
                  <a:pt x="9883" y="12585"/>
                </a:cubicBezTo>
                <a:cubicBezTo>
                  <a:pt x="8973" y="12585"/>
                  <a:pt x="8071" y="12149"/>
                  <a:pt x="7519" y="11314"/>
                </a:cubicBezTo>
                <a:lnTo>
                  <a:pt x="8350" y="10487"/>
                </a:lnTo>
                <a:cubicBezTo>
                  <a:pt x="8649" y="11113"/>
                  <a:pt x="9263" y="11453"/>
                  <a:pt x="9886" y="11453"/>
                </a:cubicBezTo>
                <a:cubicBezTo>
                  <a:pt x="10313" y="11453"/>
                  <a:pt x="10745" y="11293"/>
                  <a:pt x="11082" y="10955"/>
                </a:cubicBezTo>
                <a:lnTo>
                  <a:pt x="16876" y="5160"/>
                </a:lnTo>
                <a:cubicBezTo>
                  <a:pt x="17538" y="4499"/>
                  <a:pt x="17538" y="3421"/>
                  <a:pt x="16876" y="2760"/>
                </a:cubicBezTo>
                <a:cubicBezTo>
                  <a:pt x="16544" y="2428"/>
                  <a:pt x="16110" y="2262"/>
                  <a:pt x="15675" y="2262"/>
                </a:cubicBezTo>
                <a:cubicBezTo>
                  <a:pt x="15240" y="2262"/>
                  <a:pt x="14805" y="2428"/>
                  <a:pt x="14473" y="2760"/>
                </a:cubicBezTo>
                <a:lnTo>
                  <a:pt x="11212" y="6021"/>
                </a:lnTo>
                <a:cubicBezTo>
                  <a:pt x="10787" y="5872"/>
                  <a:pt x="10339" y="5794"/>
                  <a:pt x="9888" y="5794"/>
                </a:cubicBezTo>
                <a:cubicBezTo>
                  <a:pt x="9872" y="5794"/>
                  <a:pt x="9855" y="5794"/>
                  <a:pt x="9838" y="5794"/>
                </a:cubicBezTo>
                <a:lnTo>
                  <a:pt x="13673" y="1960"/>
                </a:lnTo>
                <a:cubicBezTo>
                  <a:pt x="14232" y="1360"/>
                  <a:pt x="14988" y="1059"/>
                  <a:pt x="15746" y="1059"/>
                </a:cubicBezTo>
                <a:close/>
                <a:moveTo>
                  <a:pt x="6707" y="12126"/>
                </a:moveTo>
                <a:cubicBezTo>
                  <a:pt x="6819" y="12280"/>
                  <a:pt x="6943" y="12422"/>
                  <a:pt x="7078" y="12555"/>
                </a:cubicBezTo>
                <a:cubicBezTo>
                  <a:pt x="7211" y="12691"/>
                  <a:pt x="7356" y="12815"/>
                  <a:pt x="7507" y="12929"/>
                </a:cubicBezTo>
                <a:lnTo>
                  <a:pt x="4675" y="15759"/>
                </a:lnTo>
                <a:cubicBezTo>
                  <a:pt x="4565" y="15869"/>
                  <a:pt x="4420" y="15924"/>
                  <a:pt x="4275" y="15924"/>
                </a:cubicBezTo>
                <a:cubicBezTo>
                  <a:pt x="4130" y="15924"/>
                  <a:pt x="3985" y="15869"/>
                  <a:pt x="3875" y="15759"/>
                </a:cubicBezTo>
                <a:cubicBezTo>
                  <a:pt x="3654" y="15538"/>
                  <a:pt x="3654" y="15179"/>
                  <a:pt x="3875" y="14958"/>
                </a:cubicBezTo>
                <a:lnTo>
                  <a:pt x="6707" y="12126"/>
                </a:lnTo>
                <a:close/>
                <a:moveTo>
                  <a:pt x="9878" y="6924"/>
                </a:moveTo>
                <a:cubicBezTo>
                  <a:pt x="10788" y="6924"/>
                  <a:pt x="11690" y="7359"/>
                  <a:pt x="12242" y="8195"/>
                </a:cubicBezTo>
                <a:lnTo>
                  <a:pt x="11414" y="9022"/>
                </a:lnTo>
                <a:cubicBezTo>
                  <a:pt x="11114" y="8396"/>
                  <a:pt x="10500" y="8056"/>
                  <a:pt x="9877" y="8056"/>
                </a:cubicBezTo>
                <a:cubicBezTo>
                  <a:pt x="9449" y="8056"/>
                  <a:pt x="9017" y="8216"/>
                  <a:pt x="8679" y="8554"/>
                </a:cubicBezTo>
                <a:lnTo>
                  <a:pt x="3075" y="14158"/>
                </a:lnTo>
                <a:cubicBezTo>
                  <a:pt x="2410" y="14819"/>
                  <a:pt x="2410" y="15897"/>
                  <a:pt x="3075" y="16559"/>
                </a:cubicBezTo>
                <a:cubicBezTo>
                  <a:pt x="3407" y="16891"/>
                  <a:pt x="3842" y="17057"/>
                  <a:pt x="4276" y="17057"/>
                </a:cubicBezTo>
                <a:cubicBezTo>
                  <a:pt x="4710" y="17057"/>
                  <a:pt x="5144" y="16891"/>
                  <a:pt x="5475" y="16559"/>
                </a:cubicBezTo>
                <a:lnTo>
                  <a:pt x="8549" y="13488"/>
                </a:lnTo>
                <a:cubicBezTo>
                  <a:pt x="8978" y="13639"/>
                  <a:pt x="9428" y="13714"/>
                  <a:pt x="9880" y="13714"/>
                </a:cubicBezTo>
                <a:lnTo>
                  <a:pt x="9923" y="13714"/>
                </a:lnTo>
                <a:lnTo>
                  <a:pt x="6275" y="17359"/>
                </a:lnTo>
                <a:cubicBezTo>
                  <a:pt x="5716" y="17958"/>
                  <a:pt x="4960" y="18259"/>
                  <a:pt x="4202" y="18259"/>
                </a:cubicBezTo>
                <a:cubicBezTo>
                  <a:pt x="3479" y="18259"/>
                  <a:pt x="2755" y="17984"/>
                  <a:pt x="2202" y="17431"/>
                </a:cubicBezTo>
                <a:cubicBezTo>
                  <a:pt x="1070" y="16299"/>
                  <a:pt x="1103" y="14451"/>
                  <a:pt x="2274" y="13358"/>
                </a:cubicBezTo>
                <a:lnTo>
                  <a:pt x="7879" y="7754"/>
                </a:lnTo>
                <a:cubicBezTo>
                  <a:pt x="8438" y="7195"/>
                  <a:pt x="9160" y="6924"/>
                  <a:pt x="9878" y="6924"/>
                </a:cubicBezTo>
                <a:close/>
                <a:moveTo>
                  <a:pt x="15672" y="0"/>
                </a:moveTo>
                <a:cubicBezTo>
                  <a:pt x="14657" y="0"/>
                  <a:pt x="13643" y="387"/>
                  <a:pt x="12870" y="1159"/>
                </a:cubicBezTo>
                <a:lnTo>
                  <a:pt x="7075" y="6954"/>
                </a:lnTo>
                <a:lnTo>
                  <a:pt x="1474" y="12555"/>
                </a:lnTo>
                <a:cubicBezTo>
                  <a:pt x="339" y="13690"/>
                  <a:pt x="1" y="15393"/>
                  <a:pt x="614" y="16876"/>
                </a:cubicBezTo>
                <a:cubicBezTo>
                  <a:pt x="1227" y="18355"/>
                  <a:pt x="2673" y="19321"/>
                  <a:pt x="4276" y="19321"/>
                </a:cubicBezTo>
                <a:cubicBezTo>
                  <a:pt x="4280" y="19322"/>
                  <a:pt x="4284" y="19322"/>
                  <a:pt x="4288" y="19322"/>
                </a:cubicBezTo>
                <a:cubicBezTo>
                  <a:pt x="5334" y="19322"/>
                  <a:pt x="6338" y="18905"/>
                  <a:pt x="7078" y="18162"/>
                </a:cubicBezTo>
                <a:lnTo>
                  <a:pt x="12679" y="12558"/>
                </a:lnTo>
                <a:lnTo>
                  <a:pt x="18474" y="6767"/>
                </a:lnTo>
                <a:cubicBezTo>
                  <a:pt x="20023" y="5218"/>
                  <a:pt x="20023" y="2708"/>
                  <a:pt x="18474" y="1159"/>
                </a:cubicBezTo>
                <a:cubicBezTo>
                  <a:pt x="17701" y="387"/>
                  <a:pt x="16686" y="0"/>
                  <a:pt x="1567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776" name="Google Shape;776;p49"/>
          <p:cNvGrpSpPr/>
          <p:nvPr/>
        </p:nvGrpSpPr>
        <p:grpSpPr>
          <a:xfrm>
            <a:off x="1853095" y="3254142"/>
            <a:ext cx="351610" cy="340168"/>
            <a:chOff x="3270550" y="832575"/>
            <a:chExt cx="499375" cy="483125"/>
          </a:xfrm>
        </p:grpSpPr>
        <p:sp>
          <p:nvSpPr>
            <p:cNvPr id="777" name="Google Shape;777;p49"/>
            <p:cNvSpPr/>
            <p:nvPr/>
          </p:nvSpPr>
          <p:spPr>
            <a:xfrm>
              <a:off x="3270550" y="865975"/>
              <a:ext cx="463725" cy="449725"/>
            </a:xfrm>
            <a:custGeom>
              <a:rect b="b" l="l" r="r" t="t"/>
              <a:pathLst>
                <a:path extrusionOk="0" h="17989" w="18549">
                  <a:moveTo>
                    <a:pt x="4823" y="1361"/>
                  </a:moveTo>
                  <a:lnTo>
                    <a:pt x="9177" y="8619"/>
                  </a:lnTo>
                  <a:cubicBezTo>
                    <a:pt x="9237" y="8716"/>
                    <a:pt x="9325" y="8794"/>
                    <a:pt x="9427" y="8843"/>
                  </a:cubicBezTo>
                  <a:lnTo>
                    <a:pt x="17136" y="12345"/>
                  </a:lnTo>
                  <a:cubicBezTo>
                    <a:pt x="15653" y="15102"/>
                    <a:pt x="12779" y="16856"/>
                    <a:pt x="9663" y="16856"/>
                  </a:cubicBezTo>
                  <a:cubicBezTo>
                    <a:pt x="4958" y="16856"/>
                    <a:pt x="1133" y="13031"/>
                    <a:pt x="1133" y="8326"/>
                  </a:cubicBezTo>
                  <a:cubicBezTo>
                    <a:pt x="1133" y="5573"/>
                    <a:pt x="2534" y="2952"/>
                    <a:pt x="4823" y="1361"/>
                  </a:cubicBezTo>
                  <a:close/>
                  <a:moveTo>
                    <a:pt x="5005" y="0"/>
                  </a:moveTo>
                  <a:cubicBezTo>
                    <a:pt x="4907" y="0"/>
                    <a:pt x="4807" y="26"/>
                    <a:pt x="4717" y="80"/>
                  </a:cubicBezTo>
                  <a:cubicBezTo>
                    <a:pt x="3313" y="926"/>
                    <a:pt x="2141" y="2106"/>
                    <a:pt x="1311" y="3516"/>
                  </a:cubicBezTo>
                  <a:cubicBezTo>
                    <a:pt x="453" y="4975"/>
                    <a:pt x="1" y="6636"/>
                    <a:pt x="1" y="8326"/>
                  </a:cubicBezTo>
                  <a:cubicBezTo>
                    <a:pt x="1" y="10896"/>
                    <a:pt x="1009" y="13321"/>
                    <a:pt x="2839" y="15150"/>
                  </a:cubicBezTo>
                  <a:cubicBezTo>
                    <a:pt x="4669" y="16980"/>
                    <a:pt x="7093" y="17989"/>
                    <a:pt x="9663" y="17989"/>
                  </a:cubicBezTo>
                  <a:cubicBezTo>
                    <a:pt x="13410" y="17989"/>
                    <a:pt x="16846" y="15757"/>
                    <a:pt x="18419" y="12306"/>
                  </a:cubicBezTo>
                  <a:cubicBezTo>
                    <a:pt x="18549" y="12022"/>
                    <a:pt x="18422" y="11687"/>
                    <a:pt x="18138" y="11557"/>
                  </a:cubicBezTo>
                  <a:lnTo>
                    <a:pt x="10058" y="7886"/>
                  </a:lnTo>
                  <a:lnTo>
                    <a:pt x="5493" y="277"/>
                  </a:lnTo>
                  <a:cubicBezTo>
                    <a:pt x="5387" y="99"/>
                    <a:pt x="5198" y="0"/>
                    <a:pt x="500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8" name="Google Shape;778;p49"/>
            <p:cNvSpPr/>
            <p:nvPr/>
          </p:nvSpPr>
          <p:spPr>
            <a:xfrm>
              <a:off x="3562600" y="876075"/>
              <a:ext cx="207325" cy="241775"/>
            </a:xfrm>
            <a:custGeom>
              <a:rect b="b" l="l" r="r" t="t"/>
              <a:pathLst>
                <a:path extrusionOk="0" h="9671" w="8293">
                  <a:moveTo>
                    <a:pt x="4204" y="1437"/>
                  </a:moveTo>
                  <a:cubicBezTo>
                    <a:pt x="5680" y="2826"/>
                    <a:pt x="6517" y="4764"/>
                    <a:pt x="6511" y="6790"/>
                  </a:cubicBezTo>
                  <a:cubicBezTo>
                    <a:pt x="6511" y="7300"/>
                    <a:pt x="6459" y="7811"/>
                    <a:pt x="6354" y="8309"/>
                  </a:cubicBezTo>
                  <a:lnTo>
                    <a:pt x="1468" y="6090"/>
                  </a:lnTo>
                  <a:lnTo>
                    <a:pt x="4204" y="1437"/>
                  </a:lnTo>
                  <a:close/>
                  <a:moveTo>
                    <a:pt x="4060" y="1"/>
                  </a:moveTo>
                  <a:cubicBezTo>
                    <a:pt x="3867" y="1"/>
                    <a:pt x="3677" y="99"/>
                    <a:pt x="3570" y="280"/>
                  </a:cubicBezTo>
                  <a:lnTo>
                    <a:pt x="173" y="6056"/>
                  </a:lnTo>
                  <a:cubicBezTo>
                    <a:pt x="1" y="6346"/>
                    <a:pt x="119" y="6721"/>
                    <a:pt x="427" y="6860"/>
                  </a:cubicBezTo>
                  <a:lnTo>
                    <a:pt x="6499" y="9622"/>
                  </a:lnTo>
                  <a:cubicBezTo>
                    <a:pt x="6574" y="9656"/>
                    <a:pt x="6653" y="9671"/>
                    <a:pt x="6734" y="9671"/>
                  </a:cubicBezTo>
                  <a:cubicBezTo>
                    <a:pt x="6982" y="9671"/>
                    <a:pt x="7202" y="9508"/>
                    <a:pt x="7275" y="9269"/>
                  </a:cubicBezTo>
                  <a:cubicBezTo>
                    <a:pt x="8292" y="5921"/>
                    <a:pt x="7157" y="2291"/>
                    <a:pt x="4409" y="123"/>
                  </a:cubicBezTo>
                  <a:cubicBezTo>
                    <a:pt x="4305" y="40"/>
                    <a:pt x="4182" y="1"/>
                    <a:pt x="406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9" name="Google Shape;779;p49"/>
            <p:cNvSpPr/>
            <p:nvPr/>
          </p:nvSpPr>
          <p:spPr>
            <a:xfrm>
              <a:off x="3443500" y="832575"/>
              <a:ext cx="187300" cy="173625"/>
            </a:xfrm>
            <a:custGeom>
              <a:rect b="b" l="l" r="r" t="t"/>
              <a:pathLst>
                <a:path extrusionOk="0" h="6945" w="7492">
                  <a:moveTo>
                    <a:pt x="3877" y="1133"/>
                  </a:moveTo>
                  <a:cubicBezTo>
                    <a:pt x="4588" y="1133"/>
                    <a:pt x="5300" y="1235"/>
                    <a:pt x="5991" y="1440"/>
                  </a:cubicBezTo>
                  <a:lnTo>
                    <a:pt x="3735" y="5269"/>
                  </a:lnTo>
                  <a:lnTo>
                    <a:pt x="1492" y="1528"/>
                  </a:lnTo>
                  <a:cubicBezTo>
                    <a:pt x="2264" y="1265"/>
                    <a:pt x="3070" y="1133"/>
                    <a:pt x="3877" y="1133"/>
                  </a:cubicBezTo>
                  <a:close/>
                  <a:moveTo>
                    <a:pt x="3877" y="0"/>
                  </a:moveTo>
                  <a:cubicBezTo>
                    <a:pt x="2702" y="0"/>
                    <a:pt x="1528" y="243"/>
                    <a:pt x="432" y="728"/>
                  </a:cubicBezTo>
                  <a:cubicBezTo>
                    <a:pt x="121" y="867"/>
                    <a:pt x="0" y="1244"/>
                    <a:pt x="175" y="1537"/>
                  </a:cubicBezTo>
                  <a:lnTo>
                    <a:pt x="3255" y="6670"/>
                  </a:lnTo>
                  <a:cubicBezTo>
                    <a:pt x="3358" y="6839"/>
                    <a:pt x="3542" y="6945"/>
                    <a:pt x="3741" y="6945"/>
                  </a:cubicBezTo>
                  <a:lnTo>
                    <a:pt x="3744" y="6945"/>
                  </a:lnTo>
                  <a:cubicBezTo>
                    <a:pt x="3943" y="6945"/>
                    <a:pt x="4128" y="6839"/>
                    <a:pt x="4230" y="6667"/>
                  </a:cubicBezTo>
                  <a:lnTo>
                    <a:pt x="7313" y="1419"/>
                  </a:lnTo>
                  <a:cubicBezTo>
                    <a:pt x="7491" y="1120"/>
                    <a:pt x="7358" y="737"/>
                    <a:pt x="7038" y="607"/>
                  </a:cubicBezTo>
                  <a:cubicBezTo>
                    <a:pt x="6023" y="202"/>
                    <a:pt x="4950" y="0"/>
                    <a:pt x="387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80" name="Google Shape;780;p49"/>
          <p:cNvGrpSpPr/>
          <p:nvPr/>
        </p:nvGrpSpPr>
        <p:grpSpPr>
          <a:xfrm>
            <a:off x="4394084" y="3250271"/>
            <a:ext cx="355641" cy="340151"/>
            <a:chOff x="5049750" y="832600"/>
            <a:chExt cx="505100" cy="483100"/>
          </a:xfrm>
        </p:grpSpPr>
        <p:sp>
          <p:nvSpPr>
            <p:cNvPr id="781" name="Google Shape;781;p49"/>
            <p:cNvSpPr/>
            <p:nvPr/>
          </p:nvSpPr>
          <p:spPr>
            <a:xfrm>
              <a:off x="5049750" y="832600"/>
              <a:ext cx="505100" cy="483100"/>
            </a:xfrm>
            <a:custGeom>
              <a:rect b="b" l="l" r="r" t="t"/>
              <a:pathLst>
                <a:path extrusionOk="0" h="19324" w="20204">
                  <a:moveTo>
                    <a:pt x="12136" y="1129"/>
                  </a:moveTo>
                  <a:cubicBezTo>
                    <a:pt x="13730" y="1129"/>
                    <a:pt x="15325" y="1737"/>
                    <a:pt x="16538" y="2952"/>
                  </a:cubicBezTo>
                  <a:cubicBezTo>
                    <a:pt x="18969" y="5383"/>
                    <a:pt x="18969" y="9323"/>
                    <a:pt x="16538" y="11757"/>
                  </a:cubicBezTo>
                  <a:cubicBezTo>
                    <a:pt x="15341" y="12950"/>
                    <a:pt x="13747" y="13579"/>
                    <a:pt x="12129" y="13579"/>
                  </a:cubicBezTo>
                  <a:cubicBezTo>
                    <a:pt x="11233" y="13579"/>
                    <a:pt x="10329" y="13386"/>
                    <a:pt x="9482" y="12989"/>
                  </a:cubicBezTo>
                  <a:cubicBezTo>
                    <a:pt x="9461" y="12980"/>
                    <a:pt x="9440" y="12968"/>
                    <a:pt x="9419" y="12959"/>
                  </a:cubicBezTo>
                  <a:cubicBezTo>
                    <a:pt x="8794" y="12657"/>
                    <a:pt x="8223" y="12249"/>
                    <a:pt x="7734" y="11757"/>
                  </a:cubicBezTo>
                  <a:cubicBezTo>
                    <a:pt x="5306" y="9329"/>
                    <a:pt x="5306" y="5380"/>
                    <a:pt x="7734" y="2952"/>
                  </a:cubicBezTo>
                  <a:cubicBezTo>
                    <a:pt x="8948" y="1737"/>
                    <a:pt x="10542" y="1129"/>
                    <a:pt x="12136" y="1129"/>
                  </a:cubicBezTo>
                  <a:close/>
                  <a:moveTo>
                    <a:pt x="5871" y="11216"/>
                  </a:moveTo>
                  <a:cubicBezTo>
                    <a:pt x="6475" y="12195"/>
                    <a:pt x="7296" y="13016"/>
                    <a:pt x="8271" y="13620"/>
                  </a:cubicBezTo>
                  <a:lnTo>
                    <a:pt x="7734" y="14160"/>
                  </a:lnTo>
                  <a:cubicBezTo>
                    <a:pt x="7622" y="14271"/>
                    <a:pt x="7477" y="14326"/>
                    <a:pt x="7332" y="14326"/>
                  </a:cubicBezTo>
                  <a:cubicBezTo>
                    <a:pt x="7188" y="14326"/>
                    <a:pt x="7044" y="14271"/>
                    <a:pt x="6934" y="14160"/>
                  </a:cubicBezTo>
                  <a:lnTo>
                    <a:pt x="5330" y="12557"/>
                  </a:lnTo>
                  <a:cubicBezTo>
                    <a:pt x="5110" y="12337"/>
                    <a:pt x="5110" y="11977"/>
                    <a:pt x="5330" y="11757"/>
                  </a:cubicBezTo>
                  <a:lnTo>
                    <a:pt x="5871" y="11216"/>
                  </a:lnTo>
                  <a:close/>
                  <a:moveTo>
                    <a:pt x="4932" y="13762"/>
                  </a:moveTo>
                  <a:lnTo>
                    <a:pt x="5732" y="14562"/>
                  </a:lnTo>
                  <a:lnTo>
                    <a:pt x="4932" y="15362"/>
                  </a:lnTo>
                  <a:lnTo>
                    <a:pt x="4131" y="14562"/>
                  </a:lnTo>
                  <a:lnTo>
                    <a:pt x="4932" y="13762"/>
                  </a:lnTo>
                  <a:close/>
                  <a:moveTo>
                    <a:pt x="3328" y="15362"/>
                  </a:moveTo>
                  <a:lnTo>
                    <a:pt x="4128" y="16162"/>
                  </a:lnTo>
                  <a:lnTo>
                    <a:pt x="2268" y="18025"/>
                  </a:lnTo>
                  <a:cubicBezTo>
                    <a:pt x="2157" y="18135"/>
                    <a:pt x="2013" y="18190"/>
                    <a:pt x="1868" y="18190"/>
                  </a:cubicBezTo>
                  <a:cubicBezTo>
                    <a:pt x="1723" y="18190"/>
                    <a:pt x="1577" y="18134"/>
                    <a:pt x="1465" y="18022"/>
                  </a:cubicBezTo>
                  <a:cubicBezTo>
                    <a:pt x="1245" y="17802"/>
                    <a:pt x="1245" y="17443"/>
                    <a:pt x="1465" y="17222"/>
                  </a:cubicBezTo>
                  <a:lnTo>
                    <a:pt x="3328" y="15362"/>
                  </a:lnTo>
                  <a:close/>
                  <a:moveTo>
                    <a:pt x="12135" y="1"/>
                  </a:moveTo>
                  <a:cubicBezTo>
                    <a:pt x="10250" y="1"/>
                    <a:pt x="8365" y="718"/>
                    <a:pt x="6931" y="2152"/>
                  </a:cubicBezTo>
                  <a:cubicBezTo>
                    <a:pt x="4769" y="4311"/>
                    <a:pt x="4237" y="7493"/>
                    <a:pt x="5330" y="10157"/>
                  </a:cubicBezTo>
                  <a:lnTo>
                    <a:pt x="4527" y="10957"/>
                  </a:lnTo>
                  <a:cubicBezTo>
                    <a:pt x="4020" y="11467"/>
                    <a:pt x="3887" y="12240"/>
                    <a:pt x="4198" y="12892"/>
                  </a:cubicBezTo>
                  <a:lnTo>
                    <a:pt x="665" y="16422"/>
                  </a:lnTo>
                  <a:cubicBezTo>
                    <a:pt x="1" y="17086"/>
                    <a:pt x="1" y="18161"/>
                    <a:pt x="665" y="18825"/>
                  </a:cubicBezTo>
                  <a:cubicBezTo>
                    <a:pt x="996" y="19158"/>
                    <a:pt x="1431" y="19324"/>
                    <a:pt x="1865" y="19324"/>
                  </a:cubicBezTo>
                  <a:cubicBezTo>
                    <a:pt x="2300" y="19324"/>
                    <a:pt x="2735" y="19158"/>
                    <a:pt x="3066" y="18825"/>
                  </a:cubicBezTo>
                  <a:lnTo>
                    <a:pt x="6598" y="15293"/>
                  </a:lnTo>
                  <a:cubicBezTo>
                    <a:pt x="6831" y="15403"/>
                    <a:pt x="7081" y="15457"/>
                    <a:pt x="7328" y="15457"/>
                  </a:cubicBezTo>
                  <a:cubicBezTo>
                    <a:pt x="7770" y="15457"/>
                    <a:pt x="8206" y="15286"/>
                    <a:pt x="8531" y="14961"/>
                  </a:cubicBezTo>
                  <a:lnTo>
                    <a:pt x="9331" y="14163"/>
                  </a:lnTo>
                  <a:cubicBezTo>
                    <a:pt x="10241" y="14538"/>
                    <a:pt x="11190" y="14717"/>
                    <a:pt x="12127" y="14717"/>
                  </a:cubicBezTo>
                  <a:cubicBezTo>
                    <a:pt x="14530" y="14717"/>
                    <a:pt x="16858" y="13537"/>
                    <a:pt x="18256" y="11437"/>
                  </a:cubicBezTo>
                  <a:cubicBezTo>
                    <a:pt x="20204" y="8520"/>
                    <a:pt x="19821" y="4631"/>
                    <a:pt x="17342" y="2152"/>
                  </a:cubicBezTo>
                  <a:cubicBezTo>
                    <a:pt x="15906" y="718"/>
                    <a:pt x="14020" y="1"/>
                    <a:pt x="1213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82" name="Google Shape;782;p49"/>
            <p:cNvSpPr/>
            <p:nvPr/>
          </p:nvSpPr>
          <p:spPr>
            <a:xfrm>
              <a:off x="5216725" y="889175"/>
              <a:ext cx="276000" cy="254400"/>
            </a:xfrm>
            <a:custGeom>
              <a:rect b="b" l="l" r="r" t="t"/>
              <a:pathLst>
                <a:path extrusionOk="0" h="10176" w="11040">
                  <a:moveTo>
                    <a:pt x="5456" y="1133"/>
                  </a:moveTo>
                  <a:cubicBezTo>
                    <a:pt x="6487" y="1133"/>
                    <a:pt x="7500" y="1535"/>
                    <a:pt x="8259" y="2293"/>
                  </a:cubicBezTo>
                  <a:cubicBezTo>
                    <a:pt x="9802" y="3839"/>
                    <a:pt x="9802" y="6348"/>
                    <a:pt x="8259" y="7897"/>
                  </a:cubicBezTo>
                  <a:cubicBezTo>
                    <a:pt x="7501" y="8653"/>
                    <a:pt x="6489" y="9055"/>
                    <a:pt x="5460" y="9055"/>
                  </a:cubicBezTo>
                  <a:cubicBezTo>
                    <a:pt x="4948" y="9055"/>
                    <a:pt x="4433" y="8956"/>
                    <a:pt x="3941" y="8751"/>
                  </a:cubicBezTo>
                  <a:cubicBezTo>
                    <a:pt x="2462" y="8138"/>
                    <a:pt x="1499" y="6695"/>
                    <a:pt x="1499" y="5095"/>
                  </a:cubicBezTo>
                  <a:cubicBezTo>
                    <a:pt x="1499" y="3491"/>
                    <a:pt x="2462" y="2048"/>
                    <a:pt x="3941" y="1435"/>
                  </a:cubicBezTo>
                  <a:cubicBezTo>
                    <a:pt x="4431" y="1232"/>
                    <a:pt x="4946" y="1133"/>
                    <a:pt x="5456" y="1133"/>
                  </a:cubicBezTo>
                  <a:close/>
                  <a:moveTo>
                    <a:pt x="5468" y="1"/>
                  </a:moveTo>
                  <a:cubicBezTo>
                    <a:pt x="5465" y="1"/>
                    <a:pt x="5461" y="1"/>
                    <a:pt x="5457" y="1"/>
                  </a:cubicBezTo>
                  <a:cubicBezTo>
                    <a:pt x="3029" y="4"/>
                    <a:pt x="943" y="1719"/>
                    <a:pt x="472" y="4098"/>
                  </a:cubicBezTo>
                  <a:cubicBezTo>
                    <a:pt x="1" y="6481"/>
                    <a:pt x="1275" y="8860"/>
                    <a:pt x="3519" y="9787"/>
                  </a:cubicBezTo>
                  <a:cubicBezTo>
                    <a:pt x="4151" y="10049"/>
                    <a:pt x="4811" y="10175"/>
                    <a:pt x="5463" y="10175"/>
                  </a:cubicBezTo>
                  <a:cubicBezTo>
                    <a:pt x="7120" y="10175"/>
                    <a:pt x="8725" y="9362"/>
                    <a:pt x="9693" y="7912"/>
                  </a:cubicBezTo>
                  <a:cubicBezTo>
                    <a:pt x="11040" y="5895"/>
                    <a:pt x="10774" y="3207"/>
                    <a:pt x="9059" y="1492"/>
                  </a:cubicBezTo>
                  <a:cubicBezTo>
                    <a:pt x="8108" y="535"/>
                    <a:pt x="6814" y="1"/>
                    <a:pt x="546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783" name="Google Shape;783;p49"/>
          <p:cNvSpPr/>
          <p:nvPr/>
        </p:nvSpPr>
        <p:spPr>
          <a:xfrm>
            <a:off x="6975374" y="3254133"/>
            <a:ext cx="279052" cy="340186"/>
          </a:xfrm>
          <a:custGeom>
            <a:rect b="b" l="l" r="r" t="t"/>
            <a:pathLst>
              <a:path extrusionOk="0" h="19326" w="15853">
                <a:moveTo>
                  <a:pt x="9627" y="1133"/>
                </a:moveTo>
                <a:cubicBezTo>
                  <a:pt x="9938" y="1133"/>
                  <a:pt x="10191" y="1387"/>
                  <a:pt x="10191" y="1701"/>
                </a:cubicBezTo>
                <a:lnTo>
                  <a:pt x="10191" y="2265"/>
                </a:lnTo>
                <a:lnTo>
                  <a:pt x="1133" y="2265"/>
                </a:lnTo>
                <a:lnTo>
                  <a:pt x="1133" y="1701"/>
                </a:lnTo>
                <a:cubicBezTo>
                  <a:pt x="1133" y="1387"/>
                  <a:pt x="1387" y="1133"/>
                  <a:pt x="1701" y="1133"/>
                </a:cubicBezTo>
                <a:close/>
                <a:moveTo>
                  <a:pt x="10191" y="3398"/>
                </a:moveTo>
                <a:lnTo>
                  <a:pt x="10191" y="8063"/>
                </a:lnTo>
                <a:cubicBezTo>
                  <a:pt x="10009" y="7998"/>
                  <a:pt x="9817" y="7965"/>
                  <a:pt x="9625" y="7965"/>
                </a:cubicBezTo>
                <a:cubicBezTo>
                  <a:pt x="9434" y="7965"/>
                  <a:pt x="9242" y="7998"/>
                  <a:pt x="9059" y="8063"/>
                </a:cubicBezTo>
                <a:lnTo>
                  <a:pt x="9059" y="6230"/>
                </a:lnTo>
                <a:cubicBezTo>
                  <a:pt x="9059" y="5291"/>
                  <a:pt x="8298" y="4530"/>
                  <a:pt x="7362" y="4530"/>
                </a:cubicBezTo>
                <a:cubicBezTo>
                  <a:pt x="6423" y="4530"/>
                  <a:pt x="5662" y="5291"/>
                  <a:pt x="5662" y="6230"/>
                </a:cubicBezTo>
                <a:lnTo>
                  <a:pt x="5662" y="10285"/>
                </a:lnTo>
                <a:cubicBezTo>
                  <a:pt x="4346" y="10557"/>
                  <a:pt x="3401" y="11716"/>
                  <a:pt x="3398" y="13060"/>
                </a:cubicBezTo>
                <a:lnTo>
                  <a:pt x="3398" y="14231"/>
                </a:lnTo>
                <a:cubicBezTo>
                  <a:pt x="3398" y="14419"/>
                  <a:pt x="3404" y="14609"/>
                  <a:pt x="3413" y="14796"/>
                </a:cubicBezTo>
                <a:lnTo>
                  <a:pt x="1133" y="14796"/>
                </a:lnTo>
                <a:lnTo>
                  <a:pt x="1133" y="3398"/>
                </a:lnTo>
                <a:close/>
                <a:moveTo>
                  <a:pt x="3543" y="15928"/>
                </a:moveTo>
                <a:cubicBezTo>
                  <a:pt x="3606" y="16312"/>
                  <a:pt x="3694" y="16689"/>
                  <a:pt x="3802" y="17061"/>
                </a:cubicBezTo>
                <a:lnTo>
                  <a:pt x="1701" y="17061"/>
                </a:lnTo>
                <a:cubicBezTo>
                  <a:pt x="1387" y="17061"/>
                  <a:pt x="1133" y="16807"/>
                  <a:pt x="1133" y="16496"/>
                </a:cubicBezTo>
                <a:lnTo>
                  <a:pt x="1133" y="15928"/>
                </a:lnTo>
                <a:close/>
                <a:moveTo>
                  <a:pt x="7362" y="5662"/>
                </a:moveTo>
                <a:cubicBezTo>
                  <a:pt x="7673" y="5662"/>
                  <a:pt x="7927" y="5916"/>
                  <a:pt x="7927" y="6230"/>
                </a:cubicBezTo>
                <a:lnTo>
                  <a:pt x="7927" y="11928"/>
                </a:lnTo>
                <a:cubicBezTo>
                  <a:pt x="7927" y="12242"/>
                  <a:pt x="8181" y="12492"/>
                  <a:pt x="8495" y="12492"/>
                </a:cubicBezTo>
                <a:cubicBezTo>
                  <a:pt x="8806" y="12492"/>
                  <a:pt x="9059" y="12242"/>
                  <a:pt x="9059" y="11928"/>
                </a:cubicBezTo>
                <a:lnTo>
                  <a:pt x="9059" y="9663"/>
                </a:lnTo>
                <a:cubicBezTo>
                  <a:pt x="9059" y="9349"/>
                  <a:pt x="9313" y="9098"/>
                  <a:pt x="9627" y="9098"/>
                </a:cubicBezTo>
                <a:cubicBezTo>
                  <a:pt x="9938" y="9098"/>
                  <a:pt x="10191" y="9349"/>
                  <a:pt x="10191" y="9663"/>
                </a:cubicBezTo>
                <a:lnTo>
                  <a:pt x="10191" y="11928"/>
                </a:lnTo>
                <a:cubicBezTo>
                  <a:pt x="10191" y="12242"/>
                  <a:pt x="10445" y="12492"/>
                  <a:pt x="10759" y="12492"/>
                </a:cubicBezTo>
                <a:cubicBezTo>
                  <a:pt x="11070" y="12492"/>
                  <a:pt x="11324" y="12242"/>
                  <a:pt x="11324" y="11928"/>
                </a:cubicBezTo>
                <a:lnTo>
                  <a:pt x="11324" y="10795"/>
                </a:lnTo>
                <a:cubicBezTo>
                  <a:pt x="11324" y="10481"/>
                  <a:pt x="11577" y="10231"/>
                  <a:pt x="11891" y="10231"/>
                </a:cubicBezTo>
                <a:cubicBezTo>
                  <a:pt x="12202" y="10231"/>
                  <a:pt x="12456" y="10481"/>
                  <a:pt x="12456" y="10795"/>
                </a:cubicBezTo>
                <a:lnTo>
                  <a:pt x="12456" y="13060"/>
                </a:lnTo>
                <a:cubicBezTo>
                  <a:pt x="12456" y="13374"/>
                  <a:pt x="12710" y="13625"/>
                  <a:pt x="13024" y="13625"/>
                </a:cubicBezTo>
                <a:cubicBezTo>
                  <a:pt x="13335" y="13625"/>
                  <a:pt x="13588" y="13374"/>
                  <a:pt x="13588" y="13060"/>
                </a:cubicBezTo>
                <a:lnTo>
                  <a:pt x="13588" y="11928"/>
                </a:lnTo>
                <a:cubicBezTo>
                  <a:pt x="13588" y="11614"/>
                  <a:pt x="13842" y="11363"/>
                  <a:pt x="14156" y="11363"/>
                </a:cubicBezTo>
                <a:cubicBezTo>
                  <a:pt x="14467" y="11363"/>
                  <a:pt x="14721" y="11614"/>
                  <a:pt x="14721" y="11928"/>
                </a:cubicBezTo>
                <a:lnTo>
                  <a:pt x="14721" y="14231"/>
                </a:lnTo>
                <a:cubicBezTo>
                  <a:pt x="14718" y="15602"/>
                  <a:pt x="14407" y="16958"/>
                  <a:pt x="13806" y="18193"/>
                </a:cubicBezTo>
                <a:lnTo>
                  <a:pt x="5448" y="18193"/>
                </a:lnTo>
                <a:cubicBezTo>
                  <a:pt x="4844" y="16958"/>
                  <a:pt x="4533" y="15602"/>
                  <a:pt x="4530" y="14231"/>
                </a:cubicBezTo>
                <a:lnTo>
                  <a:pt x="4530" y="13060"/>
                </a:lnTo>
                <a:cubicBezTo>
                  <a:pt x="4530" y="12341"/>
                  <a:pt x="4983" y="11698"/>
                  <a:pt x="5662" y="11460"/>
                </a:cubicBezTo>
                <a:lnTo>
                  <a:pt x="5662" y="14231"/>
                </a:lnTo>
                <a:cubicBezTo>
                  <a:pt x="5662" y="14542"/>
                  <a:pt x="5916" y="14796"/>
                  <a:pt x="6230" y="14796"/>
                </a:cubicBezTo>
                <a:cubicBezTo>
                  <a:pt x="6541" y="14796"/>
                  <a:pt x="6795" y="14542"/>
                  <a:pt x="6795" y="14231"/>
                </a:cubicBezTo>
                <a:lnTo>
                  <a:pt x="6795" y="6230"/>
                </a:lnTo>
                <a:cubicBezTo>
                  <a:pt x="6795" y="5916"/>
                  <a:pt x="7048" y="5662"/>
                  <a:pt x="7362" y="5662"/>
                </a:cubicBezTo>
                <a:close/>
                <a:moveTo>
                  <a:pt x="1701" y="1"/>
                </a:moveTo>
                <a:cubicBezTo>
                  <a:pt x="762" y="1"/>
                  <a:pt x="1" y="762"/>
                  <a:pt x="1" y="1701"/>
                </a:cubicBezTo>
                <a:lnTo>
                  <a:pt x="1" y="16496"/>
                </a:lnTo>
                <a:cubicBezTo>
                  <a:pt x="1" y="17432"/>
                  <a:pt x="762" y="18193"/>
                  <a:pt x="1701" y="18193"/>
                </a:cubicBezTo>
                <a:lnTo>
                  <a:pt x="4204" y="18193"/>
                </a:lnTo>
                <a:cubicBezTo>
                  <a:pt x="4285" y="18389"/>
                  <a:pt x="4376" y="18582"/>
                  <a:pt x="4470" y="18773"/>
                </a:cubicBezTo>
                <a:lnTo>
                  <a:pt x="4590" y="19011"/>
                </a:lnTo>
                <a:cubicBezTo>
                  <a:pt x="4687" y="19204"/>
                  <a:pt x="4880" y="19325"/>
                  <a:pt x="5098" y="19325"/>
                </a:cubicBezTo>
                <a:lnTo>
                  <a:pt x="14156" y="19325"/>
                </a:lnTo>
                <a:cubicBezTo>
                  <a:pt x="14370" y="19325"/>
                  <a:pt x="14564" y="19204"/>
                  <a:pt x="14660" y="19011"/>
                </a:cubicBezTo>
                <a:lnTo>
                  <a:pt x="14781" y="18773"/>
                </a:lnTo>
                <a:cubicBezTo>
                  <a:pt x="15485" y="17363"/>
                  <a:pt x="15850" y="15808"/>
                  <a:pt x="15853" y="14231"/>
                </a:cubicBezTo>
                <a:lnTo>
                  <a:pt x="15853" y="11928"/>
                </a:lnTo>
                <a:cubicBezTo>
                  <a:pt x="15853" y="10953"/>
                  <a:pt x="15054" y="10228"/>
                  <a:pt x="14155" y="10228"/>
                </a:cubicBezTo>
                <a:cubicBezTo>
                  <a:pt x="13949" y="10228"/>
                  <a:pt x="13737" y="10266"/>
                  <a:pt x="13528" y="10348"/>
                </a:cubicBezTo>
                <a:cubicBezTo>
                  <a:pt x="13326" y="9609"/>
                  <a:pt x="12655" y="9098"/>
                  <a:pt x="11891" y="9098"/>
                </a:cubicBezTo>
                <a:cubicBezTo>
                  <a:pt x="11883" y="9098"/>
                  <a:pt x="11875" y="9098"/>
                  <a:pt x="11867" y="9098"/>
                </a:cubicBezTo>
                <a:cubicBezTo>
                  <a:pt x="11682" y="9098"/>
                  <a:pt x="11497" y="9131"/>
                  <a:pt x="11324" y="9195"/>
                </a:cubicBezTo>
                <a:lnTo>
                  <a:pt x="11324" y="1701"/>
                </a:lnTo>
                <a:cubicBezTo>
                  <a:pt x="11324" y="762"/>
                  <a:pt x="10563" y="1"/>
                  <a:pt x="962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7" name="Shape 787"/>
        <p:cNvGrpSpPr/>
        <p:nvPr/>
      </p:nvGrpSpPr>
      <p:grpSpPr>
        <a:xfrm>
          <a:off x="0" y="0"/>
          <a:ext cx="0" cy="0"/>
          <a:chOff x="0" y="0"/>
          <a:chExt cx="0" cy="0"/>
        </a:xfrm>
      </p:grpSpPr>
      <p:sp>
        <p:nvSpPr>
          <p:cNvPr id="788" name="Google Shape;788;p50"/>
          <p:cNvSpPr/>
          <p:nvPr/>
        </p:nvSpPr>
        <p:spPr>
          <a:xfrm>
            <a:off x="1386455" y="1954753"/>
            <a:ext cx="1003500" cy="1003500"/>
          </a:xfrm>
          <a:prstGeom prst="ellipse">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50"/>
          <p:cNvSpPr/>
          <p:nvPr/>
        </p:nvSpPr>
        <p:spPr>
          <a:xfrm rot="10800000">
            <a:off x="1381505" y="1949774"/>
            <a:ext cx="1013400" cy="1013400"/>
          </a:xfrm>
          <a:prstGeom prst="arc">
            <a:avLst>
              <a:gd fmla="val 5436344" name="adj1"/>
              <a:gd fmla="val 2013394" name="adj2"/>
            </a:avLst>
          </a:prstGeom>
          <a:noFill/>
          <a:ln cap="flat" cmpd="sng" w="762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50"/>
          <p:cNvSpPr/>
          <p:nvPr/>
        </p:nvSpPr>
        <p:spPr>
          <a:xfrm>
            <a:off x="6754005" y="1954753"/>
            <a:ext cx="1003500" cy="1003500"/>
          </a:xfrm>
          <a:prstGeom prst="ellipse">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50"/>
          <p:cNvSpPr/>
          <p:nvPr/>
        </p:nvSpPr>
        <p:spPr>
          <a:xfrm rot="10800000">
            <a:off x="6749055" y="1949774"/>
            <a:ext cx="1013400" cy="1013400"/>
          </a:xfrm>
          <a:prstGeom prst="arc">
            <a:avLst>
              <a:gd fmla="val 5436344" name="adj1"/>
              <a:gd fmla="val 21525511" name="adj2"/>
            </a:avLst>
          </a:prstGeom>
          <a:noFill/>
          <a:ln cap="flat" cmpd="sng" w="762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50"/>
          <p:cNvSpPr/>
          <p:nvPr/>
        </p:nvSpPr>
        <p:spPr>
          <a:xfrm>
            <a:off x="4070230" y="1954753"/>
            <a:ext cx="1003500" cy="1003500"/>
          </a:xfrm>
          <a:prstGeom prst="ellipse">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50"/>
          <p:cNvSpPr/>
          <p:nvPr/>
        </p:nvSpPr>
        <p:spPr>
          <a:xfrm rot="10800000">
            <a:off x="4065280" y="1949774"/>
            <a:ext cx="1013400" cy="1013400"/>
          </a:xfrm>
          <a:prstGeom prst="arc">
            <a:avLst>
              <a:gd fmla="val 5436344" name="adj1"/>
              <a:gd fmla="val 3772937" name="adj2"/>
            </a:avLst>
          </a:prstGeom>
          <a:noFill/>
          <a:ln cap="flat" cmpd="sng" w="762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50"/>
          <p:cNvSpPr txBox="1"/>
          <p:nvPr>
            <p:ph type="title"/>
          </p:nvPr>
        </p:nvSpPr>
        <p:spPr>
          <a:xfrm>
            <a:off x="720000" y="2867163"/>
            <a:ext cx="2336400" cy="52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Jupiter</a:t>
            </a:r>
            <a:endParaRPr/>
          </a:p>
        </p:txBody>
      </p:sp>
      <p:sp>
        <p:nvSpPr>
          <p:cNvPr id="795" name="Google Shape;795;p50"/>
          <p:cNvSpPr txBox="1"/>
          <p:nvPr>
            <p:ph idx="1" type="subTitle"/>
          </p:nvPr>
        </p:nvSpPr>
        <p:spPr>
          <a:xfrm>
            <a:off x="720000" y="3301325"/>
            <a:ext cx="2336400" cy="7140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a:t>It’s the biggest planet in the Solar System</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sp>
        <p:nvSpPr>
          <p:cNvPr id="796" name="Google Shape;796;p50"/>
          <p:cNvSpPr txBox="1"/>
          <p:nvPr>
            <p:ph idx="2" type="title"/>
          </p:nvPr>
        </p:nvSpPr>
        <p:spPr>
          <a:xfrm>
            <a:off x="3403800" y="2867200"/>
            <a:ext cx="2336400" cy="52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Venus</a:t>
            </a:r>
            <a:endParaRPr/>
          </a:p>
        </p:txBody>
      </p:sp>
      <p:sp>
        <p:nvSpPr>
          <p:cNvPr id="797" name="Google Shape;797;p50"/>
          <p:cNvSpPr txBox="1"/>
          <p:nvPr>
            <p:ph idx="3" type="subTitle"/>
          </p:nvPr>
        </p:nvSpPr>
        <p:spPr>
          <a:xfrm>
            <a:off x="3403800" y="3301362"/>
            <a:ext cx="2336400" cy="714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Venus is the second planet from the Sun</a:t>
            </a:r>
            <a:endParaRPr/>
          </a:p>
        </p:txBody>
      </p:sp>
      <p:sp>
        <p:nvSpPr>
          <p:cNvPr id="798" name="Google Shape;798;p50"/>
          <p:cNvSpPr txBox="1"/>
          <p:nvPr>
            <p:ph idx="6" type="title"/>
          </p:nvPr>
        </p:nvSpPr>
        <p:spPr>
          <a:xfrm>
            <a:off x="720000" y="535000"/>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BEST SELLERS</a:t>
            </a:r>
            <a:endParaRPr/>
          </a:p>
        </p:txBody>
      </p:sp>
      <p:sp>
        <p:nvSpPr>
          <p:cNvPr id="799" name="Google Shape;799;p50"/>
          <p:cNvSpPr txBox="1"/>
          <p:nvPr>
            <p:ph idx="4" type="title"/>
          </p:nvPr>
        </p:nvSpPr>
        <p:spPr>
          <a:xfrm>
            <a:off x="6087600" y="2867188"/>
            <a:ext cx="2336400" cy="52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Saturn</a:t>
            </a:r>
            <a:endParaRPr/>
          </a:p>
        </p:txBody>
      </p:sp>
      <p:sp>
        <p:nvSpPr>
          <p:cNvPr id="800" name="Google Shape;800;p50"/>
          <p:cNvSpPr txBox="1"/>
          <p:nvPr>
            <p:ph idx="5" type="subTitle"/>
          </p:nvPr>
        </p:nvSpPr>
        <p:spPr>
          <a:xfrm>
            <a:off x="6087600" y="3301350"/>
            <a:ext cx="2336400" cy="714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Saturn is a gas giant with several rings</a:t>
            </a:r>
            <a:endParaRPr/>
          </a:p>
        </p:txBody>
      </p:sp>
      <p:sp>
        <p:nvSpPr>
          <p:cNvPr id="801" name="Google Shape;801;p50"/>
          <p:cNvSpPr txBox="1"/>
          <p:nvPr/>
        </p:nvSpPr>
        <p:spPr>
          <a:xfrm>
            <a:off x="812105" y="1370700"/>
            <a:ext cx="2152200" cy="3591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b="1" lang="en" sz="2500">
                <a:solidFill>
                  <a:schemeClr val="dk2"/>
                </a:solidFill>
                <a:latin typeface="Righteous"/>
                <a:ea typeface="Righteous"/>
                <a:cs typeface="Righteous"/>
                <a:sym typeface="Righteous"/>
              </a:rPr>
              <a:t>80</a:t>
            </a:r>
            <a:r>
              <a:rPr b="1" lang="en" sz="2500">
                <a:solidFill>
                  <a:schemeClr val="dk2"/>
                </a:solidFill>
                <a:latin typeface="Righteous"/>
                <a:ea typeface="Righteous"/>
                <a:cs typeface="Righteous"/>
                <a:sym typeface="Righteous"/>
              </a:rPr>
              <a:t>%</a:t>
            </a:r>
            <a:endParaRPr b="1" sz="2500">
              <a:solidFill>
                <a:schemeClr val="dk2"/>
              </a:solidFill>
              <a:latin typeface="Righteous"/>
              <a:ea typeface="Righteous"/>
              <a:cs typeface="Righteous"/>
              <a:sym typeface="Righteous"/>
            </a:endParaRPr>
          </a:p>
        </p:txBody>
      </p:sp>
      <p:sp>
        <p:nvSpPr>
          <p:cNvPr id="802" name="Google Shape;802;p50"/>
          <p:cNvSpPr txBox="1"/>
          <p:nvPr/>
        </p:nvSpPr>
        <p:spPr>
          <a:xfrm>
            <a:off x="3495880" y="1370700"/>
            <a:ext cx="2152200" cy="3591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b="1" lang="en" sz="2500">
                <a:solidFill>
                  <a:schemeClr val="dk2"/>
                </a:solidFill>
                <a:latin typeface="Righteous"/>
                <a:ea typeface="Righteous"/>
                <a:cs typeface="Righteous"/>
                <a:sym typeface="Righteous"/>
              </a:rPr>
              <a:t>90</a:t>
            </a:r>
            <a:r>
              <a:rPr b="1" lang="en" sz="2500">
                <a:solidFill>
                  <a:schemeClr val="dk2"/>
                </a:solidFill>
                <a:latin typeface="Righteous"/>
                <a:ea typeface="Righteous"/>
                <a:cs typeface="Righteous"/>
                <a:sym typeface="Righteous"/>
              </a:rPr>
              <a:t>%</a:t>
            </a:r>
            <a:endParaRPr b="1" sz="2500">
              <a:solidFill>
                <a:schemeClr val="dk2"/>
              </a:solidFill>
              <a:latin typeface="Righteous"/>
              <a:ea typeface="Righteous"/>
              <a:cs typeface="Righteous"/>
              <a:sym typeface="Righteous"/>
            </a:endParaRPr>
          </a:p>
        </p:txBody>
      </p:sp>
      <p:sp>
        <p:nvSpPr>
          <p:cNvPr id="803" name="Google Shape;803;p50"/>
          <p:cNvSpPr txBox="1"/>
          <p:nvPr/>
        </p:nvSpPr>
        <p:spPr>
          <a:xfrm>
            <a:off x="6179655" y="1370700"/>
            <a:ext cx="2152200" cy="3591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b="1" lang="en" sz="2500">
                <a:solidFill>
                  <a:schemeClr val="dk2"/>
                </a:solidFill>
                <a:latin typeface="Righteous"/>
                <a:ea typeface="Righteous"/>
                <a:cs typeface="Righteous"/>
                <a:sym typeface="Righteous"/>
              </a:rPr>
              <a:t>75</a:t>
            </a:r>
            <a:r>
              <a:rPr b="1" lang="en" sz="2500">
                <a:solidFill>
                  <a:schemeClr val="dk2"/>
                </a:solidFill>
                <a:latin typeface="Righteous"/>
                <a:ea typeface="Righteous"/>
                <a:cs typeface="Righteous"/>
                <a:sym typeface="Righteous"/>
              </a:rPr>
              <a:t>%</a:t>
            </a:r>
            <a:endParaRPr b="1" sz="2500">
              <a:solidFill>
                <a:schemeClr val="dk2"/>
              </a:solidFill>
              <a:latin typeface="Righteous"/>
              <a:ea typeface="Righteous"/>
              <a:cs typeface="Righteous"/>
              <a:sym typeface="Righteous"/>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7" name="Shape 807"/>
        <p:cNvGrpSpPr/>
        <p:nvPr/>
      </p:nvGrpSpPr>
      <p:grpSpPr>
        <a:xfrm>
          <a:off x="0" y="0"/>
          <a:ext cx="0" cy="0"/>
          <a:chOff x="0" y="0"/>
          <a:chExt cx="0" cy="0"/>
        </a:xfrm>
      </p:grpSpPr>
      <p:sp>
        <p:nvSpPr>
          <p:cNvPr id="808" name="Google Shape;808;p51"/>
          <p:cNvSpPr txBox="1"/>
          <p:nvPr>
            <p:ph type="title"/>
          </p:nvPr>
        </p:nvSpPr>
        <p:spPr>
          <a:xfrm>
            <a:off x="1388100" y="1307100"/>
            <a:ext cx="6367800" cy="25293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sz="8000"/>
              <a:t>AWESOME WORDS</a:t>
            </a:r>
            <a:endParaRPr sz="80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2" name="Shape 812"/>
        <p:cNvGrpSpPr/>
        <p:nvPr/>
      </p:nvGrpSpPr>
      <p:grpSpPr>
        <a:xfrm>
          <a:off x="0" y="0"/>
          <a:ext cx="0" cy="0"/>
          <a:chOff x="0" y="0"/>
          <a:chExt cx="0" cy="0"/>
        </a:xfrm>
      </p:grpSpPr>
      <p:sp>
        <p:nvSpPr>
          <p:cNvPr id="813" name="Google Shape;813;p52"/>
          <p:cNvSpPr/>
          <p:nvPr/>
        </p:nvSpPr>
        <p:spPr>
          <a:xfrm>
            <a:off x="2426563" y="1922275"/>
            <a:ext cx="636000" cy="6360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52"/>
          <p:cNvSpPr/>
          <p:nvPr/>
        </p:nvSpPr>
        <p:spPr>
          <a:xfrm>
            <a:off x="6081438" y="1922275"/>
            <a:ext cx="636000" cy="6360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52"/>
          <p:cNvSpPr txBox="1"/>
          <p:nvPr>
            <p:ph type="title"/>
          </p:nvPr>
        </p:nvSpPr>
        <p:spPr>
          <a:xfrm>
            <a:off x="720000" y="535000"/>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CUSTOMER TESTIMONIALS</a:t>
            </a:r>
            <a:endParaRPr/>
          </a:p>
        </p:txBody>
      </p:sp>
      <p:sp>
        <p:nvSpPr>
          <p:cNvPr id="816" name="Google Shape;816;p52"/>
          <p:cNvSpPr txBox="1"/>
          <p:nvPr>
            <p:ph idx="1" type="subTitle"/>
          </p:nvPr>
        </p:nvSpPr>
        <p:spPr>
          <a:xfrm>
            <a:off x="1290763" y="2488150"/>
            <a:ext cx="2907600" cy="713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Helena James</a:t>
            </a:r>
            <a:endParaRPr/>
          </a:p>
        </p:txBody>
      </p:sp>
      <p:sp>
        <p:nvSpPr>
          <p:cNvPr id="817" name="Google Shape;817;p52"/>
          <p:cNvSpPr txBox="1"/>
          <p:nvPr>
            <p:ph idx="2" type="subTitle"/>
          </p:nvPr>
        </p:nvSpPr>
        <p:spPr>
          <a:xfrm>
            <a:off x="4945638" y="2488150"/>
            <a:ext cx="2907600" cy="713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John Patterson</a:t>
            </a:r>
            <a:endParaRPr/>
          </a:p>
        </p:txBody>
      </p:sp>
      <p:sp>
        <p:nvSpPr>
          <p:cNvPr id="818" name="Google Shape;818;p52"/>
          <p:cNvSpPr txBox="1"/>
          <p:nvPr>
            <p:ph idx="3" type="subTitle"/>
          </p:nvPr>
        </p:nvSpPr>
        <p:spPr>
          <a:xfrm>
            <a:off x="1290763" y="3102175"/>
            <a:ext cx="2907600" cy="1131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“Mercury is the closest</a:t>
            </a:r>
            <a:endParaRPr/>
          </a:p>
          <a:p>
            <a:pPr indent="0" lvl="0" marL="0" rtl="0" algn="ctr">
              <a:spcBef>
                <a:spcPts val="0"/>
              </a:spcBef>
              <a:spcAft>
                <a:spcPts val="0"/>
              </a:spcAft>
              <a:buNone/>
            </a:pPr>
            <a:r>
              <a:rPr lang="en"/>
              <a:t>planet to the Sun and the</a:t>
            </a:r>
            <a:endParaRPr/>
          </a:p>
          <a:p>
            <a:pPr indent="0" lvl="0" marL="0" rtl="0" algn="ctr">
              <a:spcBef>
                <a:spcPts val="0"/>
              </a:spcBef>
              <a:spcAft>
                <a:spcPts val="0"/>
              </a:spcAft>
              <a:buNone/>
            </a:pPr>
            <a:r>
              <a:rPr lang="en"/>
              <a:t>smallest one in the Solar</a:t>
            </a:r>
            <a:endParaRPr/>
          </a:p>
          <a:p>
            <a:pPr indent="0" lvl="0" marL="0" rtl="0" algn="ctr">
              <a:spcBef>
                <a:spcPts val="0"/>
              </a:spcBef>
              <a:spcAft>
                <a:spcPts val="0"/>
              </a:spcAft>
              <a:buNone/>
            </a:pPr>
            <a:r>
              <a:rPr lang="en"/>
              <a:t>System—it’s only a bit</a:t>
            </a:r>
            <a:endParaRPr/>
          </a:p>
          <a:p>
            <a:pPr indent="0" lvl="0" marL="0" rtl="0" algn="ctr">
              <a:spcBef>
                <a:spcPts val="0"/>
              </a:spcBef>
              <a:spcAft>
                <a:spcPts val="0"/>
              </a:spcAft>
              <a:buNone/>
            </a:pPr>
            <a:r>
              <a:rPr lang="en"/>
              <a:t>larger than the Moon”</a:t>
            </a:r>
            <a:endParaRPr/>
          </a:p>
        </p:txBody>
      </p:sp>
      <p:sp>
        <p:nvSpPr>
          <p:cNvPr id="819" name="Google Shape;819;p52"/>
          <p:cNvSpPr txBox="1"/>
          <p:nvPr>
            <p:ph idx="4" type="subTitle"/>
          </p:nvPr>
        </p:nvSpPr>
        <p:spPr>
          <a:xfrm>
            <a:off x="4945638" y="3102175"/>
            <a:ext cx="2907600" cy="1131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“Despite being red, Mars is</a:t>
            </a:r>
            <a:endParaRPr/>
          </a:p>
          <a:p>
            <a:pPr indent="0" lvl="0" marL="0" rtl="0" algn="ctr">
              <a:spcBef>
                <a:spcPts val="0"/>
              </a:spcBef>
              <a:spcAft>
                <a:spcPts val="0"/>
              </a:spcAft>
              <a:buNone/>
            </a:pPr>
            <a:r>
              <a:rPr lang="en"/>
              <a:t>a cold place, not hot. The</a:t>
            </a:r>
            <a:endParaRPr/>
          </a:p>
          <a:p>
            <a:pPr indent="0" lvl="0" marL="0" rtl="0" algn="ctr">
              <a:spcBef>
                <a:spcPts val="0"/>
              </a:spcBef>
              <a:spcAft>
                <a:spcPts val="0"/>
              </a:spcAft>
              <a:buNone/>
            </a:pPr>
            <a:r>
              <a:rPr lang="en"/>
              <a:t>planet is full of iron oxide</a:t>
            </a:r>
            <a:endParaRPr/>
          </a:p>
          <a:p>
            <a:pPr indent="0" lvl="0" marL="0" rtl="0" algn="ctr">
              <a:spcBef>
                <a:spcPts val="0"/>
              </a:spcBef>
              <a:spcAft>
                <a:spcPts val="0"/>
              </a:spcAft>
              <a:buNone/>
            </a:pPr>
            <a:r>
              <a:rPr lang="en"/>
              <a:t>dust, which gives the</a:t>
            </a:r>
            <a:endParaRPr/>
          </a:p>
          <a:p>
            <a:pPr indent="0" lvl="0" marL="0" rtl="0" algn="ctr">
              <a:spcBef>
                <a:spcPts val="0"/>
              </a:spcBef>
              <a:spcAft>
                <a:spcPts val="0"/>
              </a:spcAft>
              <a:buNone/>
            </a:pPr>
            <a:r>
              <a:rPr lang="en"/>
              <a:t>planet its reddish cast”</a:t>
            </a:r>
            <a:endParaRPr/>
          </a:p>
        </p:txBody>
      </p:sp>
      <p:grpSp>
        <p:nvGrpSpPr>
          <p:cNvPr id="820" name="Google Shape;820;p52"/>
          <p:cNvGrpSpPr/>
          <p:nvPr/>
        </p:nvGrpSpPr>
        <p:grpSpPr>
          <a:xfrm>
            <a:off x="6240788" y="2060624"/>
            <a:ext cx="317290" cy="359303"/>
            <a:chOff x="-57950750" y="2296300"/>
            <a:chExt cx="279625" cy="316650"/>
          </a:xfrm>
        </p:grpSpPr>
        <p:sp>
          <p:nvSpPr>
            <p:cNvPr id="821" name="Google Shape;821;p52"/>
            <p:cNvSpPr/>
            <p:nvPr/>
          </p:nvSpPr>
          <p:spPr>
            <a:xfrm>
              <a:off x="-57847575" y="2528075"/>
              <a:ext cx="73250" cy="29750"/>
            </a:xfrm>
            <a:custGeom>
              <a:rect b="b" l="l" r="r" t="t"/>
              <a:pathLst>
                <a:path extrusionOk="0" h="1190" w="2930">
                  <a:moveTo>
                    <a:pt x="414" y="0"/>
                  </a:moveTo>
                  <a:cubicBezTo>
                    <a:pt x="315" y="0"/>
                    <a:pt x="221" y="40"/>
                    <a:pt x="158" y="118"/>
                  </a:cubicBezTo>
                  <a:cubicBezTo>
                    <a:pt x="0" y="276"/>
                    <a:pt x="0" y="528"/>
                    <a:pt x="158" y="654"/>
                  </a:cubicBezTo>
                  <a:cubicBezTo>
                    <a:pt x="536" y="1000"/>
                    <a:pt x="1008" y="1189"/>
                    <a:pt x="1481" y="1189"/>
                  </a:cubicBezTo>
                  <a:cubicBezTo>
                    <a:pt x="1954" y="1189"/>
                    <a:pt x="2458" y="1000"/>
                    <a:pt x="2773" y="654"/>
                  </a:cubicBezTo>
                  <a:cubicBezTo>
                    <a:pt x="2930" y="496"/>
                    <a:pt x="2930" y="244"/>
                    <a:pt x="2773" y="118"/>
                  </a:cubicBezTo>
                  <a:cubicBezTo>
                    <a:pt x="2710" y="40"/>
                    <a:pt x="2623" y="0"/>
                    <a:pt x="2532" y="0"/>
                  </a:cubicBezTo>
                  <a:cubicBezTo>
                    <a:pt x="2442" y="0"/>
                    <a:pt x="2347" y="40"/>
                    <a:pt x="2269" y="118"/>
                  </a:cubicBezTo>
                  <a:cubicBezTo>
                    <a:pt x="2048" y="339"/>
                    <a:pt x="1733" y="433"/>
                    <a:pt x="1481" y="433"/>
                  </a:cubicBezTo>
                  <a:cubicBezTo>
                    <a:pt x="1197" y="433"/>
                    <a:pt x="882" y="339"/>
                    <a:pt x="693" y="118"/>
                  </a:cubicBezTo>
                  <a:cubicBezTo>
                    <a:pt x="615" y="40"/>
                    <a:pt x="512" y="0"/>
                    <a:pt x="41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52"/>
            <p:cNvSpPr/>
            <p:nvPr/>
          </p:nvSpPr>
          <p:spPr>
            <a:xfrm>
              <a:off x="-57857025" y="2446750"/>
              <a:ext cx="18125" cy="17350"/>
            </a:xfrm>
            <a:custGeom>
              <a:rect b="b" l="l" r="r" t="t"/>
              <a:pathLst>
                <a:path extrusionOk="0" h="694" w="725">
                  <a:moveTo>
                    <a:pt x="347" y="0"/>
                  </a:moveTo>
                  <a:cubicBezTo>
                    <a:pt x="158" y="0"/>
                    <a:pt x="0" y="158"/>
                    <a:pt x="0" y="347"/>
                  </a:cubicBezTo>
                  <a:cubicBezTo>
                    <a:pt x="0" y="536"/>
                    <a:pt x="158" y="693"/>
                    <a:pt x="347" y="693"/>
                  </a:cubicBezTo>
                  <a:cubicBezTo>
                    <a:pt x="536" y="693"/>
                    <a:pt x="725" y="536"/>
                    <a:pt x="725" y="347"/>
                  </a:cubicBezTo>
                  <a:cubicBezTo>
                    <a:pt x="725" y="158"/>
                    <a:pt x="536" y="0"/>
                    <a:pt x="3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52"/>
            <p:cNvSpPr/>
            <p:nvPr/>
          </p:nvSpPr>
          <p:spPr>
            <a:xfrm>
              <a:off x="-57782200" y="2446750"/>
              <a:ext cx="18125" cy="17350"/>
            </a:xfrm>
            <a:custGeom>
              <a:rect b="b" l="l" r="r" t="t"/>
              <a:pathLst>
                <a:path extrusionOk="0" h="694" w="725">
                  <a:moveTo>
                    <a:pt x="347" y="0"/>
                  </a:moveTo>
                  <a:cubicBezTo>
                    <a:pt x="158" y="0"/>
                    <a:pt x="0" y="158"/>
                    <a:pt x="0" y="347"/>
                  </a:cubicBezTo>
                  <a:cubicBezTo>
                    <a:pt x="0" y="536"/>
                    <a:pt x="158" y="693"/>
                    <a:pt x="347" y="693"/>
                  </a:cubicBezTo>
                  <a:cubicBezTo>
                    <a:pt x="536" y="693"/>
                    <a:pt x="725" y="536"/>
                    <a:pt x="725" y="347"/>
                  </a:cubicBezTo>
                  <a:cubicBezTo>
                    <a:pt x="725" y="158"/>
                    <a:pt x="536" y="0"/>
                    <a:pt x="3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52"/>
            <p:cNvSpPr/>
            <p:nvPr/>
          </p:nvSpPr>
          <p:spPr>
            <a:xfrm>
              <a:off x="-57950750" y="2296300"/>
              <a:ext cx="279625" cy="316650"/>
            </a:xfrm>
            <a:custGeom>
              <a:rect b="b" l="l" r="r" t="t"/>
              <a:pathLst>
                <a:path extrusionOk="0" h="12666" w="11185">
                  <a:moveTo>
                    <a:pt x="5639" y="694"/>
                  </a:moveTo>
                  <a:cubicBezTo>
                    <a:pt x="5955" y="694"/>
                    <a:pt x="6270" y="914"/>
                    <a:pt x="6333" y="1230"/>
                  </a:cubicBezTo>
                  <a:cubicBezTo>
                    <a:pt x="6381" y="1399"/>
                    <a:pt x="6523" y="1513"/>
                    <a:pt x="6701" y="1513"/>
                  </a:cubicBezTo>
                  <a:cubicBezTo>
                    <a:pt x="6754" y="1513"/>
                    <a:pt x="6810" y="1503"/>
                    <a:pt x="6868" y="1482"/>
                  </a:cubicBezTo>
                  <a:cubicBezTo>
                    <a:pt x="6931" y="1450"/>
                    <a:pt x="7057" y="1450"/>
                    <a:pt x="7120" y="1450"/>
                  </a:cubicBezTo>
                  <a:cubicBezTo>
                    <a:pt x="7435" y="1450"/>
                    <a:pt x="7719" y="1639"/>
                    <a:pt x="7845" y="1954"/>
                  </a:cubicBezTo>
                  <a:cubicBezTo>
                    <a:pt x="7876" y="2112"/>
                    <a:pt x="8034" y="2206"/>
                    <a:pt x="8191" y="2206"/>
                  </a:cubicBezTo>
                  <a:cubicBezTo>
                    <a:pt x="8632" y="2206"/>
                    <a:pt x="9010" y="2553"/>
                    <a:pt x="9010" y="3025"/>
                  </a:cubicBezTo>
                  <a:lnTo>
                    <a:pt x="9010" y="3970"/>
                  </a:lnTo>
                  <a:lnTo>
                    <a:pt x="8160" y="3088"/>
                  </a:lnTo>
                  <a:cubicBezTo>
                    <a:pt x="8084" y="3032"/>
                    <a:pt x="7986" y="2986"/>
                    <a:pt x="7885" y="2986"/>
                  </a:cubicBezTo>
                  <a:cubicBezTo>
                    <a:pt x="7818" y="2986"/>
                    <a:pt x="7750" y="3006"/>
                    <a:pt x="7687" y="3057"/>
                  </a:cubicBezTo>
                  <a:cubicBezTo>
                    <a:pt x="7073" y="3466"/>
                    <a:pt x="6364" y="3671"/>
                    <a:pt x="5655" y="3671"/>
                  </a:cubicBezTo>
                  <a:cubicBezTo>
                    <a:pt x="4946" y="3671"/>
                    <a:pt x="4237" y="3466"/>
                    <a:pt x="3623" y="3057"/>
                  </a:cubicBezTo>
                  <a:cubicBezTo>
                    <a:pt x="3560" y="3006"/>
                    <a:pt x="3492" y="2986"/>
                    <a:pt x="3425" y="2986"/>
                  </a:cubicBezTo>
                  <a:cubicBezTo>
                    <a:pt x="3324" y="2986"/>
                    <a:pt x="3226" y="3032"/>
                    <a:pt x="3151" y="3088"/>
                  </a:cubicBezTo>
                  <a:lnTo>
                    <a:pt x="2300" y="3970"/>
                  </a:lnTo>
                  <a:cubicBezTo>
                    <a:pt x="2268" y="3293"/>
                    <a:pt x="2253" y="3191"/>
                    <a:pt x="2245" y="3191"/>
                  </a:cubicBezTo>
                  <a:cubicBezTo>
                    <a:pt x="2241" y="3191"/>
                    <a:pt x="2239" y="3210"/>
                    <a:pt x="2238" y="3210"/>
                  </a:cubicBezTo>
                  <a:cubicBezTo>
                    <a:pt x="2237" y="3210"/>
                    <a:pt x="2237" y="3177"/>
                    <a:pt x="2237" y="3025"/>
                  </a:cubicBezTo>
                  <a:cubicBezTo>
                    <a:pt x="2237" y="2584"/>
                    <a:pt x="2615" y="2206"/>
                    <a:pt x="3088" y="2206"/>
                  </a:cubicBezTo>
                  <a:cubicBezTo>
                    <a:pt x="3245" y="2206"/>
                    <a:pt x="3403" y="2080"/>
                    <a:pt x="3434" y="1954"/>
                  </a:cubicBezTo>
                  <a:cubicBezTo>
                    <a:pt x="3560" y="1639"/>
                    <a:pt x="3812" y="1450"/>
                    <a:pt x="4127" y="1450"/>
                  </a:cubicBezTo>
                  <a:cubicBezTo>
                    <a:pt x="4222" y="1450"/>
                    <a:pt x="4348" y="1450"/>
                    <a:pt x="4411" y="1482"/>
                  </a:cubicBezTo>
                  <a:cubicBezTo>
                    <a:pt x="4449" y="1494"/>
                    <a:pt x="4491" y="1501"/>
                    <a:pt x="4532" y="1501"/>
                  </a:cubicBezTo>
                  <a:cubicBezTo>
                    <a:pt x="4695" y="1501"/>
                    <a:pt x="4865" y="1405"/>
                    <a:pt x="4915" y="1230"/>
                  </a:cubicBezTo>
                  <a:cubicBezTo>
                    <a:pt x="5009" y="914"/>
                    <a:pt x="5324" y="694"/>
                    <a:pt x="5639" y="694"/>
                  </a:cubicBezTo>
                  <a:close/>
                  <a:moveTo>
                    <a:pt x="1512" y="5955"/>
                  </a:moveTo>
                  <a:lnTo>
                    <a:pt x="1512" y="7467"/>
                  </a:lnTo>
                  <a:cubicBezTo>
                    <a:pt x="1071" y="7467"/>
                    <a:pt x="756" y="7152"/>
                    <a:pt x="756" y="6711"/>
                  </a:cubicBezTo>
                  <a:cubicBezTo>
                    <a:pt x="756" y="6333"/>
                    <a:pt x="1103" y="5955"/>
                    <a:pt x="1512" y="5955"/>
                  </a:cubicBezTo>
                  <a:close/>
                  <a:moveTo>
                    <a:pt x="9704" y="5955"/>
                  </a:moveTo>
                  <a:cubicBezTo>
                    <a:pt x="10082" y="5955"/>
                    <a:pt x="10428" y="6302"/>
                    <a:pt x="10428" y="6711"/>
                  </a:cubicBezTo>
                  <a:cubicBezTo>
                    <a:pt x="10428" y="7152"/>
                    <a:pt x="10113" y="7467"/>
                    <a:pt x="9704" y="7467"/>
                  </a:cubicBezTo>
                  <a:lnTo>
                    <a:pt x="9704" y="5955"/>
                  </a:lnTo>
                  <a:close/>
                  <a:moveTo>
                    <a:pt x="7813" y="3813"/>
                  </a:moveTo>
                  <a:lnTo>
                    <a:pt x="8979" y="5042"/>
                  </a:lnTo>
                  <a:lnTo>
                    <a:pt x="8979" y="8224"/>
                  </a:lnTo>
                  <a:lnTo>
                    <a:pt x="7971" y="8224"/>
                  </a:lnTo>
                  <a:cubicBezTo>
                    <a:pt x="7230" y="7767"/>
                    <a:pt x="6411" y="7538"/>
                    <a:pt x="5600" y="7538"/>
                  </a:cubicBezTo>
                  <a:cubicBezTo>
                    <a:pt x="4789" y="7538"/>
                    <a:pt x="3985" y="7767"/>
                    <a:pt x="3277" y="8224"/>
                  </a:cubicBezTo>
                  <a:lnTo>
                    <a:pt x="2237" y="8224"/>
                  </a:lnTo>
                  <a:lnTo>
                    <a:pt x="2237" y="5042"/>
                  </a:lnTo>
                  <a:lnTo>
                    <a:pt x="3434" y="3813"/>
                  </a:lnTo>
                  <a:cubicBezTo>
                    <a:pt x="4096" y="4207"/>
                    <a:pt x="4844" y="4404"/>
                    <a:pt x="5600" y="4404"/>
                  </a:cubicBezTo>
                  <a:cubicBezTo>
                    <a:pt x="6356" y="4404"/>
                    <a:pt x="7120" y="4207"/>
                    <a:pt x="7813" y="3813"/>
                  </a:cubicBezTo>
                  <a:close/>
                  <a:moveTo>
                    <a:pt x="5576" y="8302"/>
                  </a:moveTo>
                  <a:cubicBezTo>
                    <a:pt x="6285" y="8302"/>
                    <a:pt x="6994" y="8507"/>
                    <a:pt x="7593" y="8917"/>
                  </a:cubicBezTo>
                  <a:cubicBezTo>
                    <a:pt x="7687" y="8980"/>
                    <a:pt x="7719" y="8980"/>
                    <a:pt x="7813" y="8980"/>
                  </a:cubicBezTo>
                  <a:lnTo>
                    <a:pt x="8916" y="8980"/>
                  </a:lnTo>
                  <a:cubicBezTo>
                    <a:pt x="8758" y="10649"/>
                    <a:pt x="7341" y="11973"/>
                    <a:pt x="5608" y="11973"/>
                  </a:cubicBezTo>
                  <a:cubicBezTo>
                    <a:pt x="3875" y="11973"/>
                    <a:pt x="2457" y="10649"/>
                    <a:pt x="2237" y="8980"/>
                  </a:cubicBezTo>
                  <a:lnTo>
                    <a:pt x="3340" y="8980"/>
                  </a:lnTo>
                  <a:cubicBezTo>
                    <a:pt x="3434" y="8980"/>
                    <a:pt x="3466" y="8980"/>
                    <a:pt x="3560" y="8917"/>
                  </a:cubicBezTo>
                  <a:cubicBezTo>
                    <a:pt x="4159" y="8507"/>
                    <a:pt x="4868" y="8302"/>
                    <a:pt x="5576" y="8302"/>
                  </a:cubicBezTo>
                  <a:close/>
                  <a:moveTo>
                    <a:pt x="5608" y="1"/>
                  </a:moveTo>
                  <a:cubicBezTo>
                    <a:pt x="5041" y="1"/>
                    <a:pt x="4568" y="316"/>
                    <a:pt x="4285" y="725"/>
                  </a:cubicBezTo>
                  <a:cubicBezTo>
                    <a:pt x="4231" y="720"/>
                    <a:pt x="4178" y="717"/>
                    <a:pt x="4125" y="717"/>
                  </a:cubicBezTo>
                  <a:cubicBezTo>
                    <a:pt x="3560" y="717"/>
                    <a:pt x="3063" y="1020"/>
                    <a:pt x="2804" y="1482"/>
                  </a:cubicBezTo>
                  <a:cubicBezTo>
                    <a:pt x="2048" y="1608"/>
                    <a:pt x="1512" y="2238"/>
                    <a:pt x="1512" y="3025"/>
                  </a:cubicBezTo>
                  <a:lnTo>
                    <a:pt x="1512" y="5231"/>
                  </a:lnTo>
                  <a:cubicBezTo>
                    <a:pt x="662" y="5231"/>
                    <a:pt x="0" y="5892"/>
                    <a:pt x="0" y="6711"/>
                  </a:cubicBezTo>
                  <a:cubicBezTo>
                    <a:pt x="0" y="7562"/>
                    <a:pt x="662" y="8224"/>
                    <a:pt x="1512" y="8224"/>
                  </a:cubicBezTo>
                  <a:lnTo>
                    <a:pt x="1512" y="8570"/>
                  </a:lnTo>
                  <a:cubicBezTo>
                    <a:pt x="1512" y="10807"/>
                    <a:pt x="3340" y="12666"/>
                    <a:pt x="5608" y="12666"/>
                  </a:cubicBezTo>
                  <a:cubicBezTo>
                    <a:pt x="7845" y="12666"/>
                    <a:pt x="9704" y="10807"/>
                    <a:pt x="9704" y="8570"/>
                  </a:cubicBezTo>
                  <a:lnTo>
                    <a:pt x="9704" y="8224"/>
                  </a:lnTo>
                  <a:cubicBezTo>
                    <a:pt x="10523" y="8224"/>
                    <a:pt x="11184" y="7562"/>
                    <a:pt x="11184" y="6711"/>
                  </a:cubicBezTo>
                  <a:cubicBezTo>
                    <a:pt x="11184" y="5892"/>
                    <a:pt x="10523" y="5231"/>
                    <a:pt x="9704" y="5231"/>
                  </a:cubicBezTo>
                  <a:lnTo>
                    <a:pt x="9704" y="3025"/>
                  </a:lnTo>
                  <a:cubicBezTo>
                    <a:pt x="9704" y="2238"/>
                    <a:pt x="9137" y="1608"/>
                    <a:pt x="8380" y="1482"/>
                  </a:cubicBezTo>
                  <a:cubicBezTo>
                    <a:pt x="8150" y="1020"/>
                    <a:pt x="7629" y="717"/>
                    <a:pt x="7060" y="717"/>
                  </a:cubicBezTo>
                  <a:cubicBezTo>
                    <a:pt x="7007" y="717"/>
                    <a:pt x="6953" y="720"/>
                    <a:pt x="6900" y="725"/>
                  </a:cubicBezTo>
                  <a:cubicBezTo>
                    <a:pt x="6616" y="253"/>
                    <a:pt x="6144" y="1"/>
                    <a:pt x="560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5" name="Google Shape;825;p52"/>
          <p:cNvGrpSpPr/>
          <p:nvPr/>
        </p:nvGrpSpPr>
        <p:grpSpPr>
          <a:xfrm>
            <a:off x="2564022" y="2060624"/>
            <a:ext cx="361090" cy="359303"/>
            <a:chOff x="-55225575" y="1903275"/>
            <a:chExt cx="318225" cy="316650"/>
          </a:xfrm>
        </p:grpSpPr>
        <p:sp>
          <p:nvSpPr>
            <p:cNvPr id="826" name="Google Shape;826;p52"/>
            <p:cNvSpPr/>
            <p:nvPr/>
          </p:nvSpPr>
          <p:spPr>
            <a:xfrm>
              <a:off x="-55104275" y="2116925"/>
              <a:ext cx="72475" cy="29750"/>
            </a:xfrm>
            <a:custGeom>
              <a:rect b="b" l="l" r="r" t="t"/>
              <a:pathLst>
                <a:path extrusionOk="0" h="1190" w="2899">
                  <a:moveTo>
                    <a:pt x="398" y="1"/>
                  </a:moveTo>
                  <a:cubicBezTo>
                    <a:pt x="307" y="1"/>
                    <a:pt x="221" y="40"/>
                    <a:pt x="158" y="119"/>
                  </a:cubicBezTo>
                  <a:cubicBezTo>
                    <a:pt x="0" y="276"/>
                    <a:pt x="0" y="497"/>
                    <a:pt x="158" y="623"/>
                  </a:cubicBezTo>
                  <a:cubicBezTo>
                    <a:pt x="504" y="969"/>
                    <a:pt x="977" y="1190"/>
                    <a:pt x="1449" y="1190"/>
                  </a:cubicBezTo>
                  <a:cubicBezTo>
                    <a:pt x="1953" y="1190"/>
                    <a:pt x="2426" y="969"/>
                    <a:pt x="2741" y="623"/>
                  </a:cubicBezTo>
                  <a:cubicBezTo>
                    <a:pt x="2898" y="465"/>
                    <a:pt x="2898" y="245"/>
                    <a:pt x="2741" y="119"/>
                  </a:cubicBezTo>
                  <a:cubicBezTo>
                    <a:pt x="2694" y="56"/>
                    <a:pt x="2607" y="24"/>
                    <a:pt x="2513" y="24"/>
                  </a:cubicBezTo>
                  <a:cubicBezTo>
                    <a:pt x="2418" y="24"/>
                    <a:pt x="2316" y="56"/>
                    <a:pt x="2237" y="119"/>
                  </a:cubicBezTo>
                  <a:cubicBezTo>
                    <a:pt x="2048" y="308"/>
                    <a:pt x="1733" y="434"/>
                    <a:pt x="1449" y="434"/>
                  </a:cubicBezTo>
                  <a:cubicBezTo>
                    <a:pt x="1134" y="434"/>
                    <a:pt x="851" y="308"/>
                    <a:pt x="662" y="119"/>
                  </a:cubicBezTo>
                  <a:cubicBezTo>
                    <a:pt x="583" y="40"/>
                    <a:pt x="488" y="1"/>
                    <a:pt x="39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52"/>
            <p:cNvSpPr/>
            <p:nvPr/>
          </p:nvSpPr>
          <p:spPr>
            <a:xfrm>
              <a:off x="-55113750" y="2053725"/>
              <a:ext cx="17350" cy="18125"/>
            </a:xfrm>
            <a:custGeom>
              <a:rect b="b" l="l" r="r" t="t"/>
              <a:pathLst>
                <a:path extrusionOk="0" h="725" w="694">
                  <a:moveTo>
                    <a:pt x="348" y="0"/>
                  </a:moveTo>
                  <a:cubicBezTo>
                    <a:pt x="158" y="0"/>
                    <a:pt x="1" y="158"/>
                    <a:pt x="1" y="347"/>
                  </a:cubicBezTo>
                  <a:cubicBezTo>
                    <a:pt x="1" y="536"/>
                    <a:pt x="158" y="725"/>
                    <a:pt x="348" y="725"/>
                  </a:cubicBezTo>
                  <a:cubicBezTo>
                    <a:pt x="537" y="725"/>
                    <a:pt x="694" y="536"/>
                    <a:pt x="694" y="347"/>
                  </a:cubicBezTo>
                  <a:cubicBezTo>
                    <a:pt x="694" y="158"/>
                    <a:pt x="537" y="0"/>
                    <a:pt x="3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52"/>
            <p:cNvSpPr/>
            <p:nvPr/>
          </p:nvSpPr>
          <p:spPr>
            <a:xfrm>
              <a:off x="-55039700" y="2053725"/>
              <a:ext cx="18125" cy="18125"/>
            </a:xfrm>
            <a:custGeom>
              <a:rect b="b" l="l" r="r" t="t"/>
              <a:pathLst>
                <a:path extrusionOk="0" h="725" w="725">
                  <a:moveTo>
                    <a:pt x="378" y="0"/>
                  </a:moveTo>
                  <a:cubicBezTo>
                    <a:pt x="189" y="0"/>
                    <a:pt x="0" y="158"/>
                    <a:pt x="0" y="347"/>
                  </a:cubicBezTo>
                  <a:cubicBezTo>
                    <a:pt x="0" y="536"/>
                    <a:pt x="189" y="725"/>
                    <a:pt x="378" y="725"/>
                  </a:cubicBezTo>
                  <a:cubicBezTo>
                    <a:pt x="568" y="725"/>
                    <a:pt x="725" y="536"/>
                    <a:pt x="725" y="347"/>
                  </a:cubicBezTo>
                  <a:cubicBezTo>
                    <a:pt x="725" y="158"/>
                    <a:pt x="568" y="0"/>
                    <a:pt x="37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52"/>
            <p:cNvSpPr/>
            <p:nvPr/>
          </p:nvSpPr>
          <p:spPr>
            <a:xfrm>
              <a:off x="-55225575" y="1903275"/>
              <a:ext cx="318225" cy="316650"/>
            </a:xfrm>
            <a:custGeom>
              <a:rect b="b" l="l" r="r" t="t"/>
              <a:pathLst>
                <a:path extrusionOk="0" h="12666" w="12729">
                  <a:moveTo>
                    <a:pt x="6333" y="757"/>
                  </a:moveTo>
                  <a:cubicBezTo>
                    <a:pt x="8790" y="757"/>
                    <a:pt x="10932" y="2679"/>
                    <a:pt x="11185" y="5105"/>
                  </a:cubicBezTo>
                  <a:cubicBezTo>
                    <a:pt x="11185" y="5231"/>
                    <a:pt x="11279" y="5357"/>
                    <a:pt x="11374" y="5388"/>
                  </a:cubicBezTo>
                  <a:cubicBezTo>
                    <a:pt x="11752" y="5577"/>
                    <a:pt x="11972" y="5987"/>
                    <a:pt x="11972" y="6365"/>
                  </a:cubicBezTo>
                  <a:cubicBezTo>
                    <a:pt x="11972" y="6680"/>
                    <a:pt x="11815" y="7058"/>
                    <a:pt x="11594" y="7247"/>
                  </a:cubicBezTo>
                  <a:cubicBezTo>
                    <a:pt x="11342" y="7373"/>
                    <a:pt x="11342" y="7625"/>
                    <a:pt x="11531" y="7783"/>
                  </a:cubicBezTo>
                  <a:cubicBezTo>
                    <a:pt x="11783" y="8035"/>
                    <a:pt x="11941" y="8318"/>
                    <a:pt x="11941" y="8633"/>
                  </a:cubicBezTo>
                  <a:cubicBezTo>
                    <a:pt x="11941" y="8948"/>
                    <a:pt x="11815" y="9263"/>
                    <a:pt x="11531" y="9452"/>
                  </a:cubicBezTo>
                  <a:cubicBezTo>
                    <a:pt x="11374" y="9610"/>
                    <a:pt x="11374" y="9830"/>
                    <a:pt x="11531" y="9988"/>
                  </a:cubicBezTo>
                  <a:cubicBezTo>
                    <a:pt x="11783" y="10240"/>
                    <a:pt x="11941" y="10524"/>
                    <a:pt x="11941" y="10839"/>
                  </a:cubicBezTo>
                  <a:cubicBezTo>
                    <a:pt x="11941" y="11437"/>
                    <a:pt x="11437" y="11941"/>
                    <a:pt x="10838" y="11941"/>
                  </a:cubicBezTo>
                  <a:lnTo>
                    <a:pt x="1828" y="11941"/>
                  </a:lnTo>
                  <a:cubicBezTo>
                    <a:pt x="1197" y="11941"/>
                    <a:pt x="725" y="11406"/>
                    <a:pt x="725" y="10839"/>
                  </a:cubicBezTo>
                  <a:cubicBezTo>
                    <a:pt x="725" y="10492"/>
                    <a:pt x="819" y="10208"/>
                    <a:pt x="1103" y="9988"/>
                  </a:cubicBezTo>
                  <a:cubicBezTo>
                    <a:pt x="1260" y="9830"/>
                    <a:pt x="1260" y="9610"/>
                    <a:pt x="1103" y="9452"/>
                  </a:cubicBezTo>
                  <a:cubicBezTo>
                    <a:pt x="882" y="9200"/>
                    <a:pt x="725" y="8917"/>
                    <a:pt x="725" y="8633"/>
                  </a:cubicBezTo>
                  <a:cubicBezTo>
                    <a:pt x="725" y="8318"/>
                    <a:pt x="819" y="8003"/>
                    <a:pt x="1103" y="7783"/>
                  </a:cubicBezTo>
                  <a:cubicBezTo>
                    <a:pt x="1260" y="7625"/>
                    <a:pt x="1260" y="7405"/>
                    <a:pt x="1103" y="7247"/>
                  </a:cubicBezTo>
                  <a:cubicBezTo>
                    <a:pt x="882" y="7058"/>
                    <a:pt x="725" y="6680"/>
                    <a:pt x="725" y="6365"/>
                  </a:cubicBezTo>
                  <a:cubicBezTo>
                    <a:pt x="725" y="5987"/>
                    <a:pt x="945" y="5577"/>
                    <a:pt x="1292" y="5388"/>
                  </a:cubicBezTo>
                  <a:cubicBezTo>
                    <a:pt x="1418" y="5357"/>
                    <a:pt x="1512" y="5231"/>
                    <a:pt x="1512" y="5105"/>
                  </a:cubicBezTo>
                  <a:cubicBezTo>
                    <a:pt x="1765" y="2679"/>
                    <a:pt x="3907" y="757"/>
                    <a:pt x="6333" y="757"/>
                  </a:cubicBezTo>
                  <a:close/>
                  <a:moveTo>
                    <a:pt x="6333" y="1"/>
                  </a:moveTo>
                  <a:cubicBezTo>
                    <a:pt x="3497" y="1"/>
                    <a:pt x="1134" y="2112"/>
                    <a:pt x="788" y="4853"/>
                  </a:cubicBezTo>
                  <a:cubicBezTo>
                    <a:pt x="284" y="5199"/>
                    <a:pt x="0" y="5735"/>
                    <a:pt x="0" y="6365"/>
                  </a:cubicBezTo>
                  <a:cubicBezTo>
                    <a:pt x="0" y="6774"/>
                    <a:pt x="158" y="7216"/>
                    <a:pt x="410" y="7531"/>
                  </a:cubicBezTo>
                  <a:cubicBezTo>
                    <a:pt x="158" y="7846"/>
                    <a:pt x="0" y="8224"/>
                    <a:pt x="0" y="8633"/>
                  </a:cubicBezTo>
                  <a:cubicBezTo>
                    <a:pt x="0" y="9011"/>
                    <a:pt x="126" y="9421"/>
                    <a:pt x="410" y="9736"/>
                  </a:cubicBezTo>
                  <a:cubicBezTo>
                    <a:pt x="158" y="10051"/>
                    <a:pt x="0" y="10429"/>
                    <a:pt x="0" y="10839"/>
                  </a:cubicBezTo>
                  <a:cubicBezTo>
                    <a:pt x="0" y="11847"/>
                    <a:pt x="819" y="12666"/>
                    <a:pt x="1859" y="12666"/>
                  </a:cubicBezTo>
                  <a:lnTo>
                    <a:pt x="10869" y="12666"/>
                  </a:lnTo>
                  <a:cubicBezTo>
                    <a:pt x="11909" y="12666"/>
                    <a:pt x="12728" y="11847"/>
                    <a:pt x="12728" y="10839"/>
                  </a:cubicBezTo>
                  <a:cubicBezTo>
                    <a:pt x="12728" y="10429"/>
                    <a:pt x="12602" y="10051"/>
                    <a:pt x="12319" y="9736"/>
                  </a:cubicBezTo>
                  <a:cubicBezTo>
                    <a:pt x="12571" y="9421"/>
                    <a:pt x="12728" y="9011"/>
                    <a:pt x="12728" y="8633"/>
                  </a:cubicBezTo>
                  <a:cubicBezTo>
                    <a:pt x="12634" y="8224"/>
                    <a:pt x="12539" y="7846"/>
                    <a:pt x="12287" y="7531"/>
                  </a:cubicBezTo>
                  <a:cubicBezTo>
                    <a:pt x="12539" y="7216"/>
                    <a:pt x="12697" y="6774"/>
                    <a:pt x="12697" y="6365"/>
                  </a:cubicBezTo>
                  <a:cubicBezTo>
                    <a:pt x="12697" y="5798"/>
                    <a:pt x="12382" y="5199"/>
                    <a:pt x="11909" y="4853"/>
                  </a:cubicBezTo>
                  <a:cubicBezTo>
                    <a:pt x="11500" y="2112"/>
                    <a:pt x="9137" y="1"/>
                    <a:pt x="633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52"/>
            <p:cNvSpPr/>
            <p:nvPr/>
          </p:nvSpPr>
          <p:spPr>
            <a:xfrm>
              <a:off x="-55170450" y="1959200"/>
              <a:ext cx="204800" cy="225300"/>
            </a:xfrm>
            <a:custGeom>
              <a:rect b="b" l="l" r="r" t="t"/>
              <a:pathLst>
                <a:path extrusionOk="0" h="9012" w="8192">
                  <a:moveTo>
                    <a:pt x="4128" y="1450"/>
                  </a:moveTo>
                  <a:cubicBezTo>
                    <a:pt x="4411" y="2017"/>
                    <a:pt x="4821" y="2490"/>
                    <a:pt x="5293" y="2836"/>
                  </a:cubicBezTo>
                  <a:cubicBezTo>
                    <a:pt x="5924" y="3340"/>
                    <a:pt x="6711" y="3624"/>
                    <a:pt x="7499" y="3687"/>
                  </a:cubicBezTo>
                  <a:cubicBezTo>
                    <a:pt x="7499" y="3813"/>
                    <a:pt x="7530" y="3970"/>
                    <a:pt x="7530" y="4096"/>
                  </a:cubicBezTo>
                  <a:lnTo>
                    <a:pt x="7530" y="5640"/>
                  </a:lnTo>
                  <a:lnTo>
                    <a:pt x="7436" y="5640"/>
                  </a:lnTo>
                  <a:cubicBezTo>
                    <a:pt x="7436" y="7089"/>
                    <a:pt x="6270" y="8224"/>
                    <a:pt x="4852" y="8224"/>
                  </a:cubicBezTo>
                  <a:lnTo>
                    <a:pt x="3340" y="8224"/>
                  </a:lnTo>
                  <a:cubicBezTo>
                    <a:pt x="1891" y="8224"/>
                    <a:pt x="757" y="7058"/>
                    <a:pt x="757" y="5640"/>
                  </a:cubicBezTo>
                  <a:lnTo>
                    <a:pt x="757" y="4096"/>
                  </a:lnTo>
                  <a:cubicBezTo>
                    <a:pt x="757" y="3970"/>
                    <a:pt x="757" y="3813"/>
                    <a:pt x="788" y="3687"/>
                  </a:cubicBezTo>
                  <a:cubicBezTo>
                    <a:pt x="1576" y="3624"/>
                    <a:pt x="2363" y="3340"/>
                    <a:pt x="2994" y="2836"/>
                  </a:cubicBezTo>
                  <a:cubicBezTo>
                    <a:pt x="3466" y="2427"/>
                    <a:pt x="3876" y="1954"/>
                    <a:pt x="4128" y="1450"/>
                  </a:cubicBezTo>
                  <a:close/>
                  <a:moveTo>
                    <a:pt x="4096" y="1"/>
                  </a:moveTo>
                  <a:cubicBezTo>
                    <a:pt x="3939" y="1"/>
                    <a:pt x="3781" y="127"/>
                    <a:pt x="3750" y="284"/>
                  </a:cubicBezTo>
                  <a:lnTo>
                    <a:pt x="3718" y="442"/>
                  </a:lnTo>
                  <a:cubicBezTo>
                    <a:pt x="3309" y="1923"/>
                    <a:pt x="1985" y="2994"/>
                    <a:pt x="442" y="2994"/>
                  </a:cubicBezTo>
                  <a:cubicBezTo>
                    <a:pt x="253" y="2994"/>
                    <a:pt x="127" y="3120"/>
                    <a:pt x="95" y="3309"/>
                  </a:cubicBezTo>
                  <a:cubicBezTo>
                    <a:pt x="32" y="3592"/>
                    <a:pt x="1" y="3876"/>
                    <a:pt x="1" y="4128"/>
                  </a:cubicBezTo>
                  <a:lnTo>
                    <a:pt x="1" y="5672"/>
                  </a:lnTo>
                  <a:cubicBezTo>
                    <a:pt x="1" y="7530"/>
                    <a:pt x="1513" y="9011"/>
                    <a:pt x="3340" y="9011"/>
                  </a:cubicBezTo>
                  <a:lnTo>
                    <a:pt x="4852" y="9011"/>
                  </a:lnTo>
                  <a:cubicBezTo>
                    <a:pt x="6711" y="9011"/>
                    <a:pt x="8192" y="7530"/>
                    <a:pt x="8192" y="5672"/>
                  </a:cubicBezTo>
                  <a:lnTo>
                    <a:pt x="8192" y="4128"/>
                  </a:lnTo>
                  <a:cubicBezTo>
                    <a:pt x="8192" y="3844"/>
                    <a:pt x="8160" y="3592"/>
                    <a:pt x="8129" y="3309"/>
                  </a:cubicBezTo>
                  <a:cubicBezTo>
                    <a:pt x="8066" y="3120"/>
                    <a:pt x="7908" y="2994"/>
                    <a:pt x="7751" y="2994"/>
                  </a:cubicBezTo>
                  <a:cubicBezTo>
                    <a:pt x="6239" y="2994"/>
                    <a:pt x="4884" y="1923"/>
                    <a:pt x="4506" y="442"/>
                  </a:cubicBezTo>
                  <a:lnTo>
                    <a:pt x="4443" y="284"/>
                  </a:lnTo>
                  <a:cubicBezTo>
                    <a:pt x="4411" y="127"/>
                    <a:pt x="4254" y="1"/>
                    <a:pt x="409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4" name="Shape 834"/>
        <p:cNvGrpSpPr/>
        <p:nvPr/>
      </p:nvGrpSpPr>
      <p:grpSpPr>
        <a:xfrm>
          <a:off x="0" y="0"/>
          <a:ext cx="0" cy="0"/>
          <a:chOff x="0" y="0"/>
          <a:chExt cx="0" cy="0"/>
        </a:xfrm>
      </p:grpSpPr>
      <p:sp>
        <p:nvSpPr>
          <p:cNvPr id="835" name="Google Shape;835;p53"/>
          <p:cNvSpPr txBox="1"/>
          <p:nvPr>
            <p:ph type="title"/>
          </p:nvPr>
        </p:nvSpPr>
        <p:spPr>
          <a:xfrm>
            <a:off x="1853925" y="1682850"/>
            <a:ext cx="2791800" cy="527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Loyalty</a:t>
            </a:r>
            <a:endParaRPr/>
          </a:p>
        </p:txBody>
      </p:sp>
      <p:sp>
        <p:nvSpPr>
          <p:cNvPr id="836" name="Google Shape;836;p53"/>
          <p:cNvSpPr txBox="1"/>
          <p:nvPr>
            <p:ph idx="1" type="subTitle"/>
          </p:nvPr>
        </p:nvSpPr>
        <p:spPr>
          <a:xfrm>
            <a:off x="1853925" y="2116975"/>
            <a:ext cx="2689800" cy="772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Neptune is the farthest planet from the Sun. It’s really cold there</a:t>
            </a:r>
            <a:endParaRPr/>
          </a:p>
        </p:txBody>
      </p:sp>
      <p:sp>
        <p:nvSpPr>
          <p:cNvPr id="837" name="Google Shape;837;p53"/>
          <p:cNvSpPr txBox="1"/>
          <p:nvPr>
            <p:ph idx="2" type="title"/>
          </p:nvPr>
        </p:nvSpPr>
        <p:spPr>
          <a:xfrm>
            <a:off x="5739075" y="1682850"/>
            <a:ext cx="2689800" cy="527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Efficiency</a:t>
            </a:r>
            <a:endParaRPr/>
          </a:p>
        </p:txBody>
      </p:sp>
      <p:sp>
        <p:nvSpPr>
          <p:cNvPr id="838" name="Google Shape;838;p53"/>
          <p:cNvSpPr txBox="1"/>
          <p:nvPr>
            <p:ph idx="3" type="subTitle"/>
          </p:nvPr>
        </p:nvSpPr>
        <p:spPr>
          <a:xfrm>
            <a:off x="5739100" y="2116975"/>
            <a:ext cx="2689800" cy="772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Despite being red, Mars is a very cold place. It’s full of iron oxide dust</a:t>
            </a:r>
            <a:endParaRPr/>
          </a:p>
          <a:p>
            <a:pPr indent="0" lvl="0" marL="0" rtl="0" algn="l">
              <a:spcBef>
                <a:spcPts val="0"/>
              </a:spcBef>
              <a:spcAft>
                <a:spcPts val="0"/>
              </a:spcAft>
              <a:buNone/>
            </a:pPr>
            <a:r>
              <a:t/>
            </a:r>
            <a:endParaRPr/>
          </a:p>
        </p:txBody>
      </p:sp>
      <p:sp>
        <p:nvSpPr>
          <p:cNvPr id="839" name="Google Shape;839;p53"/>
          <p:cNvSpPr txBox="1"/>
          <p:nvPr>
            <p:ph idx="8" type="title"/>
          </p:nvPr>
        </p:nvSpPr>
        <p:spPr>
          <a:xfrm>
            <a:off x="720000" y="535000"/>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OUR STRENGTHS</a:t>
            </a:r>
            <a:endParaRPr/>
          </a:p>
        </p:txBody>
      </p:sp>
      <p:sp>
        <p:nvSpPr>
          <p:cNvPr id="840" name="Google Shape;840;p53"/>
          <p:cNvSpPr txBox="1"/>
          <p:nvPr>
            <p:ph idx="4" type="title"/>
          </p:nvPr>
        </p:nvSpPr>
        <p:spPr>
          <a:xfrm>
            <a:off x="1853925" y="3057303"/>
            <a:ext cx="2791800" cy="527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Reliability</a:t>
            </a:r>
            <a:endParaRPr/>
          </a:p>
        </p:txBody>
      </p:sp>
      <p:sp>
        <p:nvSpPr>
          <p:cNvPr id="841" name="Google Shape;841;p53"/>
          <p:cNvSpPr txBox="1"/>
          <p:nvPr>
            <p:ph idx="5" type="subTitle"/>
          </p:nvPr>
        </p:nvSpPr>
        <p:spPr>
          <a:xfrm>
            <a:off x="1853925" y="3491428"/>
            <a:ext cx="2689800" cy="772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Mercury is the closest planet to the Sun and also the smallest one </a:t>
            </a:r>
            <a:endParaRPr/>
          </a:p>
          <a:p>
            <a:pPr indent="0" lvl="0" marL="0" rtl="0" algn="ctr">
              <a:spcBef>
                <a:spcPts val="0"/>
              </a:spcBef>
              <a:spcAft>
                <a:spcPts val="0"/>
              </a:spcAft>
              <a:buNone/>
            </a:pPr>
            <a:r>
              <a:t/>
            </a:r>
            <a:endParaRPr/>
          </a:p>
        </p:txBody>
      </p:sp>
      <p:sp>
        <p:nvSpPr>
          <p:cNvPr id="842" name="Google Shape;842;p53"/>
          <p:cNvSpPr txBox="1"/>
          <p:nvPr>
            <p:ph idx="6" type="title"/>
          </p:nvPr>
        </p:nvSpPr>
        <p:spPr>
          <a:xfrm>
            <a:off x="5739075" y="3057303"/>
            <a:ext cx="2689800" cy="527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Commitment</a:t>
            </a:r>
            <a:endParaRPr/>
          </a:p>
        </p:txBody>
      </p:sp>
      <p:sp>
        <p:nvSpPr>
          <p:cNvPr id="843" name="Google Shape;843;p53"/>
          <p:cNvSpPr txBox="1"/>
          <p:nvPr>
            <p:ph idx="7" type="subTitle"/>
          </p:nvPr>
        </p:nvSpPr>
        <p:spPr>
          <a:xfrm>
            <a:off x="5739100" y="3491428"/>
            <a:ext cx="2689800" cy="772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Jupiter is a gas giant and the biggest planet in the Solar System </a:t>
            </a:r>
            <a:endParaRPr/>
          </a:p>
          <a:p>
            <a:pPr indent="0" lvl="0" marL="0" rtl="0" algn="ctr">
              <a:spcBef>
                <a:spcPts val="0"/>
              </a:spcBef>
              <a:spcAft>
                <a:spcPts val="0"/>
              </a:spcAft>
              <a:buNone/>
            </a:pPr>
            <a:r>
              <a:t/>
            </a:r>
            <a:endParaRPr/>
          </a:p>
        </p:txBody>
      </p:sp>
      <p:sp>
        <p:nvSpPr>
          <p:cNvPr id="844" name="Google Shape;844;p53"/>
          <p:cNvSpPr/>
          <p:nvPr/>
        </p:nvSpPr>
        <p:spPr>
          <a:xfrm>
            <a:off x="1101000" y="1856250"/>
            <a:ext cx="636000" cy="6360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53"/>
          <p:cNvSpPr/>
          <p:nvPr/>
        </p:nvSpPr>
        <p:spPr>
          <a:xfrm>
            <a:off x="1101000" y="3240800"/>
            <a:ext cx="636000" cy="6360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53"/>
          <p:cNvSpPr/>
          <p:nvPr/>
        </p:nvSpPr>
        <p:spPr>
          <a:xfrm>
            <a:off x="4948575" y="1856250"/>
            <a:ext cx="636000" cy="6360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53"/>
          <p:cNvSpPr/>
          <p:nvPr/>
        </p:nvSpPr>
        <p:spPr>
          <a:xfrm>
            <a:off x="4948575" y="3240800"/>
            <a:ext cx="636000" cy="6360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8" name="Google Shape;848;p53"/>
          <p:cNvGrpSpPr/>
          <p:nvPr/>
        </p:nvGrpSpPr>
        <p:grpSpPr>
          <a:xfrm>
            <a:off x="1243195" y="2004166"/>
            <a:ext cx="351610" cy="340168"/>
            <a:chOff x="3270550" y="832575"/>
            <a:chExt cx="499375" cy="483125"/>
          </a:xfrm>
        </p:grpSpPr>
        <p:sp>
          <p:nvSpPr>
            <p:cNvPr id="849" name="Google Shape;849;p53"/>
            <p:cNvSpPr/>
            <p:nvPr/>
          </p:nvSpPr>
          <p:spPr>
            <a:xfrm>
              <a:off x="3270550" y="865975"/>
              <a:ext cx="463725" cy="449725"/>
            </a:xfrm>
            <a:custGeom>
              <a:rect b="b" l="l" r="r" t="t"/>
              <a:pathLst>
                <a:path extrusionOk="0" h="17989" w="18549">
                  <a:moveTo>
                    <a:pt x="4823" y="1361"/>
                  </a:moveTo>
                  <a:lnTo>
                    <a:pt x="9177" y="8619"/>
                  </a:lnTo>
                  <a:cubicBezTo>
                    <a:pt x="9237" y="8716"/>
                    <a:pt x="9325" y="8794"/>
                    <a:pt x="9427" y="8843"/>
                  </a:cubicBezTo>
                  <a:lnTo>
                    <a:pt x="17136" y="12345"/>
                  </a:lnTo>
                  <a:cubicBezTo>
                    <a:pt x="15653" y="15102"/>
                    <a:pt x="12779" y="16856"/>
                    <a:pt x="9663" y="16856"/>
                  </a:cubicBezTo>
                  <a:cubicBezTo>
                    <a:pt x="4958" y="16856"/>
                    <a:pt x="1133" y="13031"/>
                    <a:pt x="1133" y="8326"/>
                  </a:cubicBezTo>
                  <a:cubicBezTo>
                    <a:pt x="1133" y="5573"/>
                    <a:pt x="2534" y="2952"/>
                    <a:pt x="4823" y="1361"/>
                  </a:cubicBezTo>
                  <a:close/>
                  <a:moveTo>
                    <a:pt x="5005" y="0"/>
                  </a:moveTo>
                  <a:cubicBezTo>
                    <a:pt x="4907" y="0"/>
                    <a:pt x="4807" y="26"/>
                    <a:pt x="4717" y="80"/>
                  </a:cubicBezTo>
                  <a:cubicBezTo>
                    <a:pt x="3313" y="926"/>
                    <a:pt x="2141" y="2106"/>
                    <a:pt x="1311" y="3516"/>
                  </a:cubicBezTo>
                  <a:cubicBezTo>
                    <a:pt x="453" y="4975"/>
                    <a:pt x="1" y="6636"/>
                    <a:pt x="1" y="8326"/>
                  </a:cubicBezTo>
                  <a:cubicBezTo>
                    <a:pt x="1" y="10896"/>
                    <a:pt x="1009" y="13321"/>
                    <a:pt x="2839" y="15150"/>
                  </a:cubicBezTo>
                  <a:cubicBezTo>
                    <a:pt x="4669" y="16980"/>
                    <a:pt x="7093" y="17989"/>
                    <a:pt x="9663" y="17989"/>
                  </a:cubicBezTo>
                  <a:cubicBezTo>
                    <a:pt x="13410" y="17989"/>
                    <a:pt x="16846" y="15757"/>
                    <a:pt x="18419" y="12306"/>
                  </a:cubicBezTo>
                  <a:cubicBezTo>
                    <a:pt x="18549" y="12022"/>
                    <a:pt x="18422" y="11687"/>
                    <a:pt x="18138" y="11557"/>
                  </a:cubicBezTo>
                  <a:lnTo>
                    <a:pt x="10058" y="7886"/>
                  </a:lnTo>
                  <a:lnTo>
                    <a:pt x="5493" y="277"/>
                  </a:lnTo>
                  <a:cubicBezTo>
                    <a:pt x="5387" y="99"/>
                    <a:pt x="5198" y="0"/>
                    <a:pt x="500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50" name="Google Shape;850;p53"/>
            <p:cNvSpPr/>
            <p:nvPr/>
          </p:nvSpPr>
          <p:spPr>
            <a:xfrm>
              <a:off x="3562600" y="876075"/>
              <a:ext cx="207325" cy="241775"/>
            </a:xfrm>
            <a:custGeom>
              <a:rect b="b" l="l" r="r" t="t"/>
              <a:pathLst>
                <a:path extrusionOk="0" h="9671" w="8293">
                  <a:moveTo>
                    <a:pt x="4204" y="1437"/>
                  </a:moveTo>
                  <a:cubicBezTo>
                    <a:pt x="5680" y="2826"/>
                    <a:pt x="6517" y="4764"/>
                    <a:pt x="6511" y="6790"/>
                  </a:cubicBezTo>
                  <a:cubicBezTo>
                    <a:pt x="6511" y="7300"/>
                    <a:pt x="6459" y="7811"/>
                    <a:pt x="6354" y="8309"/>
                  </a:cubicBezTo>
                  <a:lnTo>
                    <a:pt x="1468" y="6090"/>
                  </a:lnTo>
                  <a:lnTo>
                    <a:pt x="4204" y="1437"/>
                  </a:lnTo>
                  <a:close/>
                  <a:moveTo>
                    <a:pt x="4060" y="1"/>
                  </a:moveTo>
                  <a:cubicBezTo>
                    <a:pt x="3867" y="1"/>
                    <a:pt x="3677" y="99"/>
                    <a:pt x="3570" y="280"/>
                  </a:cubicBezTo>
                  <a:lnTo>
                    <a:pt x="173" y="6056"/>
                  </a:lnTo>
                  <a:cubicBezTo>
                    <a:pt x="1" y="6346"/>
                    <a:pt x="119" y="6721"/>
                    <a:pt x="427" y="6860"/>
                  </a:cubicBezTo>
                  <a:lnTo>
                    <a:pt x="6499" y="9622"/>
                  </a:lnTo>
                  <a:cubicBezTo>
                    <a:pt x="6574" y="9656"/>
                    <a:pt x="6653" y="9671"/>
                    <a:pt x="6734" y="9671"/>
                  </a:cubicBezTo>
                  <a:cubicBezTo>
                    <a:pt x="6982" y="9671"/>
                    <a:pt x="7202" y="9508"/>
                    <a:pt x="7275" y="9269"/>
                  </a:cubicBezTo>
                  <a:cubicBezTo>
                    <a:pt x="8292" y="5921"/>
                    <a:pt x="7157" y="2291"/>
                    <a:pt x="4409" y="123"/>
                  </a:cubicBezTo>
                  <a:cubicBezTo>
                    <a:pt x="4305" y="40"/>
                    <a:pt x="4182" y="1"/>
                    <a:pt x="406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51" name="Google Shape;851;p53"/>
            <p:cNvSpPr/>
            <p:nvPr/>
          </p:nvSpPr>
          <p:spPr>
            <a:xfrm>
              <a:off x="3443500" y="832575"/>
              <a:ext cx="187300" cy="173625"/>
            </a:xfrm>
            <a:custGeom>
              <a:rect b="b" l="l" r="r" t="t"/>
              <a:pathLst>
                <a:path extrusionOk="0" h="6945" w="7492">
                  <a:moveTo>
                    <a:pt x="3877" y="1133"/>
                  </a:moveTo>
                  <a:cubicBezTo>
                    <a:pt x="4588" y="1133"/>
                    <a:pt x="5300" y="1235"/>
                    <a:pt x="5991" y="1440"/>
                  </a:cubicBezTo>
                  <a:lnTo>
                    <a:pt x="3735" y="5269"/>
                  </a:lnTo>
                  <a:lnTo>
                    <a:pt x="1492" y="1528"/>
                  </a:lnTo>
                  <a:cubicBezTo>
                    <a:pt x="2264" y="1265"/>
                    <a:pt x="3070" y="1133"/>
                    <a:pt x="3877" y="1133"/>
                  </a:cubicBezTo>
                  <a:close/>
                  <a:moveTo>
                    <a:pt x="3877" y="0"/>
                  </a:moveTo>
                  <a:cubicBezTo>
                    <a:pt x="2702" y="0"/>
                    <a:pt x="1528" y="243"/>
                    <a:pt x="432" y="728"/>
                  </a:cubicBezTo>
                  <a:cubicBezTo>
                    <a:pt x="121" y="867"/>
                    <a:pt x="0" y="1244"/>
                    <a:pt x="175" y="1537"/>
                  </a:cubicBezTo>
                  <a:lnTo>
                    <a:pt x="3255" y="6670"/>
                  </a:lnTo>
                  <a:cubicBezTo>
                    <a:pt x="3358" y="6839"/>
                    <a:pt x="3542" y="6945"/>
                    <a:pt x="3741" y="6945"/>
                  </a:cubicBezTo>
                  <a:lnTo>
                    <a:pt x="3744" y="6945"/>
                  </a:lnTo>
                  <a:cubicBezTo>
                    <a:pt x="3943" y="6945"/>
                    <a:pt x="4128" y="6839"/>
                    <a:pt x="4230" y="6667"/>
                  </a:cubicBezTo>
                  <a:lnTo>
                    <a:pt x="7313" y="1419"/>
                  </a:lnTo>
                  <a:cubicBezTo>
                    <a:pt x="7491" y="1120"/>
                    <a:pt x="7358" y="737"/>
                    <a:pt x="7038" y="607"/>
                  </a:cubicBezTo>
                  <a:cubicBezTo>
                    <a:pt x="6023" y="202"/>
                    <a:pt x="4950" y="0"/>
                    <a:pt x="387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52" name="Google Shape;852;p53"/>
          <p:cNvGrpSpPr/>
          <p:nvPr/>
        </p:nvGrpSpPr>
        <p:grpSpPr>
          <a:xfrm>
            <a:off x="1257212" y="3398678"/>
            <a:ext cx="323587" cy="320242"/>
            <a:chOff x="3282325" y="2035675"/>
            <a:chExt cx="459575" cy="454825"/>
          </a:xfrm>
        </p:grpSpPr>
        <p:sp>
          <p:nvSpPr>
            <p:cNvPr id="853" name="Google Shape;853;p53"/>
            <p:cNvSpPr/>
            <p:nvPr/>
          </p:nvSpPr>
          <p:spPr>
            <a:xfrm>
              <a:off x="3337050" y="2234125"/>
              <a:ext cx="85925" cy="206325"/>
            </a:xfrm>
            <a:custGeom>
              <a:rect b="b" l="l" r="r" t="t"/>
              <a:pathLst>
                <a:path extrusionOk="0" h="8253" w="3437">
                  <a:moveTo>
                    <a:pt x="2305" y="1133"/>
                  </a:moveTo>
                  <a:lnTo>
                    <a:pt x="2305" y="7120"/>
                  </a:lnTo>
                  <a:lnTo>
                    <a:pt x="1133" y="7120"/>
                  </a:lnTo>
                  <a:lnTo>
                    <a:pt x="1133" y="1133"/>
                  </a:lnTo>
                  <a:close/>
                  <a:moveTo>
                    <a:pt x="568" y="0"/>
                  </a:moveTo>
                  <a:cubicBezTo>
                    <a:pt x="254" y="0"/>
                    <a:pt x="1" y="254"/>
                    <a:pt x="1" y="568"/>
                  </a:cubicBezTo>
                  <a:lnTo>
                    <a:pt x="1" y="7688"/>
                  </a:lnTo>
                  <a:cubicBezTo>
                    <a:pt x="1" y="7999"/>
                    <a:pt x="254" y="8253"/>
                    <a:pt x="568" y="8253"/>
                  </a:cubicBezTo>
                  <a:lnTo>
                    <a:pt x="2869" y="8253"/>
                  </a:lnTo>
                  <a:cubicBezTo>
                    <a:pt x="3183" y="8253"/>
                    <a:pt x="3437" y="7999"/>
                    <a:pt x="3437" y="7688"/>
                  </a:cubicBezTo>
                  <a:lnTo>
                    <a:pt x="3437" y="568"/>
                  </a:lnTo>
                  <a:cubicBezTo>
                    <a:pt x="3437" y="254"/>
                    <a:pt x="3183" y="0"/>
                    <a:pt x="286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54" name="Google Shape;854;p53"/>
            <p:cNvSpPr/>
            <p:nvPr/>
          </p:nvSpPr>
          <p:spPr>
            <a:xfrm>
              <a:off x="3451275" y="2175475"/>
              <a:ext cx="84925" cy="264975"/>
            </a:xfrm>
            <a:custGeom>
              <a:rect b="b" l="l" r="r" t="t"/>
              <a:pathLst>
                <a:path extrusionOk="0" h="10599" w="3397">
                  <a:moveTo>
                    <a:pt x="2265" y="1133"/>
                  </a:moveTo>
                  <a:lnTo>
                    <a:pt x="2265" y="9466"/>
                  </a:lnTo>
                  <a:lnTo>
                    <a:pt x="1132" y="9466"/>
                  </a:lnTo>
                  <a:lnTo>
                    <a:pt x="1132" y="1133"/>
                  </a:lnTo>
                  <a:close/>
                  <a:moveTo>
                    <a:pt x="565" y="0"/>
                  </a:moveTo>
                  <a:cubicBezTo>
                    <a:pt x="254" y="0"/>
                    <a:pt x="0" y="254"/>
                    <a:pt x="0" y="565"/>
                  </a:cubicBezTo>
                  <a:lnTo>
                    <a:pt x="0" y="10034"/>
                  </a:lnTo>
                  <a:cubicBezTo>
                    <a:pt x="0" y="10345"/>
                    <a:pt x="254" y="10599"/>
                    <a:pt x="565" y="10599"/>
                  </a:cubicBezTo>
                  <a:lnTo>
                    <a:pt x="2829" y="10599"/>
                  </a:lnTo>
                  <a:cubicBezTo>
                    <a:pt x="3143" y="10599"/>
                    <a:pt x="3397" y="10345"/>
                    <a:pt x="3397" y="10034"/>
                  </a:cubicBezTo>
                  <a:lnTo>
                    <a:pt x="3397" y="565"/>
                  </a:lnTo>
                  <a:cubicBezTo>
                    <a:pt x="3397" y="254"/>
                    <a:pt x="3143" y="0"/>
                    <a:pt x="282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55" name="Google Shape;855;p53"/>
            <p:cNvSpPr/>
            <p:nvPr/>
          </p:nvSpPr>
          <p:spPr>
            <a:xfrm>
              <a:off x="3564500" y="2116825"/>
              <a:ext cx="84950" cy="323625"/>
            </a:xfrm>
            <a:custGeom>
              <a:rect b="b" l="l" r="r" t="t"/>
              <a:pathLst>
                <a:path extrusionOk="0" h="12945" w="3398">
                  <a:moveTo>
                    <a:pt x="2265" y="1132"/>
                  </a:moveTo>
                  <a:lnTo>
                    <a:pt x="2265" y="11812"/>
                  </a:lnTo>
                  <a:lnTo>
                    <a:pt x="1133" y="11812"/>
                  </a:lnTo>
                  <a:lnTo>
                    <a:pt x="1133" y="1132"/>
                  </a:lnTo>
                  <a:close/>
                  <a:moveTo>
                    <a:pt x="565" y="0"/>
                  </a:moveTo>
                  <a:cubicBezTo>
                    <a:pt x="254" y="0"/>
                    <a:pt x="0" y="251"/>
                    <a:pt x="0" y="565"/>
                  </a:cubicBezTo>
                  <a:lnTo>
                    <a:pt x="0" y="12380"/>
                  </a:lnTo>
                  <a:cubicBezTo>
                    <a:pt x="0" y="12691"/>
                    <a:pt x="254" y="12945"/>
                    <a:pt x="565" y="12945"/>
                  </a:cubicBezTo>
                  <a:lnTo>
                    <a:pt x="2829" y="12945"/>
                  </a:lnTo>
                  <a:cubicBezTo>
                    <a:pt x="3144" y="12945"/>
                    <a:pt x="3397" y="12691"/>
                    <a:pt x="3397" y="12380"/>
                  </a:cubicBezTo>
                  <a:lnTo>
                    <a:pt x="3397" y="565"/>
                  </a:lnTo>
                  <a:cubicBezTo>
                    <a:pt x="3397" y="251"/>
                    <a:pt x="3144" y="0"/>
                    <a:pt x="282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56" name="Google Shape;856;p53"/>
            <p:cNvSpPr/>
            <p:nvPr/>
          </p:nvSpPr>
          <p:spPr>
            <a:xfrm>
              <a:off x="3282325" y="2035675"/>
              <a:ext cx="459575" cy="454825"/>
            </a:xfrm>
            <a:custGeom>
              <a:rect b="b" l="l" r="r" t="t"/>
              <a:pathLst>
                <a:path extrusionOk="0" h="18193" w="18383">
                  <a:moveTo>
                    <a:pt x="568" y="0"/>
                  </a:moveTo>
                  <a:cubicBezTo>
                    <a:pt x="254" y="0"/>
                    <a:pt x="1" y="251"/>
                    <a:pt x="1" y="565"/>
                  </a:cubicBezTo>
                  <a:lnTo>
                    <a:pt x="1" y="17625"/>
                  </a:lnTo>
                  <a:cubicBezTo>
                    <a:pt x="1" y="17939"/>
                    <a:pt x="254" y="18192"/>
                    <a:pt x="568" y="18192"/>
                  </a:cubicBezTo>
                  <a:lnTo>
                    <a:pt x="17815" y="18192"/>
                  </a:lnTo>
                  <a:cubicBezTo>
                    <a:pt x="18129" y="18192"/>
                    <a:pt x="18383" y="17939"/>
                    <a:pt x="18383" y="17625"/>
                  </a:cubicBezTo>
                  <a:cubicBezTo>
                    <a:pt x="18383" y="17311"/>
                    <a:pt x="18129" y="17060"/>
                    <a:pt x="17815" y="17060"/>
                  </a:cubicBezTo>
                  <a:lnTo>
                    <a:pt x="1133" y="17060"/>
                  </a:lnTo>
                  <a:lnTo>
                    <a:pt x="1133" y="565"/>
                  </a:lnTo>
                  <a:cubicBezTo>
                    <a:pt x="1133" y="251"/>
                    <a:pt x="879" y="0"/>
                    <a:pt x="56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857" name="Google Shape;857;p53"/>
          <p:cNvSpPr/>
          <p:nvPr/>
        </p:nvSpPr>
        <p:spPr>
          <a:xfrm>
            <a:off x="5101359" y="3400453"/>
            <a:ext cx="330434" cy="316687"/>
          </a:xfrm>
          <a:custGeom>
            <a:rect b="b" l="l" r="r" t="t"/>
            <a:pathLst>
              <a:path extrusionOk="0" h="17991" w="18772">
                <a:moveTo>
                  <a:pt x="17492" y="6197"/>
                </a:moveTo>
                <a:lnTo>
                  <a:pt x="17217" y="8063"/>
                </a:lnTo>
                <a:lnTo>
                  <a:pt x="15626" y="6472"/>
                </a:lnTo>
                <a:lnTo>
                  <a:pt x="17492" y="6197"/>
                </a:lnTo>
                <a:close/>
                <a:moveTo>
                  <a:pt x="6055" y="9391"/>
                </a:moveTo>
                <a:lnTo>
                  <a:pt x="6055" y="16858"/>
                </a:lnTo>
                <a:lnTo>
                  <a:pt x="1133" y="16858"/>
                </a:lnTo>
                <a:lnTo>
                  <a:pt x="1133" y="13332"/>
                </a:lnTo>
                <a:lnTo>
                  <a:pt x="6055" y="9391"/>
                </a:lnTo>
                <a:close/>
                <a:moveTo>
                  <a:pt x="7187" y="9141"/>
                </a:moveTo>
                <a:lnTo>
                  <a:pt x="11903" y="11568"/>
                </a:lnTo>
                <a:lnTo>
                  <a:pt x="11903" y="16858"/>
                </a:lnTo>
                <a:lnTo>
                  <a:pt x="7187" y="16858"/>
                </a:lnTo>
                <a:lnTo>
                  <a:pt x="7187" y="9141"/>
                </a:lnTo>
                <a:close/>
                <a:moveTo>
                  <a:pt x="565" y="1"/>
                </a:moveTo>
                <a:cubicBezTo>
                  <a:pt x="254" y="1"/>
                  <a:pt x="1" y="255"/>
                  <a:pt x="1" y="569"/>
                </a:cubicBezTo>
                <a:lnTo>
                  <a:pt x="1" y="17423"/>
                </a:lnTo>
                <a:cubicBezTo>
                  <a:pt x="1" y="17737"/>
                  <a:pt x="254" y="17991"/>
                  <a:pt x="565" y="17991"/>
                </a:cubicBezTo>
                <a:lnTo>
                  <a:pt x="18141" y="17991"/>
                </a:lnTo>
                <a:cubicBezTo>
                  <a:pt x="18455" y="17991"/>
                  <a:pt x="18706" y="17737"/>
                  <a:pt x="18706" y="17423"/>
                </a:cubicBezTo>
                <a:cubicBezTo>
                  <a:pt x="18706" y="17112"/>
                  <a:pt x="18455" y="16858"/>
                  <a:pt x="18141" y="16858"/>
                </a:cubicBezTo>
                <a:lnTo>
                  <a:pt x="13033" y="16858"/>
                </a:lnTo>
                <a:lnTo>
                  <a:pt x="13033" y="11457"/>
                </a:lnTo>
                <a:lnTo>
                  <a:pt x="16022" y="8467"/>
                </a:lnTo>
                <a:lnTo>
                  <a:pt x="17214" y="9660"/>
                </a:lnTo>
                <a:cubicBezTo>
                  <a:pt x="17329" y="9774"/>
                  <a:pt x="17471" y="9826"/>
                  <a:pt x="17611" y="9826"/>
                </a:cubicBezTo>
                <a:cubicBezTo>
                  <a:pt x="17874" y="9826"/>
                  <a:pt x="18129" y="9643"/>
                  <a:pt x="18175" y="9343"/>
                </a:cubicBezTo>
                <a:lnTo>
                  <a:pt x="18721" y="5608"/>
                </a:lnTo>
                <a:cubicBezTo>
                  <a:pt x="18771" y="5262"/>
                  <a:pt x="18501" y="4962"/>
                  <a:pt x="18164" y="4962"/>
                </a:cubicBezTo>
                <a:cubicBezTo>
                  <a:pt x="18137" y="4962"/>
                  <a:pt x="18109" y="4964"/>
                  <a:pt x="18081" y="4968"/>
                </a:cubicBezTo>
                <a:lnTo>
                  <a:pt x="14346" y="5514"/>
                </a:lnTo>
                <a:cubicBezTo>
                  <a:pt x="13887" y="5584"/>
                  <a:pt x="13700" y="6145"/>
                  <a:pt x="14029" y="6475"/>
                </a:cubicBezTo>
                <a:lnTo>
                  <a:pt x="15222" y="7667"/>
                </a:lnTo>
                <a:lnTo>
                  <a:pt x="12359" y="10530"/>
                </a:lnTo>
                <a:lnTo>
                  <a:pt x="6879" y="7710"/>
                </a:lnTo>
                <a:cubicBezTo>
                  <a:pt x="6867" y="7703"/>
                  <a:pt x="6855" y="7697"/>
                  <a:pt x="6846" y="7694"/>
                </a:cubicBezTo>
                <a:lnTo>
                  <a:pt x="6831" y="7688"/>
                </a:lnTo>
                <a:lnTo>
                  <a:pt x="6794" y="7673"/>
                </a:lnTo>
                <a:lnTo>
                  <a:pt x="6776" y="7670"/>
                </a:lnTo>
                <a:cubicBezTo>
                  <a:pt x="6767" y="7667"/>
                  <a:pt x="6755" y="7664"/>
                  <a:pt x="6743" y="7661"/>
                </a:cubicBezTo>
                <a:lnTo>
                  <a:pt x="6728" y="7658"/>
                </a:lnTo>
                <a:cubicBezTo>
                  <a:pt x="6713" y="7655"/>
                  <a:pt x="6695" y="7652"/>
                  <a:pt x="6680" y="7649"/>
                </a:cubicBezTo>
                <a:lnTo>
                  <a:pt x="6553" y="7649"/>
                </a:lnTo>
                <a:cubicBezTo>
                  <a:pt x="6541" y="7649"/>
                  <a:pt x="6526" y="7655"/>
                  <a:pt x="6514" y="7655"/>
                </a:cubicBezTo>
                <a:lnTo>
                  <a:pt x="6495" y="7661"/>
                </a:lnTo>
                <a:cubicBezTo>
                  <a:pt x="6483" y="7661"/>
                  <a:pt x="6474" y="7664"/>
                  <a:pt x="6465" y="7667"/>
                </a:cubicBezTo>
                <a:lnTo>
                  <a:pt x="6447" y="7673"/>
                </a:lnTo>
                <a:cubicBezTo>
                  <a:pt x="6432" y="7679"/>
                  <a:pt x="6417" y="7682"/>
                  <a:pt x="6405" y="7688"/>
                </a:cubicBezTo>
                <a:lnTo>
                  <a:pt x="6387" y="7697"/>
                </a:lnTo>
                <a:lnTo>
                  <a:pt x="6360" y="7710"/>
                </a:lnTo>
                <a:lnTo>
                  <a:pt x="6341" y="7719"/>
                </a:lnTo>
                <a:cubicBezTo>
                  <a:pt x="6332" y="7725"/>
                  <a:pt x="6323" y="7731"/>
                  <a:pt x="6314" y="7737"/>
                </a:cubicBezTo>
                <a:lnTo>
                  <a:pt x="6299" y="7746"/>
                </a:lnTo>
                <a:cubicBezTo>
                  <a:pt x="6287" y="7752"/>
                  <a:pt x="6275" y="7761"/>
                  <a:pt x="6266" y="7770"/>
                </a:cubicBezTo>
                <a:lnTo>
                  <a:pt x="6260" y="7776"/>
                </a:lnTo>
                <a:lnTo>
                  <a:pt x="1133" y="11879"/>
                </a:lnTo>
                <a:lnTo>
                  <a:pt x="1133" y="569"/>
                </a:lnTo>
                <a:cubicBezTo>
                  <a:pt x="1133" y="255"/>
                  <a:pt x="879" y="1"/>
                  <a:pt x="56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58" name="Google Shape;858;p53"/>
          <p:cNvSpPr/>
          <p:nvPr/>
        </p:nvSpPr>
        <p:spPr>
          <a:xfrm>
            <a:off x="5131538" y="2004156"/>
            <a:ext cx="300263" cy="340186"/>
          </a:xfrm>
          <a:custGeom>
            <a:rect b="b" l="l" r="r" t="t"/>
            <a:pathLst>
              <a:path extrusionOk="0" h="19326" w="17058">
                <a:moveTo>
                  <a:pt x="15013" y="2021"/>
                </a:moveTo>
                <a:lnTo>
                  <a:pt x="11577" y="5741"/>
                </a:lnTo>
                <a:cubicBezTo>
                  <a:pt x="11378" y="5958"/>
                  <a:pt x="11378" y="6290"/>
                  <a:pt x="11577" y="6507"/>
                </a:cubicBezTo>
                <a:lnTo>
                  <a:pt x="15013" y="10230"/>
                </a:lnTo>
                <a:lnTo>
                  <a:pt x="3195" y="10230"/>
                </a:lnTo>
                <a:lnTo>
                  <a:pt x="3195" y="2021"/>
                </a:lnTo>
                <a:close/>
                <a:moveTo>
                  <a:pt x="1716" y="1133"/>
                </a:moveTo>
                <a:cubicBezTo>
                  <a:pt x="1906" y="1136"/>
                  <a:pt x="2060" y="1290"/>
                  <a:pt x="2063" y="1480"/>
                </a:cubicBezTo>
                <a:lnTo>
                  <a:pt x="2063" y="17846"/>
                </a:lnTo>
                <a:cubicBezTo>
                  <a:pt x="2060" y="18036"/>
                  <a:pt x="1906" y="18190"/>
                  <a:pt x="1716" y="18193"/>
                </a:cubicBezTo>
                <a:lnTo>
                  <a:pt x="1483" y="18193"/>
                </a:lnTo>
                <a:cubicBezTo>
                  <a:pt x="1290" y="18190"/>
                  <a:pt x="1136" y="18036"/>
                  <a:pt x="1133" y="17846"/>
                </a:cubicBezTo>
                <a:lnTo>
                  <a:pt x="1133" y="1480"/>
                </a:lnTo>
                <a:cubicBezTo>
                  <a:pt x="1136" y="1290"/>
                  <a:pt x="1290" y="1136"/>
                  <a:pt x="1483" y="1133"/>
                </a:cubicBezTo>
                <a:close/>
                <a:moveTo>
                  <a:pt x="1483" y="1"/>
                </a:moveTo>
                <a:cubicBezTo>
                  <a:pt x="665" y="1"/>
                  <a:pt x="4" y="665"/>
                  <a:pt x="1" y="1480"/>
                </a:cubicBezTo>
                <a:lnTo>
                  <a:pt x="1" y="17846"/>
                </a:lnTo>
                <a:cubicBezTo>
                  <a:pt x="4" y="18661"/>
                  <a:pt x="665" y="19325"/>
                  <a:pt x="1483" y="19325"/>
                </a:cubicBezTo>
                <a:lnTo>
                  <a:pt x="1716" y="19325"/>
                </a:lnTo>
                <a:cubicBezTo>
                  <a:pt x="2531" y="19325"/>
                  <a:pt x="3195" y="18661"/>
                  <a:pt x="3195" y="17846"/>
                </a:cubicBezTo>
                <a:lnTo>
                  <a:pt x="3195" y="11363"/>
                </a:lnTo>
                <a:lnTo>
                  <a:pt x="16306" y="11363"/>
                </a:lnTo>
                <a:cubicBezTo>
                  <a:pt x="16801" y="11360"/>
                  <a:pt x="17058" y="10774"/>
                  <a:pt x="16722" y="10412"/>
                </a:cubicBezTo>
                <a:lnTo>
                  <a:pt x="12764" y="6124"/>
                </a:lnTo>
                <a:lnTo>
                  <a:pt x="16722" y="1836"/>
                </a:lnTo>
                <a:cubicBezTo>
                  <a:pt x="16873" y="1673"/>
                  <a:pt x="16916" y="1432"/>
                  <a:pt x="16825" y="1226"/>
                </a:cubicBezTo>
                <a:cubicBezTo>
                  <a:pt x="16734" y="1021"/>
                  <a:pt x="16532" y="885"/>
                  <a:pt x="16306" y="885"/>
                </a:cubicBezTo>
                <a:lnTo>
                  <a:pt x="3071" y="885"/>
                </a:lnTo>
                <a:cubicBezTo>
                  <a:pt x="2833" y="348"/>
                  <a:pt x="2302" y="1"/>
                  <a:pt x="171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2" name="Shape 862"/>
        <p:cNvGrpSpPr/>
        <p:nvPr/>
      </p:nvGrpSpPr>
      <p:grpSpPr>
        <a:xfrm>
          <a:off x="0" y="0"/>
          <a:ext cx="0" cy="0"/>
          <a:chOff x="0" y="0"/>
          <a:chExt cx="0" cy="0"/>
        </a:xfrm>
      </p:grpSpPr>
      <p:sp>
        <p:nvSpPr>
          <p:cNvPr id="863" name="Google Shape;863;p54"/>
          <p:cNvSpPr txBox="1"/>
          <p:nvPr>
            <p:ph type="title"/>
          </p:nvPr>
        </p:nvSpPr>
        <p:spPr>
          <a:xfrm>
            <a:off x="720000" y="535000"/>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CUSTOMER PROFILE</a:t>
            </a:r>
            <a:endParaRPr/>
          </a:p>
        </p:txBody>
      </p:sp>
      <p:sp>
        <p:nvSpPr>
          <p:cNvPr id="864" name="Google Shape;864;p54"/>
          <p:cNvSpPr/>
          <p:nvPr/>
        </p:nvSpPr>
        <p:spPr>
          <a:xfrm>
            <a:off x="1027890" y="3441375"/>
            <a:ext cx="711600" cy="711600"/>
          </a:xfrm>
          <a:prstGeom prst="ellipse">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54"/>
          <p:cNvSpPr/>
          <p:nvPr/>
        </p:nvSpPr>
        <p:spPr>
          <a:xfrm>
            <a:off x="2084020" y="3441375"/>
            <a:ext cx="711600" cy="711600"/>
          </a:xfrm>
          <a:prstGeom prst="ellipse">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54"/>
          <p:cNvSpPr txBox="1"/>
          <p:nvPr/>
        </p:nvSpPr>
        <p:spPr>
          <a:xfrm>
            <a:off x="956700" y="1580400"/>
            <a:ext cx="1863000" cy="3603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2000">
                <a:solidFill>
                  <a:schemeClr val="lt2"/>
                </a:solidFill>
                <a:latin typeface="Righteous"/>
                <a:ea typeface="Righteous"/>
                <a:cs typeface="Righteous"/>
                <a:sym typeface="Righteous"/>
              </a:rPr>
              <a:t>Gender</a:t>
            </a:r>
            <a:endParaRPr sz="2000">
              <a:solidFill>
                <a:schemeClr val="lt2"/>
              </a:solidFill>
              <a:latin typeface="Righteous"/>
              <a:ea typeface="Righteous"/>
              <a:cs typeface="Righteous"/>
              <a:sym typeface="Righteous"/>
            </a:endParaRPr>
          </a:p>
        </p:txBody>
      </p:sp>
      <p:sp>
        <p:nvSpPr>
          <p:cNvPr id="867" name="Google Shape;867;p54"/>
          <p:cNvSpPr txBox="1"/>
          <p:nvPr/>
        </p:nvSpPr>
        <p:spPr>
          <a:xfrm>
            <a:off x="956700" y="1986600"/>
            <a:ext cx="1863000" cy="453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a:solidFill>
                  <a:srgbClr val="FFFFFF"/>
                </a:solidFill>
                <a:latin typeface="Spartan"/>
                <a:ea typeface="Spartan"/>
                <a:cs typeface="Spartan"/>
                <a:sym typeface="Spartan"/>
              </a:rPr>
              <a:t>Jupiter is the biggest planet</a:t>
            </a:r>
            <a:endParaRPr>
              <a:solidFill>
                <a:srgbClr val="FFFFFF"/>
              </a:solidFill>
              <a:latin typeface="Spartan"/>
              <a:ea typeface="Spartan"/>
              <a:cs typeface="Spartan"/>
              <a:sym typeface="Spartan"/>
            </a:endParaRPr>
          </a:p>
          <a:p>
            <a:pPr indent="0" lvl="0" marL="0" rtl="0" algn="ctr">
              <a:spcBef>
                <a:spcPts val="0"/>
              </a:spcBef>
              <a:spcAft>
                <a:spcPts val="0"/>
              </a:spcAft>
              <a:buNone/>
            </a:pPr>
            <a:r>
              <a:t/>
            </a:r>
            <a:endParaRPr>
              <a:solidFill>
                <a:srgbClr val="220051"/>
              </a:solidFill>
              <a:latin typeface="DM Sans"/>
              <a:ea typeface="DM Sans"/>
              <a:cs typeface="DM Sans"/>
              <a:sym typeface="DM Sans"/>
            </a:endParaRPr>
          </a:p>
        </p:txBody>
      </p:sp>
      <p:sp>
        <p:nvSpPr>
          <p:cNvPr id="868" name="Google Shape;868;p54"/>
          <p:cNvSpPr txBox="1"/>
          <p:nvPr/>
        </p:nvSpPr>
        <p:spPr>
          <a:xfrm>
            <a:off x="1017690" y="2972325"/>
            <a:ext cx="732000" cy="2874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b="1" lang="en" sz="1800">
                <a:solidFill>
                  <a:schemeClr val="dk2"/>
                </a:solidFill>
                <a:latin typeface="Righteous"/>
                <a:ea typeface="Righteous"/>
                <a:cs typeface="Righteous"/>
                <a:sym typeface="Righteous"/>
              </a:rPr>
              <a:t>75%</a:t>
            </a:r>
            <a:endParaRPr b="1" sz="1800">
              <a:solidFill>
                <a:schemeClr val="dk2"/>
              </a:solidFill>
              <a:latin typeface="Righteous"/>
              <a:ea typeface="Righteous"/>
              <a:cs typeface="Righteous"/>
              <a:sym typeface="Righteous"/>
            </a:endParaRPr>
          </a:p>
        </p:txBody>
      </p:sp>
      <p:sp>
        <p:nvSpPr>
          <p:cNvPr id="869" name="Google Shape;869;p54"/>
          <p:cNvSpPr txBox="1"/>
          <p:nvPr/>
        </p:nvSpPr>
        <p:spPr>
          <a:xfrm>
            <a:off x="2073820" y="2972325"/>
            <a:ext cx="732000" cy="2874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b="1" lang="en" sz="1800">
                <a:solidFill>
                  <a:schemeClr val="dk2"/>
                </a:solidFill>
                <a:latin typeface="Righteous"/>
                <a:ea typeface="Righteous"/>
                <a:cs typeface="Righteous"/>
                <a:sym typeface="Righteous"/>
              </a:rPr>
              <a:t>25%</a:t>
            </a:r>
            <a:endParaRPr b="1" sz="1800">
              <a:solidFill>
                <a:schemeClr val="dk2"/>
              </a:solidFill>
              <a:latin typeface="Righteous"/>
              <a:ea typeface="Righteous"/>
              <a:cs typeface="Righteous"/>
              <a:sym typeface="Righteous"/>
            </a:endParaRPr>
          </a:p>
        </p:txBody>
      </p:sp>
      <p:sp>
        <p:nvSpPr>
          <p:cNvPr id="870" name="Google Shape;870;p54"/>
          <p:cNvSpPr txBox="1"/>
          <p:nvPr/>
        </p:nvSpPr>
        <p:spPr>
          <a:xfrm>
            <a:off x="2073820" y="2754550"/>
            <a:ext cx="732000" cy="2280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1200">
                <a:solidFill>
                  <a:srgbClr val="FFFFFF"/>
                </a:solidFill>
                <a:latin typeface="Spartan"/>
                <a:ea typeface="Spartan"/>
                <a:cs typeface="Spartan"/>
                <a:sym typeface="Spartan"/>
              </a:rPr>
              <a:t>Women</a:t>
            </a:r>
            <a:endParaRPr sz="1200">
              <a:solidFill>
                <a:srgbClr val="220051"/>
              </a:solidFill>
              <a:latin typeface="Spartan"/>
              <a:ea typeface="Spartan"/>
              <a:cs typeface="Spartan"/>
              <a:sym typeface="Spartan"/>
            </a:endParaRPr>
          </a:p>
        </p:txBody>
      </p:sp>
      <p:sp>
        <p:nvSpPr>
          <p:cNvPr id="871" name="Google Shape;871;p54"/>
          <p:cNvSpPr txBox="1"/>
          <p:nvPr/>
        </p:nvSpPr>
        <p:spPr>
          <a:xfrm>
            <a:off x="1017690" y="2754550"/>
            <a:ext cx="732000" cy="2280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1200">
                <a:solidFill>
                  <a:srgbClr val="FFFFFF"/>
                </a:solidFill>
                <a:latin typeface="Spartan"/>
                <a:ea typeface="Spartan"/>
                <a:cs typeface="Spartan"/>
                <a:sym typeface="Spartan"/>
              </a:rPr>
              <a:t>Men</a:t>
            </a:r>
            <a:endParaRPr sz="1200">
              <a:solidFill>
                <a:srgbClr val="220051"/>
              </a:solidFill>
              <a:latin typeface="Spartan"/>
              <a:ea typeface="Spartan"/>
              <a:cs typeface="Spartan"/>
              <a:sym typeface="Spartan"/>
            </a:endParaRPr>
          </a:p>
        </p:txBody>
      </p:sp>
      <p:sp>
        <p:nvSpPr>
          <p:cNvPr id="872" name="Google Shape;872;p54"/>
          <p:cNvSpPr txBox="1"/>
          <p:nvPr/>
        </p:nvSpPr>
        <p:spPr>
          <a:xfrm>
            <a:off x="3640500" y="1580400"/>
            <a:ext cx="1863000" cy="3603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2000">
                <a:solidFill>
                  <a:schemeClr val="lt2"/>
                </a:solidFill>
                <a:latin typeface="Righteous"/>
                <a:ea typeface="Righteous"/>
                <a:cs typeface="Righteous"/>
                <a:sym typeface="Righteous"/>
              </a:rPr>
              <a:t>Occupation</a:t>
            </a:r>
            <a:endParaRPr sz="2000">
              <a:solidFill>
                <a:schemeClr val="lt2"/>
              </a:solidFill>
              <a:latin typeface="Righteous"/>
              <a:ea typeface="Righteous"/>
              <a:cs typeface="Righteous"/>
              <a:sym typeface="Righteous"/>
            </a:endParaRPr>
          </a:p>
        </p:txBody>
      </p:sp>
      <p:sp>
        <p:nvSpPr>
          <p:cNvPr id="873" name="Google Shape;873;p54"/>
          <p:cNvSpPr txBox="1"/>
          <p:nvPr/>
        </p:nvSpPr>
        <p:spPr>
          <a:xfrm>
            <a:off x="6324300" y="1580400"/>
            <a:ext cx="1863000" cy="3603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2000">
                <a:solidFill>
                  <a:schemeClr val="lt2"/>
                </a:solidFill>
                <a:latin typeface="Righteous"/>
                <a:ea typeface="Righteous"/>
                <a:cs typeface="Righteous"/>
                <a:sym typeface="Righteous"/>
              </a:rPr>
              <a:t>Age</a:t>
            </a:r>
            <a:endParaRPr sz="2000">
              <a:solidFill>
                <a:schemeClr val="lt2"/>
              </a:solidFill>
              <a:latin typeface="Righteous"/>
              <a:ea typeface="Righteous"/>
              <a:cs typeface="Righteous"/>
              <a:sym typeface="Righteous"/>
            </a:endParaRPr>
          </a:p>
        </p:txBody>
      </p:sp>
      <p:sp>
        <p:nvSpPr>
          <p:cNvPr id="874" name="Google Shape;874;p54"/>
          <p:cNvSpPr txBox="1"/>
          <p:nvPr/>
        </p:nvSpPr>
        <p:spPr>
          <a:xfrm>
            <a:off x="6324300" y="1986600"/>
            <a:ext cx="1863000" cy="453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a:solidFill>
                  <a:srgbClr val="FFFFFF"/>
                </a:solidFill>
                <a:latin typeface="Spartan"/>
                <a:ea typeface="Spartan"/>
                <a:cs typeface="Spartan"/>
                <a:sym typeface="Spartan"/>
              </a:rPr>
              <a:t>Despite being red, Mars is cold</a:t>
            </a:r>
            <a:endParaRPr>
              <a:solidFill>
                <a:srgbClr val="220051"/>
              </a:solidFill>
              <a:latin typeface="Spartan"/>
              <a:ea typeface="Spartan"/>
              <a:cs typeface="Spartan"/>
              <a:sym typeface="Spartan"/>
            </a:endParaRPr>
          </a:p>
        </p:txBody>
      </p:sp>
      <p:sp>
        <p:nvSpPr>
          <p:cNvPr id="875" name="Google Shape;875;p54"/>
          <p:cNvSpPr txBox="1"/>
          <p:nvPr/>
        </p:nvSpPr>
        <p:spPr>
          <a:xfrm>
            <a:off x="11169588" y="3671675"/>
            <a:ext cx="571800" cy="189600"/>
          </a:xfrm>
          <a:prstGeom prst="rect">
            <a:avLst/>
          </a:prstGeom>
          <a:noFill/>
          <a:ln>
            <a:noFill/>
          </a:ln>
        </p:spPr>
        <p:txBody>
          <a:bodyPr anchorCtr="0" anchor="t" bIns="0" lIns="0" spcFirstLastPara="1" rIns="0" wrap="square" tIns="0">
            <a:noAutofit/>
          </a:bodyPr>
          <a:lstStyle/>
          <a:p>
            <a:pPr indent="0" lvl="0" marL="0" rtl="0" algn="r">
              <a:spcBef>
                <a:spcPts val="0"/>
              </a:spcBef>
              <a:spcAft>
                <a:spcPts val="0"/>
              </a:spcAft>
              <a:buNone/>
            </a:pPr>
            <a:r>
              <a:rPr lang="en" sz="1200">
                <a:solidFill>
                  <a:srgbClr val="FFFFFF"/>
                </a:solidFill>
                <a:latin typeface="Spartan"/>
                <a:ea typeface="Spartan"/>
                <a:cs typeface="Spartan"/>
                <a:sym typeface="Spartan"/>
              </a:rPr>
              <a:t>21-30</a:t>
            </a:r>
            <a:endParaRPr sz="1200">
              <a:solidFill>
                <a:srgbClr val="FFFFFF"/>
              </a:solidFill>
              <a:latin typeface="Spartan"/>
              <a:ea typeface="Spartan"/>
              <a:cs typeface="Spartan"/>
              <a:sym typeface="Spartan"/>
            </a:endParaRPr>
          </a:p>
          <a:p>
            <a:pPr indent="0" lvl="0" marL="0" rtl="0" algn="r">
              <a:spcBef>
                <a:spcPts val="0"/>
              </a:spcBef>
              <a:spcAft>
                <a:spcPts val="0"/>
              </a:spcAft>
              <a:buNone/>
            </a:pPr>
            <a:r>
              <a:t/>
            </a:r>
            <a:endParaRPr sz="1200">
              <a:solidFill>
                <a:srgbClr val="FFFFFF"/>
              </a:solidFill>
              <a:latin typeface="DM Sans"/>
              <a:ea typeface="DM Sans"/>
              <a:cs typeface="DM Sans"/>
              <a:sym typeface="DM Sans"/>
            </a:endParaRPr>
          </a:p>
        </p:txBody>
      </p:sp>
      <p:sp>
        <p:nvSpPr>
          <p:cNvPr id="876" name="Google Shape;876;p54"/>
          <p:cNvSpPr txBox="1"/>
          <p:nvPr/>
        </p:nvSpPr>
        <p:spPr>
          <a:xfrm>
            <a:off x="11169588" y="4027200"/>
            <a:ext cx="571800" cy="189600"/>
          </a:xfrm>
          <a:prstGeom prst="rect">
            <a:avLst/>
          </a:prstGeom>
          <a:noFill/>
          <a:ln>
            <a:noFill/>
          </a:ln>
        </p:spPr>
        <p:txBody>
          <a:bodyPr anchorCtr="0" anchor="t" bIns="0" lIns="0" spcFirstLastPara="1" rIns="0" wrap="square" tIns="0">
            <a:noAutofit/>
          </a:bodyPr>
          <a:lstStyle/>
          <a:p>
            <a:pPr indent="0" lvl="0" marL="0" rtl="0" algn="r">
              <a:spcBef>
                <a:spcPts val="0"/>
              </a:spcBef>
              <a:spcAft>
                <a:spcPts val="0"/>
              </a:spcAft>
              <a:buNone/>
            </a:pPr>
            <a:r>
              <a:rPr lang="en" sz="1200">
                <a:solidFill>
                  <a:srgbClr val="FFFFFF"/>
                </a:solidFill>
                <a:latin typeface="Spartan"/>
                <a:ea typeface="Spartan"/>
                <a:cs typeface="Spartan"/>
                <a:sym typeface="Spartan"/>
              </a:rPr>
              <a:t>31-50</a:t>
            </a:r>
            <a:endParaRPr sz="1200">
              <a:solidFill>
                <a:srgbClr val="FFFFFF"/>
              </a:solidFill>
              <a:latin typeface="Spartan"/>
              <a:ea typeface="Spartan"/>
              <a:cs typeface="Spartan"/>
              <a:sym typeface="Spartan"/>
            </a:endParaRPr>
          </a:p>
          <a:p>
            <a:pPr indent="0" lvl="0" marL="0" rtl="0" algn="r">
              <a:spcBef>
                <a:spcPts val="0"/>
              </a:spcBef>
              <a:spcAft>
                <a:spcPts val="0"/>
              </a:spcAft>
              <a:buNone/>
            </a:pPr>
            <a:r>
              <a:t/>
            </a:r>
            <a:endParaRPr sz="1200">
              <a:solidFill>
                <a:srgbClr val="FFFFFF"/>
              </a:solidFill>
              <a:latin typeface="DM Sans"/>
              <a:ea typeface="DM Sans"/>
              <a:cs typeface="DM Sans"/>
              <a:sym typeface="DM Sans"/>
            </a:endParaRPr>
          </a:p>
        </p:txBody>
      </p:sp>
      <p:sp>
        <p:nvSpPr>
          <p:cNvPr id="877" name="Google Shape;877;p54"/>
          <p:cNvSpPr txBox="1"/>
          <p:nvPr/>
        </p:nvSpPr>
        <p:spPr>
          <a:xfrm>
            <a:off x="3640500" y="1986600"/>
            <a:ext cx="1863000" cy="453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a:solidFill>
                  <a:srgbClr val="FFFFFF"/>
                </a:solidFill>
                <a:latin typeface="Spartan"/>
                <a:ea typeface="Spartan"/>
                <a:cs typeface="Spartan"/>
                <a:sym typeface="Spartan"/>
              </a:rPr>
              <a:t>Mercury is the smallest planet</a:t>
            </a:r>
            <a:endParaRPr>
              <a:solidFill>
                <a:srgbClr val="220051"/>
              </a:solidFill>
              <a:latin typeface="Spartan"/>
              <a:ea typeface="Spartan"/>
              <a:cs typeface="Spartan"/>
              <a:sym typeface="Spartan"/>
            </a:endParaRPr>
          </a:p>
        </p:txBody>
      </p:sp>
      <p:sp>
        <p:nvSpPr>
          <p:cNvPr id="878" name="Google Shape;878;p54"/>
          <p:cNvSpPr/>
          <p:nvPr/>
        </p:nvSpPr>
        <p:spPr>
          <a:xfrm rot="10800000">
            <a:off x="1024440" y="3437932"/>
            <a:ext cx="718500" cy="718500"/>
          </a:xfrm>
          <a:prstGeom prst="arc">
            <a:avLst>
              <a:gd fmla="val 5436344" name="adj1"/>
              <a:gd fmla="val 0" name="adj2"/>
            </a:avLst>
          </a:prstGeom>
          <a:noFill/>
          <a:ln cap="flat" cmpd="sng" w="762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54"/>
          <p:cNvSpPr/>
          <p:nvPr/>
        </p:nvSpPr>
        <p:spPr>
          <a:xfrm rot="-5400000">
            <a:off x="2080570" y="3437932"/>
            <a:ext cx="718500" cy="718500"/>
          </a:xfrm>
          <a:prstGeom prst="arc">
            <a:avLst>
              <a:gd fmla="val 21527225" name="adj1"/>
              <a:gd fmla="val 5532844" name="adj2"/>
            </a:avLst>
          </a:prstGeom>
          <a:noFill/>
          <a:ln cap="flat" cmpd="sng" w="762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0" name="Google Shape;880;p54"/>
          <p:cNvGrpSpPr/>
          <p:nvPr/>
        </p:nvGrpSpPr>
        <p:grpSpPr>
          <a:xfrm>
            <a:off x="4088730" y="2761694"/>
            <a:ext cx="1356444" cy="192906"/>
            <a:chOff x="3465975" y="2270305"/>
            <a:chExt cx="1208737" cy="171900"/>
          </a:xfrm>
        </p:grpSpPr>
        <p:sp>
          <p:nvSpPr>
            <p:cNvPr id="881" name="Google Shape;881;p54"/>
            <p:cNvSpPr/>
            <p:nvPr/>
          </p:nvSpPr>
          <p:spPr>
            <a:xfrm rot="-5400000">
              <a:off x="3725184" y="2270305"/>
              <a:ext cx="171900" cy="171900"/>
            </a:xfrm>
            <a:prstGeom prst="ellipse">
              <a:avLst/>
            </a:prstGeom>
            <a:solidFill>
              <a:schemeClr val="dk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54"/>
            <p:cNvSpPr/>
            <p:nvPr/>
          </p:nvSpPr>
          <p:spPr>
            <a:xfrm rot="-5400000">
              <a:off x="3984394" y="2270305"/>
              <a:ext cx="171900" cy="171900"/>
            </a:xfrm>
            <a:prstGeom prst="ellipse">
              <a:avLst/>
            </a:prstGeom>
            <a:solidFill>
              <a:schemeClr val="dk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54"/>
            <p:cNvSpPr/>
            <p:nvPr/>
          </p:nvSpPr>
          <p:spPr>
            <a:xfrm rot="-5400000">
              <a:off x="4243603" y="2270305"/>
              <a:ext cx="171900" cy="171900"/>
            </a:xfrm>
            <a:prstGeom prst="ellipse">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54"/>
            <p:cNvSpPr/>
            <p:nvPr/>
          </p:nvSpPr>
          <p:spPr>
            <a:xfrm rot="-5400000">
              <a:off x="4502812" y="2270305"/>
              <a:ext cx="171900" cy="171900"/>
            </a:xfrm>
            <a:prstGeom prst="ellipse">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54"/>
            <p:cNvSpPr/>
            <p:nvPr/>
          </p:nvSpPr>
          <p:spPr>
            <a:xfrm rot="-5400000">
              <a:off x="3465975" y="2270305"/>
              <a:ext cx="171900" cy="171900"/>
            </a:xfrm>
            <a:prstGeom prst="ellipse">
              <a:avLst/>
            </a:prstGeom>
            <a:solidFill>
              <a:schemeClr val="dk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6" name="Google Shape;886;p54"/>
          <p:cNvGrpSpPr/>
          <p:nvPr/>
        </p:nvGrpSpPr>
        <p:grpSpPr>
          <a:xfrm>
            <a:off x="4088730" y="3162294"/>
            <a:ext cx="1356444" cy="192906"/>
            <a:chOff x="3465975" y="2270305"/>
            <a:chExt cx="1208737" cy="171900"/>
          </a:xfrm>
        </p:grpSpPr>
        <p:sp>
          <p:nvSpPr>
            <p:cNvPr id="887" name="Google Shape;887;p54"/>
            <p:cNvSpPr/>
            <p:nvPr/>
          </p:nvSpPr>
          <p:spPr>
            <a:xfrm rot="-5400000">
              <a:off x="3725184" y="2270305"/>
              <a:ext cx="171900" cy="171900"/>
            </a:xfrm>
            <a:prstGeom prst="ellipse">
              <a:avLst/>
            </a:prstGeom>
            <a:solidFill>
              <a:schemeClr val="dk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54"/>
            <p:cNvSpPr/>
            <p:nvPr/>
          </p:nvSpPr>
          <p:spPr>
            <a:xfrm rot="-5400000">
              <a:off x="3984394" y="2270305"/>
              <a:ext cx="171900" cy="171900"/>
            </a:xfrm>
            <a:prstGeom prst="ellipse">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54"/>
            <p:cNvSpPr/>
            <p:nvPr/>
          </p:nvSpPr>
          <p:spPr>
            <a:xfrm rot="-5400000">
              <a:off x="4243603" y="2270305"/>
              <a:ext cx="171900" cy="171900"/>
            </a:xfrm>
            <a:prstGeom prst="ellipse">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54"/>
            <p:cNvSpPr/>
            <p:nvPr/>
          </p:nvSpPr>
          <p:spPr>
            <a:xfrm rot="-5400000">
              <a:off x="4502812" y="2270305"/>
              <a:ext cx="171900" cy="171900"/>
            </a:xfrm>
            <a:prstGeom prst="ellipse">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54"/>
            <p:cNvSpPr/>
            <p:nvPr/>
          </p:nvSpPr>
          <p:spPr>
            <a:xfrm rot="-5400000">
              <a:off x="3465975" y="2270305"/>
              <a:ext cx="171900" cy="171900"/>
            </a:xfrm>
            <a:prstGeom prst="ellipse">
              <a:avLst/>
            </a:prstGeom>
            <a:solidFill>
              <a:schemeClr val="dk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2" name="Google Shape;892;p54"/>
          <p:cNvGrpSpPr/>
          <p:nvPr/>
        </p:nvGrpSpPr>
        <p:grpSpPr>
          <a:xfrm>
            <a:off x="4088730" y="3562907"/>
            <a:ext cx="1356444" cy="192906"/>
            <a:chOff x="3465975" y="2270305"/>
            <a:chExt cx="1208737" cy="171900"/>
          </a:xfrm>
        </p:grpSpPr>
        <p:sp>
          <p:nvSpPr>
            <p:cNvPr id="893" name="Google Shape;893;p54"/>
            <p:cNvSpPr/>
            <p:nvPr/>
          </p:nvSpPr>
          <p:spPr>
            <a:xfrm rot="-5400000">
              <a:off x="3725184" y="2270305"/>
              <a:ext cx="171900" cy="171900"/>
            </a:xfrm>
            <a:prstGeom prst="ellipse">
              <a:avLst/>
            </a:prstGeom>
            <a:solidFill>
              <a:schemeClr val="dk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54"/>
            <p:cNvSpPr/>
            <p:nvPr/>
          </p:nvSpPr>
          <p:spPr>
            <a:xfrm rot="-5400000">
              <a:off x="3984394" y="2270305"/>
              <a:ext cx="171900" cy="171900"/>
            </a:xfrm>
            <a:prstGeom prst="ellipse">
              <a:avLst/>
            </a:prstGeom>
            <a:solidFill>
              <a:schemeClr val="dk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54"/>
            <p:cNvSpPr/>
            <p:nvPr/>
          </p:nvSpPr>
          <p:spPr>
            <a:xfrm rot="-5400000">
              <a:off x="4243603" y="2270305"/>
              <a:ext cx="171900" cy="171900"/>
            </a:xfrm>
            <a:prstGeom prst="ellipse">
              <a:avLst/>
            </a:prstGeom>
            <a:solidFill>
              <a:schemeClr val="dk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54"/>
            <p:cNvSpPr/>
            <p:nvPr/>
          </p:nvSpPr>
          <p:spPr>
            <a:xfrm rot="-5400000">
              <a:off x="4502812" y="2270305"/>
              <a:ext cx="171900" cy="171900"/>
            </a:xfrm>
            <a:prstGeom prst="ellipse">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54"/>
            <p:cNvSpPr/>
            <p:nvPr/>
          </p:nvSpPr>
          <p:spPr>
            <a:xfrm rot="-5400000">
              <a:off x="3465975" y="2270305"/>
              <a:ext cx="171900" cy="171900"/>
            </a:xfrm>
            <a:prstGeom prst="ellipse">
              <a:avLst/>
            </a:prstGeom>
            <a:solidFill>
              <a:schemeClr val="dk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8" name="Google Shape;898;p54"/>
          <p:cNvGrpSpPr/>
          <p:nvPr/>
        </p:nvGrpSpPr>
        <p:grpSpPr>
          <a:xfrm>
            <a:off x="4088730" y="3963519"/>
            <a:ext cx="1356444" cy="192906"/>
            <a:chOff x="3465975" y="2270305"/>
            <a:chExt cx="1208737" cy="171900"/>
          </a:xfrm>
        </p:grpSpPr>
        <p:sp>
          <p:nvSpPr>
            <p:cNvPr id="899" name="Google Shape;899;p54"/>
            <p:cNvSpPr/>
            <p:nvPr/>
          </p:nvSpPr>
          <p:spPr>
            <a:xfrm rot="-5400000">
              <a:off x="3725184" y="2270305"/>
              <a:ext cx="171900" cy="1719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54"/>
            <p:cNvSpPr/>
            <p:nvPr/>
          </p:nvSpPr>
          <p:spPr>
            <a:xfrm rot="-5400000">
              <a:off x="3984394" y="2270305"/>
              <a:ext cx="171900" cy="1719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54"/>
            <p:cNvSpPr/>
            <p:nvPr/>
          </p:nvSpPr>
          <p:spPr>
            <a:xfrm rot="-5400000">
              <a:off x="4243603" y="2270305"/>
              <a:ext cx="171900" cy="1719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54"/>
            <p:cNvSpPr/>
            <p:nvPr/>
          </p:nvSpPr>
          <p:spPr>
            <a:xfrm rot="-5400000">
              <a:off x="4502812" y="2270305"/>
              <a:ext cx="171900" cy="1719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54"/>
            <p:cNvSpPr/>
            <p:nvPr/>
          </p:nvSpPr>
          <p:spPr>
            <a:xfrm rot="-5400000">
              <a:off x="3465975" y="2270305"/>
              <a:ext cx="171900" cy="1719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04" name="Google Shape;904;p54"/>
          <p:cNvSpPr/>
          <p:nvPr/>
        </p:nvSpPr>
        <p:spPr>
          <a:xfrm>
            <a:off x="3821017" y="3155677"/>
            <a:ext cx="128198" cy="206139"/>
          </a:xfrm>
          <a:custGeom>
            <a:rect b="b" l="l" r="r" t="t"/>
            <a:pathLst>
              <a:path extrusionOk="0" h="12666" w="7877">
                <a:moveTo>
                  <a:pt x="6491" y="788"/>
                </a:moveTo>
                <a:cubicBezTo>
                  <a:pt x="6743" y="788"/>
                  <a:pt x="6900" y="977"/>
                  <a:pt x="6932" y="1197"/>
                </a:cubicBezTo>
                <a:cubicBezTo>
                  <a:pt x="6869" y="1449"/>
                  <a:pt x="6711" y="1607"/>
                  <a:pt x="6459" y="1607"/>
                </a:cubicBezTo>
                <a:lnTo>
                  <a:pt x="5640" y="1607"/>
                </a:lnTo>
                <a:cubicBezTo>
                  <a:pt x="5388" y="1607"/>
                  <a:pt x="5230" y="1827"/>
                  <a:pt x="5230" y="2017"/>
                </a:cubicBezTo>
                <a:cubicBezTo>
                  <a:pt x="5230" y="2237"/>
                  <a:pt x="5451" y="2458"/>
                  <a:pt x="5640" y="2458"/>
                </a:cubicBezTo>
                <a:lnTo>
                  <a:pt x="6081" y="2458"/>
                </a:lnTo>
                <a:lnTo>
                  <a:pt x="6081" y="4379"/>
                </a:lnTo>
                <a:lnTo>
                  <a:pt x="1922" y="4379"/>
                </a:lnTo>
                <a:lnTo>
                  <a:pt x="1922" y="2458"/>
                </a:lnTo>
                <a:lnTo>
                  <a:pt x="2364" y="2458"/>
                </a:lnTo>
                <a:cubicBezTo>
                  <a:pt x="2616" y="2458"/>
                  <a:pt x="2805" y="2237"/>
                  <a:pt x="2805" y="2017"/>
                </a:cubicBezTo>
                <a:cubicBezTo>
                  <a:pt x="2805" y="1764"/>
                  <a:pt x="2616" y="1607"/>
                  <a:pt x="2364" y="1607"/>
                </a:cubicBezTo>
                <a:lnTo>
                  <a:pt x="1544" y="1607"/>
                </a:lnTo>
                <a:cubicBezTo>
                  <a:pt x="1292" y="1607"/>
                  <a:pt x="1135" y="1418"/>
                  <a:pt x="1135" y="1197"/>
                </a:cubicBezTo>
                <a:cubicBezTo>
                  <a:pt x="1135" y="945"/>
                  <a:pt x="1355" y="788"/>
                  <a:pt x="1544" y="788"/>
                </a:cubicBezTo>
                <a:close/>
                <a:moveTo>
                  <a:pt x="6018" y="5135"/>
                </a:moveTo>
                <a:lnTo>
                  <a:pt x="6018" y="9641"/>
                </a:lnTo>
                <a:cubicBezTo>
                  <a:pt x="6018" y="10901"/>
                  <a:pt x="5136" y="11815"/>
                  <a:pt x="3970" y="11815"/>
                </a:cubicBezTo>
                <a:cubicBezTo>
                  <a:pt x="2994" y="11815"/>
                  <a:pt x="2143" y="11090"/>
                  <a:pt x="1985" y="10176"/>
                </a:cubicBezTo>
                <a:lnTo>
                  <a:pt x="3151" y="10176"/>
                </a:lnTo>
                <a:cubicBezTo>
                  <a:pt x="3403" y="10176"/>
                  <a:pt x="3561" y="9956"/>
                  <a:pt x="3561" y="9735"/>
                </a:cubicBezTo>
                <a:cubicBezTo>
                  <a:pt x="3561" y="9483"/>
                  <a:pt x="3340" y="9326"/>
                  <a:pt x="3151" y="9326"/>
                </a:cubicBezTo>
                <a:lnTo>
                  <a:pt x="1891" y="9326"/>
                </a:lnTo>
                <a:lnTo>
                  <a:pt x="1891" y="8507"/>
                </a:lnTo>
                <a:lnTo>
                  <a:pt x="3151" y="8507"/>
                </a:lnTo>
                <a:cubicBezTo>
                  <a:pt x="3403" y="8507"/>
                  <a:pt x="3561" y="8317"/>
                  <a:pt x="3561" y="8065"/>
                </a:cubicBezTo>
                <a:cubicBezTo>
                  <a:pt x="3561" y="7845"/>
                  <a:pt x="3340" y="7656"/>
                  <a:pt x="3151" y="7656"/>
                </a:cubicBezTo>
                <a:lnTo>
                  <a:pt x="1891" y="7656"/>
                </a:lnTo>
                <a:lnTo>
                  <a:pt x="1891" y="6805"/>
                </a:lnTo>
                <a:lnTo>
                  <a:pt x="3151" y="6805"/>
                </a:lnTo>
                <a:cubicBezTo>
                  <a:pt x="3403" y="6805"/>
                  <a:pt x="3561" y="6616"/>
                  <a:pt x="3561" y="6396"/>
                </a:cubicBezTo>
                <a:cubicBezTo>
                  <a:pt x="3561" y="6144"/>
                  <a:pt x="3340" y="5955"/>
                  <a:pt x="3151" y="5955"/>
                </a:cubicBezTo>
                <a:lnTo>
                  <a:pt x="1891" y="5955"/>
                </a:lnTo>
                <a:lnTo>
                  <a:pt x="1891" y="5135"/>
                </a:lnTo>
                <a:close/>
                <a:moveTo>
                  <a:pt x="1513" y="0"/>
                </a:moveTo>
                <a:cubicBezTo>
                  <a:pt x="1072" y="0"/>
                  <a:pt x="725" y="189"/>
                  <a:pt x="473" y="567"/>
                </a:cubicBezTo>
                <a:cubicBezTo>
                  <a:pt x="1" y="1229"/>
                  <a:pt x="316" y="2143"/>
                  <a:pt x="1103" y="2395"/>
                </a:cubicBezTo>
                <a:lnTo>
                  <a:pt x="1103" y="9767"/>
                </a:lnTo>
                <a:cubicBezTo>
                  <a:pt x="1103" y="11422"/>
                  <a:pt x="2503" y="12666"/>
                  <a:pt x="4038" y="12666"/>
                </a:cubicBezTo>
                <a:cubicBezTo>
                  <a:pt x="4402" y="12666"/>
                  <a:pt x="4774" y="12596"/>
                  <a:pt x="5136" y="12445"/>
                </a:cubicBezTo>
                <a:cubicBezTo>
                  <a:pt x="6176" y="12004"/>
                  <a:pt x="6900" y="10964"/>
                  <a:pt x="6900" y="9767"/>
                </a:cubicBezTo>
                <a:lnTo>
                  <a:pt x="6900" y="2395"/>
                </a:lnTo>
                <a:cubicBezTo>
                  <a:pt x="7121" y="2332"/>
                  <a:pt x="7373" y="2174"/>
                  <a:pt x="7530" y="1922"/>
                </a:cubicBezTo>
                <a:cubicBezTo>
                  <a:pt x="7877" y="1355"/>
                  <a:pt x="7719" y="599"/>
                  <a:pt x="7184" y="189"/>
                </a:cubicBezTo>
                <a:cubicBezTo>
                  <a:pt x="6963" y="95"/>
                  <a:pt x="6743" y="0"/>
                  <a:pt x="64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54"/>
          <p:cNvSpPr/>
          <p:nvPr/>
        </p:nvSpPr>
        <p:spPr>
          <a:xfrm>
            <a:off x="3782046" y="3555944"/>
            <a:ext cx="206139" cy="206823"/>
          </a:xfrm>
          <a:custGeom>
            <a:rect b="b" l="l" r="r" t="t"/>
            <a:pathLst>
              <a:path extrusionOk="0" h="12708" w="12666">
                <a:moveTo>
                  <a:pt x="6347" y="841"/>
                </a:moveTo>
                <a:cubicBezTo>
                  <a:pt x="6876" y="841"/>
                  <a:pt x="7350" y="1172"/>
                  <a:pt x="7530" y="1712"/>
                </a:cubicBezTo>
                <a:cubicBezTo>
                  <a:pt x="7719" y="2405"/>
                  <a:pt x="7372" y="3067"/>
                  <a:pt x="6679" y="3256"/>
                </a:cubicBezTo>
                <a:cubicBezTo>
                  <a:pt x="6569" y="3289"/>
                  <a:pt x="6457" y="3305"/>
                  <a:pt x="6345" y="3305"/>
                </a:cubicBezTo>
                <a:cubicBezTo>
                  <a:pt x="5822" y="3305"/>
                  <a:pt x="5323" y="2956"/>
                  <a:pt x="5167" y="2437"/>
                </a:cubicBezTo>
                <a:cubicBezTo>
                  <a:pt x="4947" y="1775"/>
                  <a:pt x="5325" y="1082"/>
                  <a:pt x="5986" y="893"/>
                </a:cubicBezTo>
                <a:cubicBezTo>
                  <a:pt x="6108" y="858"/>
                  <a:pt x="6229" y="841"/>
                  <a:pt x="6347" y="841"/>
                </a:cubicBezTo>
                <a:close/>
                <a:moveTo>
                  <a:pt x="6353" y="5919"/>
                </a:moveTo>
                <a:cubicBezTo>
                  <a:pt x="7021" y="5919"/>
                  <a:pt x="7624" y="6459"/>
                  <a:pt x="7624" y="7162"/>
                </a:cubicBezTo>
                <a:cubicBezTo>
                  <a:pt x="7593" y="7698"/>
                  <a:pt x="7215" y="8170"/>
                  <a:pt x="6742" y="8328"/>
                </a:cubicBezTo>
                <a:cubicBezTo>
                  <a:pt x="6608" y="8371"/>
                  <a:pt x="6474" y="8391"/>
                  <a:pt x="6345" y="8391"/>
                </a:cubicBezTo>
                <a:cubicBezTo>
                  <a:pt x="5810" y="8391"/>
                  <a:pt x="5351" y="8042"/>
                  <a:pt x="5199" y="7509"/>
                </a:cubicBezTo>
                <a:cubicBezTo>
                  <a:pt x="5010" y="6847"/>
                  <a:pt x="5356" y="6186"/>
                  <a:pt x="6018" y="5965"/>
                </a:cubicBezTo>
                <a:cubicBezTo>
                  <a:pt x="6130" y="5934"/>
                  <a:pt x="6242" y="5919"/>
                  <a:pt x="6353" y="5919"/>
                </a:cubicBezTo>
                <a:close/>
                <a:moveTo>
                  <a:pt x="2079" y="9351"/>
                </a:moveTo>
                <a:cubicBezTo>
                  <a:pt x="2744" y="9351"/>
                  <a:pt x="3340" y="9871"/>
                  <a:pt x="3340" y="10596"/>
                </a:cubicBezTo>
                <a:cubicBezTo>
                  <a:pt x="3308" y="11163"/>
                  <a:pt x="2962" y="11604"/>
                  <a:pt x="2426" y="11762"/>
                </a:cubicBezTo>
                <a:cubicBezTo>
                  <a:pt x="2305" y="11797"/>
                  <a:pt x="2183" y="11813"/>
                  <a:pt x="2065" y="11813"/>
                </a:cubicBezTo>
                <a:cubicBezTo>
                  <a:pt x="1538" y="11813"/>
                  <a:pt x="1068" y="11483"/>
                  <a:pt x="914" y="10943"/>
                </a:cubicBezTo>
                <a:cubicBezTo>
                  <a:pt x="693" y="10281"/>
                  <a:pt x="1071" y="9588"/>
                  <a:pt x="1733" y="9399"/>
                </a:cubicBezTo>
                <a:cubicBezTo>
                  <a:pt x="1849" y="9367"/>
                  <a:pt x="1965" y="9351"/>
                  <a:pt x="2079" y="9351"/>
                </a:cubicBezTo>
                <a:close/>
                <a:moveTo>
                  <a:pt x="10617" y="9351"/>
                </a:moveTo>
                <a:cubicBezTo>
                  <a:pt x="11281" y="9351"/>
                  <a:pt x="11878" y="9871"/>
                  <a:pt x="11878" y="10596"/>
                </a:cubicBezTo>
                <a:cubicBezTo>
                  <a:pt x="11846" y="11163"/>
                  <a:pt x="11500" y="11604"/>
                  <a:pt x="10995" y="11762"/>
                </a:cubicBezTo>
                <a:cubicBezTo>
                  <a:pt x="10868" y="11797"/>
                  <a:pt x="10742" y="11813"/>
                  <a:pt x="10620" y="11813"/>
                </a:cubicBezTo>
                <a:cubicBezTo>
                  <a:pt x="10076" y="11813"/>
                  <a:pt x="9606" y="11483"/>
                  <a:pt x="9452" y="10943"/>
                </a:cubicBezTo>
                <a:cubicBezTo>
                  <a:pt x="9263" y="10281"/>
                  <a:pt x="9609" y="9588"/>
                  <a:pt x="10271" y="9399"/>
                </a:cubicBezTo>
                <a:cubicBezTo>
                  <a:pt x="10387" y="9367"/>
                  <a:pt x="10503" y="9351"/>
                  <a:pt x="10617" y="9351"/>
                </a:cubicBezTo>
                <a:close/>
                <a:moveTo>
                  <a:pt x="6344" y="0"/>
                </a:moveTo>
                <a:cubicBezTo>
                  <a:pt x="5677" y="0"/>
                  <a:pt x="5021" y="308"/>
                  <a:pt x="4631" y="893"/>
                </a:cubicBezTo>
                <a:cubicBezTo>
                  <a:pt x="3812" y="2122"/>
                  <a:pt x="4474" y="3760"/>
                  <a:pt x="5955" y="4075"/>
                </a:cubicBezTo>
                <a:lnTo>
                  <a:pt x="5955" y="5146"/>
                </a:lnTo>
                <a:cubicBezTo>
                  <a:pt x="4600" y="5430"/>
                  <a:pt x="3907" y="6910"/>
                  <a:pt x="4537" y="8107"/>
                </a:cubicBezTo>
                <a:lnTo>
                  <a:pt x="3434" y="9021"/>
                </a:lnTo>
                <a:cubicBezTo>
                  <a:pt x="3025" y="8706"/>
                  <a:pt x="2584" y="8548"/>
                  <a:pt x="2080" y="8548"/>
                </a:cubicBezTo>
                <a:cubicBezTo>
                  <a:pt x="945" y="8548"/>
                  <a:pt x="0" y="9494"/>
                  <a:pt x="0" y="10628"/>
                </a:cubicBezTo>
                <a:cubicBezTo>
                  <a:pt x="0" y="11762"/>
                  <a:pt x="945" y="12707"/>
                  <a:pt x="2080" y="12707"/>
                </a:cubicBezTo>
                <a:cubicBezTo>
                  <a:pt x="3214" y="12707"/>
                  <a:pt x="4159" y="11793"/>
                  <a:pt x="4159" y="10628"/>
                </a:cubicBezTo>
                <a:cubicBezTo>
                  <a:pt x="4159" y="10281"/>
                  <a:pt x="4096" y="9966"/>
                  <a:pt x="3938" y="9683"/>
                </a:cubicBezTo>
                <a:lnTo>
                  <a:pt x="5041" y="8769"/>
                </a:lnTo>
                <a:cubicBezTo>
                  <a:pt x="5435" y="9084"/>
                  <a:pt x="5907" y="9242"/>
                  <a:pt x="6376" y="9242"/>
                </a:cubicBezTo>
                <a:cubicBezTo>
                  <a:pt x="6845" y="9242"/>
                  <a:pt x="7309" y="9084"/>
                  <a:pt x="7687" y="8769"/>
                </a:cubicBezTo>
                <a:lnTo>
                  <a:pt x="8790" y="9683"/>
                </a:lnTo>
                <a:cubicBezTo>
                  <a:pt x="8318" y="10596"/>
                  <a:pt x="8570" y="11730"/>
                  <a:pt x="9452" y="12361"/>
                </a:cubicBezTo>
                <a:cubicBezTo>
                  <a:pt x="9803" y="12595"/>
                  <a:pt x="10203" y="12707"/>
                  <a:pt x="10598" y="12707"/>
                </a:cubicBezTo>
                <a:cubicBezTo>
                  <a:pt x="11266" y="12707"/>
                  <a:pt x="11923" y="12387"/>
                  <a:pt x="12319" y="11793"/>
                </a:cubicBezTo>
                <a:cubicBezTo>
                  <a:pt x="12571" y="11478"/>
                  <a:pt x="12665" y="11069"/>
                  <a:pt x="12665" y="10659"/>
                </a:cubicBezTo>
                <a:cubicBezTo>
                  <a:pt x="12665" y="9431"/>
                  <a:pt x="11783" y="8548"/>
                  <a:pt x="10617" y="8548"/>
                </a:cubicBezTo>
                <a:cubicBezTo>
                  <a:pt x="10113" y="8548"/>
                  <a:pt x="9672" y="8706"/>
                  <a:pt x="9294" y="9021"/>
                </a:cubicBezTo>
                <a:lnTo>
                  <a:pt x="8192" y="8107"/>
                </a:lnTo>
                <a:cubicBezTo>
                  <a:pt x="8822" y="6879"/>
                  <a:pt x="8097" y="5398"/>
                  <a:pt x="6774" y="5146"/>
                </a:cubicBezTo>
                <a:lnTo>
                  <a:pt x="6774" y="4075"/>
                </a:lnTo>
                <a:cubicBezTo>
                  <a:pt x="7530" y="3917"/>
                  <a:pt x="8097" y="3382"/>
                  <a:pt x="8349" y="2657"/>
                </a:cubicBezTo>
                <a:cubicBezTo>
                  <a:pt x="8633" y="1806"/>
                  <a:pt x="8318" y="861"/>
                  <a:pt x="7530" y="357"/>
                </a:cubicBezTo>
                <a:cubicBezTo>
                  <a:pt x="7170" y="117"/>
                  <a:pt x="6755" y="0"/>
                  <a:pt x="63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06" name="Google Shape;906;p54"/>
          <p:cNvGrpSpPr/>
          <p:nvPr/>
        </p:nvGrpSpPr>
        <p:grpSpPr>
          <a:xfrm>
            <a:off x="3776920" y="3966824"/>
            <a:ext cx="216392" cy="208255"/>
            <a:chOff x="-37534750" y="2668075"/>
            <a:chExt cx="332400" cy="319900"/>
          </a:xfrm>
        </p:grpSpPr>
        <p:sp>
          <p:nvSpPr>
            <p:cNvPr id="907" name="Google Shape;907;p54"/>
            <p:cNvSpPr/>
            <p:nvPr/>
          </p:nvSpPr>
          <p:spPr>
            <a:xfrm>
              <a:off x="-37534750" y="2668075"/>
              <a:ext cx="332400" cy="319900"/>
            </a:xfrm>
            <a:custGeom>
              <a:rect b="b" l="l" r="r" t="t"/>
              <a:pathLst>
                <a:path extrusionOk="0" h="12796" w="13296">
                  <a:moveTo>
                    <a:pt x="5258" y="834"/>
                  </a:moveTo>
                  <a:cubicBezTo>
                    <a:pt x="5799" y="834"/>
                    <a:pt x="6338" y="935"/>
                    <a:pt x="6837" y="1134"/>
                  </a:cubicBezTo>
                  <a:cubicBezTo>
                    <a:pt x="9105" y="2142"/>
                    <a:pt x="10019" y="4852"/>
                    <a:pt x="8822" y="6963"/>
                  </a:cubicBezTo>
                  <a:cubicBezTo>
                    <a:pt x="8790" y="7026"/>
                    <a:pt x="8790" y="7026"/>
                    <a:pt x="8790" y="7057"/>
                  </a:cubicBezTo>
                  <a:cubicBezTo>
                    <a:pt x="8632" y="7372"/>
                    <a:pt x="8412" y="7656"/>
                    <a:pt x="8160" y="7876"/>
                  </a:cubicBezTo>
                  <a:cubicBezTo>
                    <a:pt x="8002" y="8002"/>
                    <a:pt x="7876" y="8128"/>
                    <a:pt x="7782" y="8191"/>
                  </a:cubicBezTo>
                  <a:cubicBezTo>
                    <a:pt x="7687" y="8223"/>
                    <a:pt x="7719" y="8223"/>
                    <a:pt x="7687" y="8286"/>
                  </a:cubicBezTo>
                  <a:cubicBezTo>
                    <a:pt x="7152" y="8664"/>
                    <a:pt x="6585" y="8947"/>
                    <a:pt x="5923" y="9073"/>
                  </a:cubicBezTo>
                  <a:cubicBezTo>
                    <a:pt x="5694" y="9110"/>
                    <a:pt x="5468" y="9128"/>
                    <a:pt x="5245" y="9128"/>
                  </a:cubicBezTo>
                  <a:cubicBezTo>
                    <a:pt x="2977" y="9128"/>
                    <a:pt x="1071" y="7298"/>
                    <a:pt x="1071" y="4946"/>
                  </a:cubicBezTo>
                  <a:cubicBezTo>
                    <a:pt x="1071" y="3592"/>
                    <a:pt x="1796" y="2268"/>
                    <a:pt x="2899" y="1544"/>
                  </a:cubicBezTo>
                  <a:cubicBezTo>
                    <a:pt x="3603" y="1068"/>
                    <a:pt x="4433" y="834"/>
                    <a:pt x="5258" y="834"/>
                  </a:cubicBezTo>
                  <a:close/>
                  <a:moveTo>
                    <a:pt x="9200" y="7876"/>
                  </a:moveTo>
                  <a:lnTo>
                    <a:pt x="11909" y="10586"/>
                  </a:lnTo>
                  <a:cubicBezTo>
                    <a:pt x="12067" y="10743"/>
                    <a:pt x="12130" y="10901"/>
                    <a:pt x="12130" y="11153"/>
                  </a:cubicBezTo>
                  <a:cubicBezTo>
                    <a:pt x="12130" y="11594"/>
                    <a:pt x="11783" y="11909"/>
                    <a:pt x="11405" y="11909"/>
                  </a:cubicBezTo>
                  <a:cubicBezTo>
                    <a:pt x="11184" y="11909"/>
                    <a:pt x="10995" y="11814"/>
                    <a:pt x="10838" y="11657"/>
                  </a:cubicBezTo>
                  <a:lnTo>
                    <a:pt x="8128" y="8947"/>
                  </a:lnTo>
                  <a:cubicBezTo>
                    <a:pt x="8160" y="8916"/>
                    <a:pt x="8759" y="8506"/>
                    <a:pt x="9200" y="7876"/>
                  </a:cubicBezTo>
                  <a:close/>
                  <a:moveTo>
                    <a:pt x="5198" y="0"/>
                  </a:moveTo>
                  <a:cubicBezTo>
                    <a:pt x="3529" y="0"/>
                    <a:pt x="1985" y="882"/>
                    <a:pt x="1103" y="2205"/>
                  </a:cubicBezTo>
                  <a:cubicBezTo>
                    <a:pt x="158" y="3623"/>
                    <a:pt x="0" y="5387"/>
                    <a:pt x="630" y="6931"/>
                  </a:cubicBezTo>
                  <a:cubicBezTo>
                    <a:pt x="1470" y="8860"/>
                    <a:pt x="3356" y="9972"/>
                    <a:pt x="5251" y="9972"/>
                  </a:cubicBezTo>
                  <a:cubicBezTo>
                    <a:pt x="5988" y="9972"/>
                    <a:pt x="6725" y="9804"/>
                    <a:pt x="7404" y="9452"/>
                  </a:cubicBezTo>
                  <a:lnTo>
                    <a:pt x="10302" y="12318"/>
                  </a:lnTo>
                  <a:cubicBezTo>
                    <a:pt x="10588" y="12626"/>
                    <a:pt x="11026" y="12796"/>
                    <a:pt x="11468" y="12796"/>
                  </a:cubicBezTo>
                  <a:cubicBezTo>
                    <a:pt x="11661" y="12796"/>
                    <a:pt x="11854" y="12763"/>
                    <a:pt x="12035" y="12697"/>
                  </a:cubicBezTo>
                  <a:cubicBezTo>
                    <a:pt x="13043" y="12161"/>
                    <a:pt x="13295" y="10806"/>
                    <a:pt x="12539" y="10050"/>
                  </a:cubicBezTo>
                  <a:lnTo>
                    <a:pt x="9672" y="7183"/>
                  </a:lnTo>
                  <a:cubicBezTo>
                    <a:pt x="10334" y="5860"/>
                    <a:pt x="10334" y="4348"/>
                    <a:pt x="9767" y="3025"/>
                  </a:cubicBezTo>
                  <a:cubicBezTo>
                    <a:pt x="9042" y="1229"/>
                    <a:pt x="7215" y="0"/>
                    <a:pt x="51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54"/>
            <p:cNvSpPr/>
            <p:nvPr/>
          </p:nvSpPr>
          <p:spPr>
            <a:xfrm>
              <a:off x="-37487500" y="2709475"/>
              <a:ext cx="165425" cy="164450"/>
            </a:xfrm>
            <a:custGeom>
              <a:rect b="b" l="l" r="r" t="t"/>
              <a:pathLst>
                <a:path extrusionOk="0" h="6578" w="6617">
                  <a:moveTo>
                    <a:pt x="3308" y="833"/>
                  </a:moveTo>
                  <a:cubicBezTo>
                    <a:pt x="4695" y="833"/>
                    <a:pt x="5797" y="1936"/>
                    <a:pt x="5797" y="3290"/>
                  </a:cubicBezTo>
                  <a:cubicBezTo>
                    <a:pt x="5797" y="4614"/>
                    <a:pt x="4726" y="5779"/>
                    <a:pt x="3308" y="5779"/>
                  </a:cubicBezTo>
                  <a:cubicBezTo>
                    <a:pt x="1954" y="5779"/>
                    <a:pt x="851" y="4677"/>
                    <a:pt x="851" y="3290"/>
                  </a:cubicBezTo>
                  <a:cubicBezTo>
                    <a:pt x="851" y="1936"/>
                    <a:pt x="1954" y="833"/>
                    <a:pt x="3308" y="833"/>
                  </a:cubicBezTo>
                  <a:close/>
                  <a:moveTo>
                    <a:pt x="3319" y="0"/>
                  </a:moveTo>
                  <a:cubicBezTo>
                    <a:pt x="2880" y="0"/>
                    <a:pt x="2438" y="81"/>
                    <a:pt x="2017" y="234"/>
                  </a:cubicBezTo>
                  <a:cubicBezTo>
                    <a:pt x="851" y="738"/>
                    <a:pt x="0" y="1936"/>
                    <a:pt x="0" y="3259"/>
                  </a:cubicBezTo>
                  <a:cubicBezTo>
                    <a:pt x="0" y="4362"/>
                    <a:pt x="568" y="5401"/>
                    <a:pt x="1481" y="6031"/>
                  </a:cubicBezTo>
                  <a:cubicBezTo>
                    <a:pt x="2033" y="6405"/>
                    <a:pt x="2645" y="6578"/>
                    <a:pt x="3255" y="6578"/>
                  </a:cubicBezTo>
                  <a:cubicBezTo>
                    <a:pt x="3725" y="6578"/>
                    <a:pt x="4193" y="6475"/>
                    <a:pt x="4632" y="6283"/>
                  </a:cubicBezTo>
                  <a:cubicBezTo>
                    <a:pt x="5829" y="5748"/>
                    <a:pt x="6585" y="4551"/>
                    <a:pt x="6585" y="3259"/>
                  </a:cubicBezTo>
                  <a:cubicBezTo>
                    <a:pt x="6616" y="2219"/>
                    <a:pt x="6081" y="1180"/>
                    <a:pt x="5167" y="549"/>
                  </a:cubicBezTo>
                  <a:cubicBezTo>
                    <a:pt x="4605" y="175"/>
                    <a:pt x="3965" y="0"/>
                    <a:pt x="33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9" name="Google Shape;909;p54"/>
          <p:cNvGrpSpPr/>
          <p:nvPr/>
        </p:nvGrpSpPr>
        <p:grpSpPr>
          <a:xfrm>
            <a:off x="3790509" y="2755421"/>
            <a:ext cx="189213" cy="206139"/>
            <a:chOff x="-40160700" y="2339625"/>
            <a:chExt cx="290650" cy="316650"/>
          </a:xfrm>
        </p:grpSpPr>
        <p:sp>
          <p:nvSpPr>
            <p:cNvPr id="910" name="Google Shape;910;p54"/>
            <p:cNvSpPr/>
            <p:nvPr/>
          </p:nvSpPr>
          <p:spPr>
            <a:xfrm>
              <a:off x="-40005525" y="2552600"/>
              <a:ext cx="70900" cy="62175"/>
            </a:xfrm>
            <a:custGeom>
              <a:rect b="b" l="l" r="r" t="t"/>
              <a:pathLst>
                <a:path extrusionOk="0" h="2487" w="2836">
                  <a:moveTo>
                    <a:pt x="1408" y="807"/>
                  </a:moveTo>
                  <a:cubicBezTo>
                    <a:pt x="1461" y="807"/>
                    <a:pt x="1518" y="817"/>
                    <a:pt x="1575" y="839"/>
                  </a:cubicBezTo>
                  <a:cubicBezTo>
                    <a:pt x="1733" y="902"/>
                    <a:pt x="1796" y="1028"/>
                    <a:pt x="1796" y="1248"/>
                  </a:cubicBezTo>
                  <a:cubicBezTo>
                    <a:pt x="1845" y="1496"/>
                    <a:pt x="1661" y="1666"/>
                    <a:pt x="1442" y="1666"/>
                  </a:cubicBezTo>
                  <a:cubicBezTo>
                    <a:pt x="1383" y="1666"/>
                    <a:pt x="1321" y="1653"/>
                    <a:pt x="1260" y="1626"/>
                  </a:cubicBezTo>
                  <a:cubicBezTo>
                    <a:pt x="1071" y="1563"/>
                    <a:pt x="945" y="1311"/>
                    <a:pt x="1008" y="1091"/>
                  </a:cubicBezTo>
                  <a:cubicBezTo>
                    <a:pt x="1081" y="921"/>
                    <a:pt x="1229" y="807"/>
                    <a:pt x="1408" y="807"/>
                  </a:cubicBezTo>
                  <a:close/>
                  <a:moveTo>
                    <a:pt x="1438" y="1"/>
                  </a:moveTo>
                  <a:cubicBezTo>
                    <a:pt x="1040" y="1"/>
                    <a:pt x="635" y="188"/>
                    <a:pt x="378" y="523"/>
                  </a:cubicBezTo>
                  <a:cubicBezTo>
                    <a:pt x="0" y="1091"/>
                    <a:pt x="158" y="1878"/>
                    <a:pt x="693" y="2256"/>
                  </a:cubicBezTo>
                  <a:cubicBezTo>
                    <a:pt x="909" y="2412"/>
                    <a:pt x="1158" y="2486"/>
                    <a:pt x="1405" y="2486"/>
                  </a:cubicBezTo>
                  <a:cubicBezTo>
                    <a:pt x="1806" y="2486"/>
                    <a:pt x="2204" y="2292"/>
                    <a:pt x="2457" y="1941"/>
                  </a:cubicBezTo>
                  <a:cubicBezTo>
                    <a:pt x="2836" y="1406"/>
                    <a:pt x="2678" y="618"/>
                    <a:pt x="2111" y="208"/>
                  </a:cubicBezTo>
                  <a:cubicBezTo>
                    <a:pt x="1911" y="67"/>
                    <a:pt x="1676" y="1"/>
                    <a:pt x="14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54"/>
            <p:cNvSpPr/>
            <p:nvPr/>
          </p:nvSpPr>
          <p:spPr>
            <a:xfrm>
              <a:off x="-40039400" y="2605050"/>
              <a:ext cx="29150" cy="20500"/>
            </a:xfrm>
            <a:custGeom>
              <a:rect b="b" l="l" r="r" t="t"/>
              <a:pathLst>
                <a:path extrusionOk="0" h="820" w="1166">
                  <a:moveTo>
                    <a:pt x="725" y="1"/>
                  </a:moveTo>
                  <a:cubicBezTo>
                    <a:pt x="473" y="1"/>
                    <a:pt x="0" y="190"/>
                    <a:pt x="0" y="410"/>
                  </a:cubicBezTo>
                  <a:cubicBezTo>
                    <a:pt x="0" y="631"/>
                    <a:pt x="473" y="820"/>
                    <a:pt x="725" y="820"/>
                  </a:cubicBezTo>
                  <a:cubicBezTo>
                    <a:pt x="945" y="820"/>
                    <a:pt x="1166" y="631"/>
                    <a:pt x="1166" y="410"/>
                  </a:cubicBezTo>
                  <a:cubicBezTo>
                    <a:pt x="1103" y="158"/>
                    <a:pt x="914"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54"/>
            <p:cNvSpPr/>
            <p:nvPr/>
          </p:nvSpPr>
          <p:spPr>
            <a:xfrm>
              <a:off x="-40079575" y="2584575"/>
              <a:ext cx="19725" cy="19725"/>
            </a:xfrm>
            <a:custGeom>
              <a:rect b="b" l="l" r="r" t="t"/>
              <a:pathLst>
                <a:path extrusionOk="0" h="789" w="789">
                  <a:moveTo>
                    <a:pt x="410" y="1"/>
                  </a:moveTo>
                  <a:cubicBezTo>
                    <a:pt x="190" y="1"/>
                    <a:pt x="1" y="158"/>
                    <a:pt x="1" y="379"/>
                  </a:cubicBezTo>
                  <a:cubicBezTo>
                    <a:pt x="1" y="599"/>
                    <a:pt x="190" y="788"/>
                    <a:pt x="410" y="788"/>
                  </a:cubicBezTo>
                  <a:cubicBezTo>
                    <a:pt x="631" y="788"/>
                    <a:pt x="788" y="599"/>
                    <a:pt x="788" y="379"/>
                  </a:cubicBezTo>
                  <a:cubicBezTo>
                    <a:pt x="788" y="158"/>
                    <a:pt x="631" y="1"/>
                    <a:pt x="4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54"/>
            <p:cNvSpPr/>
            <p:nvPr/>
          </p:nvSpPr>
          <p:spPr>
            <a:xfrm>
              <a:off x="-40160700" y="2339625"/>
              <a:ext cx="290650" cy="316650"/>
            </a:xfrm>
            <a:custGeom>
              <a:rect b="b" l="l" r="r" t="t"/>
              <a:pathLst>
                <a:path extrusionOk="0" h="12666" w="11626">
                  <a:moveTo>
                    <a:pt x="7656" y="820"/>
                  </a:moveTo>
                  <a:cubicBezTo>
                    <a:pt x="7845" y="820"/>
                    <a:pt x="8003" y="946"/>
                    <a:pt x="8066" y="1072"/>
                  </a:cubicBezTo>
                  <a:cubicBezTo>
                    <a:pt x="8129" y="1355"/>
                    <a:pt x="7940" y="1639"/>
                    <a:pt x="7656" y="1639"/>
                  </a:cubicBezTo>
                  <a:lnTo>
                    <a:pt x="4065" y="1639"/>
                  </a:lnTo>
                  <a:cubicBezTo>
                    <a:pt x="3876" y="1639"/>
                    <a:pt x="3687" y="1450"/>
                    <a:pt x="3687" y="1261"/>
                  </a:cubicBezTo>
                  <a:cubicBezTo>
                    <a:pt x="3687" y="1009"/>
                    <a:pt x="3876" y="851"/>
                    <a:pt x="4065" y="820"/>
                  </a:cubicBezTo>
                  <a:close/>
                  <a:moveTo>
                    <a:pt x="7310" y="2458"/>
                  </a:moveTo>
                  <a:lnTo>
                    <a:pt x="7310" y="5860"/>
                  </a:lnTo>
                  <a:cubicBezTo>
                    <a:pt x="7310" y="6270"/>
                    <a:pt x="7467" y="6711"/>
                    <a:pt x="7656" y="7026"/>
                  </a:cubicBezTo>
                  <a:cubicBezTo>
                    <a:pt x="7026" y="7152"/>
                    <a:pt x="6396" y="7404"/>
                    <a:pt x="5797" y="7782"/>
                  </a:cubicBezTo>
                  <a:cubicBezTo>
                    <a:pt x="5146" y="8207"/>
                    <a:pt x="4241" y="8453"/>
                    <a:pt x="3401" y="8453"/>
                  </a:cubicBezTo>
                  <a:cubicBezTo>
                    <a:pt x="3306" y="8453"/>
                    <a:pt x="3212" y="8450"/>
                    <a:pt x="3120" y="8444"/>
                  </a:cubicBezTo>
                  <a:lnTo>
                    <a:pt x="4128" y="7026"/>
                  </a:lnTo>
                  <a:cubicBezTo>
                    <a:pt x="4380" y="6680"/>
                    <a:pt x="4537" y="6239"/>
                    <a:pt x="4537" y="5829"/>
                  </a:cubicBezTo>
                  <a:lnTo>
                    <a:pt x="4537" y="2458"/>
                  </a:lnTo>
                  <a:close/>
                  <a:moveTo>
                    <a:pt x="8192" y="7782"/>
                  </a:moveTo>
                  <a:cubicBezTo>
                    <a:pt x="10775" y="11500"/>
                    <a:pt x="10586" y="11216"/>
                    <a:pt x="10618" y="11279"/>
                  </a:cubicBezTo>
                  <a:cubicBezTo>
                    <a:pt x="10681" y="11563"/>
                    <a:pt x="10523" y="11846"/>
                    <a:pt x="10208" y="11846"/>
                  </a:cubicBezTo>
                  <a:lnTo>
                    <a:pt x="1576" y="11846"/>
                  </a:lnTo>
                  <a:cubicBezTo>
                    <a:pt x="1198" y="11846"/>
                    <a:pt x="1040" y="11437"/>
                    <a:pt x="1198" y="11216"/>
                  </a:cubicBezTo>
                  <a:lnTo>
                    <a:pt x="2584" y="9232"/>
                  </a:lnTo>
                  <a:cubicBezTo>
                    <a:pt x="2825" y="9263"/>
                    <a:pt x="3077" y="9280"/>
                    <a:pt x="3333" y="9280"/>
                  </a:cubicBezTo>
                  <a:cubicBezTo>
                    <a:pt x="4347" y="9280"/>
                    <a:pt x="5434" y="9022"/>
                    <a:pt x="6239" y="8444"/>
                  </a:cubicBezTo>
                  <a:cubicBezTo>
                    <a:pt x="6837" y="8066"/>
                    <a:pt x="7499" y="7814"/>
                    <a:pt x="8192" y="7782"/>
                  </a:cubicBezTo>
                  <a:close/>
                  <a:moveTo>
                    <a:pt x="4128" y="1"/>
                  </a:moveTo>
                  <a:cubicBezTo>
                    <a:pt x="3435" y="1"/>
                    <a:pt x="2899" y="536"/>
                    <a:pt x="2899" y="1261"/>
                  </a:cubicBezTo>
                  <a:cubicBezTo>
                    <a:pt x="2899" y="1765"/>
                    <a:pt x="3214" y="2237"/>
                    <a:pt x="3718" y="2426"/>
                  </a:cubicBezTo>
                  <a:lnTo>
                    <a:pt x="3718" y="5860"/>
                  </a:lnTo>
                  <a:cubicBezTo>
                    <a:pt x="3718" y="6081"/>
                    <a:pt x="3655" y="6365"/>
                    <a:pt x="3498" y="6554"/>
                  </a:cubicBezTo>
                  <a:lnTo>
                    <a:pt x="568" y="10744"/>
                  </a:lnTo>
                  <a:cubicBezTo>
                    <a:pt x="1" y="11563"/>
                    <a:pt x="568" y="12666"/>
                    <a:pt x="1607" y="12666"/>
                  </a:cubicBezTo>
                  <a:lnTo>
                    <a:pt x="10271" y="12666"/>
                  </a:lnTo>
                  <a:cubicBezTo>
                    <a:pt x="10555" y="12666"/>
                    <a:pt x="10870" y="12540"/>
                    <a:pt x="11090" y="12350"/>
                  </a:cubicBezTo>
                  <a:cubicBezTo>
                    <a:pt x="11531" y="11972"/>
                    <a:pt x="11626" y="11248"/>
                    <a:pt x="11248" y="10744"/>
                  </a:cubicBezTo>
                  <a:lnTo>
                    <a:pt x="8318" y="6554"/>
                  </a:lnTo>
                  <a:cubicBezTo>
                    <a:pt x="8160" y="6365"/>
                    <a:pt x="8097" y="6081"/>
                    <a:pt x="8097" y="5860"/>
                  </a:cubicBezTo>
                  <a:lnTo>
                    <a:pt x="8097" y="2426"/>
                  </a:lnTo>
                  <a:cubicBezTo>
                    <a:pt x="8570" y="2269"/>
                    <a:pt x="8916" y="1796"/>
                    <a:pt x="8916" y="1261"/>
                  </a:cubicBezTo>
                  <a:cubicBezTo>
                    <a:pt x="8916" y="568"/>
                    <a:pt x="8381" y="1"/>
                    <a:pt x="76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4" name="Google Shape;914;p54"/>
          <p:cNvGrpSpPr/>
          <p:nvPr/>
        </p:nvGrpSpPr>
        <p:grpSpPr>
          <a:xfrm>
            <a:off x="6108150" y="2754555"/>
            <a:ext cx="2449875" cy="1351807"/>
            <a:chOff x="6108150" y="2754555"/>
            <a:chExt cx="2449875" cy="1351807"/>
          </a:xfrm>
        </p:grpSpPr>
        <p:sp>
          <p:nvSpPr>
            <p:cNvPr id="915" name="Google Shape;915;p54"/>
            <p:cNvSpPr txBox="1"/>
            <p:nvPr/>
          </p:nvSpPr>
          <p:spPr>
            <a:xfrm>
              <a:off x="6108150" y="2884950"/>
              <a:ext cx="839400" cy="186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lt2"/>
                  </a:solidFill>
                  <a:latin typeface="Spartan"/>
                  <a:ea typeface="Spartan"/>
                  <a:cs typeface="Spartan"/>
                  <a:sym typeface="Spartan"/>
                </a:rPr>
                <a:t>25 - 35</a:t>
              </a:r>
              <a:endParaRPr sz="1200">
                <a:solidFill>
                  <a:schemeClr val="lt2"/>
                </a:solidFill>
                <a:latin typeface="Spartan"/>
                <a:ea typeface="Spartan"/>
                <a:cs typeface="Spartan"/>
                <a:sym typeface="Spartan"/>
              </a:endParaRPr>
            </a:p>
          </p:txBody>
        </p:sp>
        <p:sp>
          <p:nvSpPr>
            <p:cNvPr id="916" name="Google Shape;916;p54"/>
            <p:cNvSpPr txBox="1"/>
            <p:nvPr/>
          </p:nvSpPr>
          <p:spPr>
            <a:xfrm>
              <a:off x="7896525" y="2754555"/>
              <a:ext cx="661500" cy="40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dk2"/>
                  </a:solidFill>
                  <a:latin typeface="Righteous"/>
                  <a:ea typeface="Righteous"/>
                  <a:cs typeface="Righteous"/>
                  <a:sym typeface="Righteous"/>
                </a:rPr>
                <a:t>7</a:t>
              </a:r>
              <a:r>
                <a:rPr b="1" lang="en" sz="1800">
                  <a:solidFill>
                    <a:schemeClr val="dk2"/>
                  </a:solidFill>
                  <a:latin typeface="Righteous"/>
                  <a:ea typeface="Righteous"/>
                  <a:cs typeface="Righteous"/>
                  <a:sym typeface="Righteous"/>
                </a:rPr>
                <a:t>0%</a:t>
              </a:r>
              <a:endParaRPr b="1" sz="1800">
                <a:solidFill>
                  <a:schemeClr val="dk2"/>
                </a:solidFill>
                <a:latin typeface="Righteous"/>
                <a:ea typeface="Righteous"/>
                <a:cs typeface="Righteous"/>
                <a:sym typeface="Righteous"/>
              </a:endParaRPr>
            </a:p>
          </p:txBody>
        </p:sp>
        <p:sp>
          <p:nvSpPr>
            <p:cNvPr id="917" name="Google Shape;917;p54"/>
            <p:cNvSpPr/>
            <p:nvPr/>
          </p:nvSpPr>
          <p:spPr>
            <a:xfrm flipH="1" rot="5400000">
              <a:off x="7305600" y="2526902"/>
              <a:ext cx="189000" cy="905100"/>
            </a:xfrm>
            <a:prstGeom prst="round2SameRect">
              <a:avLst>
                <a:gd fmla="val 50000" name="adj1"/>
                <a:gd fmla="val 50000" name="adj2"/>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54"/>
            <p:cNvSpPr/>
            <p:nvPr/>
          </p:nvSpPr>
          <p:spPr>
            <a:xfrm flipH="1" rot="5400000">
              <a:off x="7214056" y="2618300"/>
              <a:ext cx="192900" cy="725400"/>
            </a:xfrm>
            <a:prstGeom prst="round2SameRect">
              <a:avLst>
                <a:gd fmla="val 50000" name="adj1"/>
                <a:gd fmla="val 50000" name="adj2"/>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19" name="Google Shape;919;p54"/>
            <p:cNvGrpSpPr/>
            <p:nvPr/>
          </p:nvGrpSpPr>
          <p:grpSpPr>
            <a:xfrm>
              <a:off x="6108150" y="3698962"/>
              <a:ext cx="2449875" cy="407400"/>
              <a:chOff x="6108150" y="3698962"/>
              <a:chExt cx="2449875" cy="407400"/>
            </a:xfrm>
          </p:grpSpPr>
          <p:sp>
            <p:nvSpPr>
              <p:cNvPr id="920" name="Google Shape;920;p54"/>
              <p:cNvSpPr txBox="1"/>
              <p:nvPr/>
            </p:nvSpPr>
            <p:spPr>
              <a:xfrm>
                <a:off x="6108150" y="3817250"/>
                <a:ext cx="839400" cy="194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lt2"/>
                    </a:solidFill>
                    <a:latin typeface="Spartan"/>
                    <a:ea typeface="Spartan"/>
                    <a:cs typeface="Spartan"/>
                    <a:sym typeface="Spartan"/>
                  </a:rPr>
                  <a:t>46 - 55</a:t>
                </a:r>
                <a:endParaRPr sz="1200">
                  <a:solidFill>
                    <a:schemeClr val="lt2"/>
                  </a:solidFill>
                  <a:latin typeface="Spartan"/>
                  <a:ea typeface="Spartan"/>
                  <a:cs typeface="Spartan"/>
                  <a:sym typeface="Spartan"/>
                </a:endParaRPr>
              </a:p>
            </p:txBody>
          </p:sp>
          <p:sp>
            <p:nvSpPr>
              <p:cNvPr id="921" name="Google Shape;921;p54"/>
              <p:cNvSpPr txBox="1"/>
              <p:nvPr/>
            </p:nvSpPr>
            <p:spPr>
              <a:xfrm>
                <a:off x="7896525" y="3698962"/>
                <a:ext cx="661500" cy="40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dk2"/>
                    </a:solidFill>
                    <a:latin typeface="Righteous"/>
                    <a:ea typeface="Righteous"/>
                    <a:cs typeface="Righteous"/>
                    <a:sym typeface="Righteous"/>
                  </a:rPr>
                  <a:t>10</a:t>
                </a:r>
                <a:r>
                  <a:rPr b="1" lang="en" sz="1800">
                    <a:solidFill>
                      <a:schemeClr val="dk2"/>
                    </a:solidFill>
                    <a:latin typeface="Righteous"/>
                    <a:ea typeface="Righteous"/>
                    <a:cs typeface="Righteous"/>
                    <a:sym typeface="Righteous"/>
                  </a:rPr>
                  <a:t>%</a:t>
                </a:r>
                <a:endParaRPr b="1" sz="1800">
                  <a:solidFill>
                    <a:schemeClr val="dk2"/>
                  </a:solidFill>
                  <a:latin typeface="Righteous"/>
                  <a:ea typeface="Righteous"/>
                  <a:cs typeface="Righteous"/>
                  <a:sym typeface="Righteous"/>
                </a:endParaRPr>
              </a:p>
            </p:txBody>
          </p:sp>
          <p:sp>
            <p:nvSpPr>
              <p:cNvPr id="922" name="Google Shape;922;p54"/>
              <p:cNvSpPr/>
              <p:nvPr/>
            </p:nvSpPr>
            <p:spPr>
              <a:xfrm flipH="1" rot="5400000">
                <a:off x="7305638" y="3467079"/>
                <a:ext cx="189000" cy="905100"/>
              </a:xfrm>
              <a:prstGeom prst="round2SameRect">
                <a:avLst>
                  <a:gd fmla="val 50000" name="adj1"/>
                  <a:gd fmla="val 50000" name="adj2"/>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54"/>
              <p:cNvSpPr/>
              <p:nvPr/>
            </p:nvSpPr>
            <p:spPr>
              <a:xfrm flipH="1" rot="5400000">
                <a:off x="6961050" y="3810100"/>
                <a:ext cx="191700" cy="219000"/>
              </a:xfrm>
              <a:prstGeom prst="round2SameRect">
                <a:avLst>
                  <a:gd fmla="val 50000" name="adj1"/>
                  <a:gd fmla="val 50000" name="adj2"/>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24" name="Google Shape;924;p54"/>
            <p:cNvSpPr txBox="1"/>
            <p:nvPr/>
          </p:nvSpPr>
          <p:spPr>
            <a:xfrm>
              <a:off x="6108150" y="3351478"/>
              <a:ext cx="839400" cy="186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lt2"/>
                  </a:solidFill>
                  <a:latin typeface="Spartan"/>
                  <a:ea typeface="Spartan"/>
                  <a:cs typeface="Spartan"/>
                  <a:sym typeface="Spartan"/>
                </a:rPr>
                <a:t>36 - 45</a:t>
              </a:r>
              <a:endParaRPr sz="1200">
                <a:solidFill>
                  <a:schemeClr val="lt2"/>
                </a:solidFill>
                <a:latin typeface="Spartan"/>
                <a:ea typeface="Spartan"/>
                <a:cs typeface="Spartan"/>
                <a:sym typeface="Spartan"/>
              </a:endParaRPr>
            </a:p>
          </p:txBody>
        </p:sp>
        <p:sp>
          <p:nvSpPr>
            <p:cNvPr id="925" name="Google Shape;925;p54"/>
            <p:cNvSpPr/>
            <p:nvPr/>
          </p:nvSpPr>
          <p:spPr>
            <a:xfrm flipH="1" rot="5400000">
              <a:off x="7305600" y="2993432"/>
              <a:ext cx="189000" cy="905100"/>
            </a:xfrm>
            <a:prstGeom prst="round2SameRect">
              <a:avLst>
                <a:gd fmla="val 50000" name="adj1"/>
                <a:gd fmla="val 50000" name="adj2"/>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54"/>
            <p:cNvSpPr/>
            <p:nvPr/>
          </p:nvSpPr>
          <p:spPr>
            <a:xfrm flipH="1" rot="5400000">
              <a:off x="7028850" y="3272575"/>
              <a:ext cx="187200" cy="349800"/>
            </a:xfrm>
            <a:prstGeom prst="round2SameRect">
              <a:avLst>
                <a:gd fmla="val 42585" name="adj1"/>
                <a:gd fmla="val 50000" name="adj2"/>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54"/>
            <p:cNvSpPr txBox="1"/>
            <p:nvPr/>
          </p:nvSpPr>
          <p:spPr>
            <a:xfrm>
              <a:off x="7896525" y="3226758"/>
              <a:ext cx="661500" cy="40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dk2"/>
                  </a:solidFill>
                  <a:latin typeface="Righteous"/>
                  <a:ea typeface="Righteous"/>
                  <a:cs typeface="Righteous"/>
                  <a:sym typeface="Righteous"/>
                </a:rPr>
                <a:t>20</a:t>
              </a:r>
              <a:r>
                <a:rPr b="1" lang="en" sz="1800">
                  <a:solidFill>
                    <a:schemeClr val="dk2"/>
                  </a:solidFill>
                  <a:latin typeface="Righteous"/>
                  <a:ea typeface="Righteous"/>
                  <a:cs typeface="Righteous"/>
                  <a:sym typeface="Righteous"/>
                </a:rPr>
                <a:t>%</a:t>
              </a:r>
              <a:endParaRPr b="1" sz="1800">
                <a:solidFill>
                  <a:schemeClr val="dk2"/>
                </a:solidFill>
                <a:latin typeface="Righteous"/>
                <a:ea typeface="Righteous"/>
                <a:cs typeface="Righteous"/>
                <a:sym typeface="Righteous"/>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0" name="Shape 530"/>
        <p:cNvGrpSpPr/>
        <p:nvPr/>
      </p:nvGrpSpPr>
      <p:grpSpPr>
        <a:xfrm>
          <a:off x="0" y="0"/>
          <a:ext cx="0" cy="0"/>
          <a:chOff x="0" y="0"/>
          <a:chExt cx="0" cy="0"/>
        </a:xfrm>
      </p:grpSpPr>
      <p:sp>
        <p:nvSpPr>
          <p:cNvPr id="531" name="Google Shape;531;p37"/>
          <p:cNvSpPr txBox="1"/>
          <p:nvPr>
            <p:ph type="title"/>
          </p:nvPr>
        </p:nvSpPr>
        <p:spPr>
          <a:xfrm>
            <a:off x="720000" y="535000"/>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CONTENTS OF THIS TEMPLATE</a:t>
            </a:r>
            <a:endParaRPr/>
          </a:p>
        </p:txBody>
      </p:sp>
      <p:sp>
        <p:nvSpPr>
          <p:cNvPr id="532" name="Google Shape;532;p37"/>
          <p:cNvSpPr txBox="1"/>
          <p:nvPr>
            <p:ph idx="1" type="body"/>
          </p:nvPr>
        </p:nvSpPr>
        <p:spPr>
          <a:xfrm>
            <a:off x="1172150" y="1023300"/>
            <a:ext cx="78285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latin typeface="Spartan"/>
                <a:ea typeface="Spartan"/>
                <a:cs typeface="Spartan"/>
                <a:sym typeface="Spartan"/>
              </a:rPr>
              <a:t>Here’s what you’ll find in this </a:t>
            </a:r>
            <a:r>
              <a:rPr b="1" lang="en">
                <a:solidFill>
                  <a:schemeClr val="lt2"/>
                </a:solidFill>
                <a:uFill>
                  <a:noFill/>
                </a:uFill>
                <a:hlinkClick r:id="rId3">
                  <a:extLst>
                    <a:ext uri="{A12FA001-AC4F-418D-AE19-62706E023703}">
                      <ahyp:hlinkClr val="tx"/>
                    </a:ext>
                  </a:extLst>
                </a:hlinkClick>
              </a:rPr>
              <a:t>Slidesgo</a:t>
            </a:r>
            <a:r>
              <a:rPr lang="en">
                <a:solidFill>
                  <a:schemeClr val="lt2"/>
                </a:solidFill>
                <a:latin typeface="Spartan"/>
                <a:ea typeface="Spartan"/>
                <a:cs typeface="Spartan"/>
                <a:sym typeface="Spartan"/>
              </a:rPr>
              <a:t> template: </a:t>
            </a:r>
            <a:endParaRPr>
              <a:solidFill>
                <a:schemeClr val="lt2"/>
              </a:solidFill>
              <a:latin typeface="Spartan"/>
              <a:ea typeface="Spartan"/>
              <a:cs typeface="Spartan"/>
              <a:sym typeface="Spartan"/>
            </a:endParaRPr>
          </a:p>
          <a:p>
            <a:pPr indent="-298450" lvl="0" marL="457200" rtl="0" algn="l">
              <a:spcBef>
                <a:spcPts val="0"/>
              </a:spcBef>
              <a:spcAft>
                <a:spcPts val="0"/>
              </a:spcAft>
              <a:buClr>
                <a:schemeClr val="lt2"/>
              </a:buClr>
              <a:buSzPts val="1100"/>
              <a:buFont typeface="Spartan"/>
              <a:buAutoNum type="arabicPeriod"/>
            </a:pPr>
            <a:r>
              <a:rPr lang="en">
                <a:solidFill>
                  <a:schemeClr val="lt2"/>
                </a:solidFill>
                <a:latin typeface="Spartan"/>
                <a:ea typeface="Spartan"/>
                <a:cs typeface="Spartan"/>
                <a:sym typeface="Spartan"/>
              </a:rPr>
              <a:t>A slide structure based on a company profile presentation, which you can easily adapt to your needs. For more info on how to edit the template, please visit </a:t>
            </a:r>
            <a:r>
              <a:rPr b="1" lang="en">
                <a:solidFill>
                  <a:schemeClr val="lt2"/>
                </a:solidFill>
                <a:uFill>
                  <a:noFill/>
                </a:uFill>
                <a:hlinkClick r:id="rId4">
                  <a:extLst>
                    <a:ext uri="{A12FA001-AC4F-418D-AE19-62706E023703}">
                      <ahyp:hlinkClr val="tx"/>
                    </a:ext>
                  </a:extLst>
                </a:hlinkClick>
              </a:rPr>
              <a:t>Slidesgo School</a:t>
            </a:r>
            <a:r>
              <a:rPr lang="en">
                <a:solidFill>
                  <a:schemeClr val="lt2"/>
                </a:solidFill>
                <a:latin typeface="Spartan"/>
                <a:ea typeface="Spartan"/>
                <a:cs typeface="Spartan"/>
                <a:sym typeface="Spartan"/>
              </a:rPr>
              <a:t> or read our </a:t>
            </a:r>
            <a:r>
              <a:rPr b="1" lang="en">
                <a:solidFill>
                  <a:schemeClr val="lt2"/>
                </a:solidFill>
                <a:uFill>
                  <a:noFill/>
                </a:uFill>
                <a:hlinkClick r:id="rId5">
                  <a:extLst>
                    <a:ext uri="{A12FA001-AC4F-418D-AE19-62706E023703}">
                      <ahyp:hlinkClr val="tx"/>
                    </a:ext>
                  </a:extLst>
                </a:hlinkClick>
              </a:rPr>
              <a:t>FAQs</a:t>
            </a:r>
            <a:r>
              <a:rPr lang="en">
                <a:solidFill>
                  <a:schemeClr val="lt2"/>
                </a:solidFill>
                <a:latin typeface="Spartan"/>
                <a:ea typeface="Spartan"/>
                <a:cs typeface="Spartan"/>
                <a:sym typeface="Spartan"/>
              </a:rPr>
              <a:t>.</a:t>
            </a:r>
            <a:endParaRPr>
              <a:solidFill>
                <a:schemeClr val="lt2"/>
              </a:solidFill>
              <a:latin typeface="Spartan"/>
              <a:ea typeface="Spartan"/>
              <a:cs typeface="Spartan"/>
              <a:sym typeface="Spartan"/>
            </a:endParaRPr>
          </a:p>
          <a:p>
            <a:pPr indent="-298450" lvl="0" marL="457200" rtl="0" algn="l">
              <a:spcBef>
                <a:spcPts val="0"/>
              </a:spcBef>
              <a:spcAft>
                <a:spcPts val="0"/>
              </a:spcAft>
              <a:buClr>
                <a:schemeClr val="lt2"/>
              </a:buClr>
              <a:buSzPts val="1100"/>
              <a:buFont typeface="Spartan"/>
              <a:buAutoNum type="arabicPeriod"/>
            </a:pPr>
            <a:r>
              <a:rPr lang="en">
                <a:solidFill>
                  <a:schemeClr val="lt2"/>
                </a:solidFill>
                <a:latin typeface="Spartan"/>
                <a:ea typeface="Spartan"/>
                <a:cs typeface="Spartan"/>
                <a:sym typeface="Spartan"/>
              </a:rPr>
              <a:t>An assortment of graphic resources that are suitable for use in the presentation can be found in the </a:t>
            </a:r>
            <a:r>
              <a:rPr b="1" lang="en">
                <a:solidFill>
                  <a:schemeClr val="lt2"/>
                </a:solidFill>
                <a:uFill>
                  <a:noFill/>
                </a:uFill>
                <a:hlinkClick action="ppaction://hlinksldjump" r:id="rId6">
                  <a:extLst>
                    <a:ext uri="{A12FA001-AC4F-418D-AE19-62706E023703}">
                      <ahyp:hlinkClr val="tx"/>
                    </a:ext>
                  </a:extLst>
                </a:hlinkClick>
              </a:rPr>
              <a:t>alternative resources slide</a:t>
            </a:r>
            <a:r>
              <a:rPr lang="en">
                <a:solidFill>
                  <a:schemeClr val="lt2"/>
                </a:solidFill>
                <a:latin typeface="Spartan"/>
                <a:ea typeface="Spartan"/>
                <a:cs typeface="Spartan"/>
                <a:sym typeface="Spartan"/>
              </a:rPr>
              <a:t>.</a:t>
            </a:r>
            <a:endParaRPr>
              <a:solidFill>
                <a:schemeClr val="lt2"/>
              </a:solidFill>
              <a:latin typeface="Spartan"/>
              <a:ea typeface="Spartan"/>
              <a:cs typeface="Spartan"/>
              <a:sym typeface="Spartan"/>
            </a:endParaRPr>
          </a:p>
          <a:p>
            <a:pPr indent="-298450" lvl="0" marL="457200" rtl="0" algn="l">
              <a:spcBef>
                <a:spcPts val="0"/>
              </a:spcBef>
              <a:spcAft>
                <a:spcPts val="0"/>
              </a:spcAft>
              <a:buClr>
                <a:schemeClr val="lt2"/>
              </a:buClr>
              <a:buSzPts val="1100"/>
              <a:buFont typeface="Spartan"/>
              <a:buAutoNum type="arabicPeriod"/>
            </a:pPr>
            <a:r>
              <a:rPr lang="en">
                <a:solidFill>
                  <a:schemeClr val="lt2"/>
                </a:solidFill>
                <a:latin typeface="Spartan"/>
                <a:ea typeface="Spartan"/>
                <a:cs typeface="Spartan"/>
                <a:sym typeface="Spartan"/>
              </a:rPr>
              <a:t>A </a:t>
            </a:r>
            <a:r>
              <a:rPr b="1" lang="en">
                <a:solidFill>
                  <a:schemeClr val="lt2"/>
                </a:solidFill>
                <a:uFill>
                  <a:noFill/>
                </a:uFill>
                <a:hlinkClick action="ppaction://hlinksldjump" r:id="rId7">
                  <a:extLst>
                    <a:ext uri="{A12FA001-AC4F-418D-AE19-62706E023703}">
                      <ahyp:hlinkClr val="tx"/>
                    </a:ext>
                  </a:extLst>
                </a:hlinkClick>
              </a:rPr>
              <a:t>thanks slide</a:t>
            </a:r>
            <a:r>
              <a:rPr lang="en">
                <a:solidFill>
                  <a:schemeClr val="lt2"/>
                </a:solidFill>
                <a:latin typeface="Spartan"/>
                <a:ea typeface="Spartan"/>
                <a:cs typeface="Spartan"/>
                <a:sym typeface="Spartan"/>
              </a:rPr>
              <a:t>, which you must keep so that proper credits for our design are given.</a:t>
            </a:r>
            <a:endParaRPr>
              <a:solidFill>
                <a:schemeClr val="lt2"/>
              </a:solidFill>
              <a:latin typeface="Spartan"/>
              <a:ea typeface="Spartan"/>
              <a:cs typeface="Spartan"/>
              <a:sym typeface="Spartan"/>
            </a:endParaRPr>
          </a:p>
          <a:p>
            <a:pPr indent="-298450" lvl="0" marL="457200" rtl="0" algn="l">
              <a:spcBef>
                <a:spcPts val="0"/>
              </a:spcBef>
              <a:spcAft>
                <a:spcPts val="0"/>
              </a:spcAft>
              <a:buClr>
                <a:schemeClr val="lt2"/>
              </a:buClr>
              <a:buSzPts val="1100"/>
              <a:buFont typeface="Spartan"/>
              <a:buAutoNum type="arabicPeriod"/>
            </a:pPr>
            <a:r>
              <a:rPr lang="en">
                <a:solidFill>
                  <a:schemeClr val="lt2"/>
                </a:solidFill>
                <a:latin typeface="Spartan"/>
                <a:ea typeface="Spartan"/>
                <a:cs typeface="Spartan"/>
                <a:sym typeface="Spartan"/>
              </a:rPr>
              <a:t>A </a:t>
            </a:r>
            <a:r>
              <a:rPr b="1" lang="en">
                <a:solidFill>
                  <a:schemeClr val="lt2"/>
                </a:solidFill>
                <a:uFill>
                  <a:noFill/>
                </a:uFill>
                <a:hlinkClick action="ppaction://hlinksldjump" r:id="rId8">
                  <a:extLst>
                    <a:ext uri="{A12FA001-AC4F-418D-AE19-62706E023703}">
                      <ahyp:hlinkClr val="tx"/>
                    </a:ext>
                  </a:extLst>
                </a:hlinkClick>
              </a:rPr>
              <a:t>resources slide</a:t>
            </a:r>
            <a:r>
              <a:rPr lang="en">
                <a:solidFill>
                  <a:schemeClr val="lt2"/>
                </a:solidFill>
                <a:latin typeface="Spartan"/>
                <a:ea typeface="Spartan"/>
                <a:cs typeface="Spartan"/>
                <a:sym typeface="Spartan"/>
              </a:rPr>
              <a:t>, where you’ll find links to all the elements used in the template.</a:t>
            </a:r>
            <a:endParaRPr>
              <a:solidFill>
                <a:schemeClr val="lt2"/>
              </a:solidFill>
              <a:latin typeface="Spartan"/>
              <a:ea typeface="Spartan"/>
              <a:cs typeface="Spartan"/>
              <a:sym typeface="Spartan"/>
            </a:endParaRPr>
          </a:p>
          <a:p>
            <a:pPr indent="-298450" lvl="0" marL="457200" rtl="0" algn="l">
              <a:spcBef>
                <a:spcPts val="0"/>
              </a:spcBef>
              <a:spcAft>
                <a:spcPts val="0"/>
              </a:spcAft>
              <a:buClr>
                <a:schemeClr val="lt2"/>
              </a:buClr>
              <a:buSzPts val="1100"/>
              <a:buFont typeface="Spartan"/>
              <a:buAutoNum type="arabicPeriod"/>
            </a:pPr>
            <a:r>
              <a:rPr b="1" lang="en">
                <a:solidFill>
                  <a:schemeClr val="lt2"/>
                </a:solidFill>
                <a:uFill>
                  <a:noFill/>
                </a:uFill>
                <a:hlinkClick action="ppaction://hlinksldjump" r:id="rId9">
                  <a:extLst>
                    <a:ext uri="{A12FA001-AC4F-418D-AE19-62706E023703}">
                      <ahyp:hlinkClr val="tx"/>
                    </a:ext>
                  </a:extLst>
                </a:hlinkClick>
              </a:rPr>
              <a:t>Instructions for use</a:t>
            </a:r>
            <a:r>
              <a:rPr lang="en">
                <a:solidFill>
                  <a:schemeClr val="lt2"/>
                </a:solidFill>
                <a:latin typeface="Spartan"/>
                <a:ea typeface="Spartan"/>
                <a:cs typeface="Spartan"/>
                <a:sym typeface="Spartan"/>
              </a:rPr>
              <a:t>.</a:t>
            </a:r>
            <a:endParaRPr>
              <a:solidFill>
                <a:schemeClr val="lt2"/>
              </a:solidFill>
              <a:latin typeface="Spartan"/>
              <a:ea typeface="Spartan"/>
              <a:cs typeface="Spartan"/>
              <a:sym typeface="Spartan"/>
            </a:endParaRPr>
          </a:p>
          <a:p>
            <a:pPr indent="-298450" lvl="0" marL="457200" rtl="0" algn="l">
              <a:spcBef>
                <a:spcPts val="0"/>
              </a:spcBef>
              <a:spcAft>
                <a:spcPts val="0"/>
              </a:spcAft>
              <a:buClr>
                <a:schemeClr val="lt2"/>
              </a:buClr>
              <a:buSzPts val="1100"/>
              <a:buFont typeface="Spartan"/>
              <a:buAutoNum type="arabicPeriod"/>
            </a:pPr>
            <a:r>
              <a:rPr lang="en">
                <a:solidFill>
                  <a:schemeClr val="lt2"/>
                </a:solidFill>
                <a:latin typeface="Spartan"/>
                <a:ea typeface="Spartan"/>
                <a:cs typeface="Spartan"/>
                <a:sym typeface="Spartan"/>
              </a:rPr>
              <a:t>Final slides with:</a:t>
            </a:r>
            <a:endParaRPr>
              <a:solidFill>
                <a:schemeClr val="lt2"/>
              </a:solidFill>
              <a:latin typeface="Spartan"/>
              <a:ea typeface="Spartan"/>
              <a:cs typeface="Spartan"/>
              <a:sym typeface="Spartan"/>
            </a:endParaRPr>
          </a:p>
          <a:p>
            <a:pPr indent="-298450" lvl="0" marL="914400" rtl="0" algn="l">
              <a:spcBef>
                <a:spcPts val="0"/>
              </a:spcBef>
              <a:spcAft>
                <a:spcPts val="0"/>
              </a:spcAft>
              <a:buClr>
                <a:schemeClr val="lt2"/>
              </a:buClr>
              <a:buSzPts val="1100"/>
              <a:buFont typeface="Spartan"/>
              <a:buChar char="●"/>
            </a:pPr>
            <a:r>
              <a:rPr lang="en">
                <a:solidFill>
                  <a:schemeClr val="lt2"/>
                </a:solidFill>
                <a:latin typeface="Spartan"/>
                <a:ea typeface="Spartan"/>
                <a:cs typeface="Spartan"/>
                <a:sym typeface="Spartan"/>
              </a:rPr>
              <a:t>The </a:t>
            </a:r>
            <a:r>
              <a:rPr b="1" lang="en">
                <a:solidFill>
                  <a:schemeClr val="lt2"/>
                </a:solidFill>
                <a:uFill>
                  <a:noFill/>
                </a:uFill>
                <a:hlinkClick action="ppaction://hlinksldjump" r:id="rId10">
                  <a:extLst>
                    <a:ext uri="{A12FA001-AC4F-418D-AE19-62706E023703}">
                      <ahyp:hlinkClr val="tx"/>
                    </a:ext>
                  </a:extLst>
                </a:hlinkClick>
              </a:rPr>
              <a:t>fonts and colors</a:t>
            </a:r>
            <a:r>
              <a:rPr lang="en">
                <a:solidFill>
                  <a:schemeClr val="lt2"/>
                </a:solidFill>
                <a:latin typeface="Spartan"/>
                <a:ea typeface="Spartan"/>
                <a:cs typeface="Spartan"/>
                <a:sym typeface="Spartan"/>
              </a:rPr>
              <a:t> used in the template.</a:t>
            </a:r>
            <a:endParaRPr>
              <a:solidFill>
                <a:schemeClr val="lt2"/>
              </a:solidFill>
              <a:latin typeface="Spartan"/>
              <a:ea typeface="Spartan"/>
              <a:cs typeface="Spartan"/>
              <a:sym typeface="Spartan"/>
            </a:endParaRPr>
          </a:p>
          <a:p>
            <a:pPr indent="-298450" lvl="0" marL="914400" rtl="0" algn="l">
              <a:spcBef>
                <a:spcPts val="0"/>
              </a:spcBef>
              <a:spcAft>
                <a:spcPts val="0"/>
              </a:spcAft>
              <a:buClr>
                <a:schemeClr val="lt2"/>
              </a:buClr>
              <a:buSzPts val="1100"/>
              <a:buFont typeface="Spartan"/>
              <a:buChar char="●"/>
            </a:pPr>
            <a:r>
              <a:rPr lang="en">
                <a:solidFill>
                  <a:schemeClr val="lt2"/>
                </a:solidFill>
                <a:latin typeface="Spartan"/>
                <a:ea typeface="Spartan"/>
                <a:cs typeface="Spartan"/>
                <a:sym typeface="Spartan"/>
              </a:rPr>
              <a:t>A </a:t>
            </a:r>
            <a:r>
              <a:rPr b="1" lang="en">
                <a:solidFill>
                  <a:schemeClr val="lt2"/>
                </a:solidFill>
                <a:uFill>
                  <a:noFill/>
                </a:uFill>
                <a:hlinkClick action="ppaction://hlinksldjump" r:id="rId11">
                  <a:extLst>
                    <a:ext uri="{A12FA001-AC4F-418D-AE19-62706E023703}">
                      <ahyp:hlinkClr val="tx"/>
                    </a:ext>
                  </a:extLst>
                </a:hlinkClick>
              </a:rPr>
              <a:t>selection of illustrations</a:t>
            </a:r>
            <a:r>
              <a:rPr lang="en">
                <a:solidFill>
                  <a:schemeClr val="lt2"/>
                </a:solidFill>
                <a:latin typeface="Spartan"/>
                <a:ea typeface="Spartan"/>
                <a:cs typeface="Spartan"/>
                <a:sym typeface="Spartan"/>
              </a:rPr>
              <a:t>. You can also customize and animate them as you wish with the online editor. Visit </a:t>
            </a:r>
            <a:r>
              <a:rPr lang="en">
                <a:solidFill>
                  <a:schemeClr val="lt2"/>
                </a:solidFill>
                <a:uFill>
                  <a:noFill/>
                </a:uFill>
                <a:latin typeface="Spartan"/>
                <a:ea typeface="Spartan"/>
                <a:cs typeface="Spartan"/>
                <a:sym typeface="Spartan"/>
                <a:hlinkClick r:id="rId12">
                  <a:extLst>
                    <a:ext uri="{A12FA001-AC4F-418D-AE19-62706E023703}">
                      <ahyp:hlinkClr val="tx"/>
                    </a:ext>
                  </a:extLst>
                </a:hlinkClick>
              </a:rPr>
              <a:t>Storyset</a:t>
            </a:r>
            <a:r>
              <a:rPr lang="en">
                <a:solidFill>
                  <a:schemeClr val="lt2"/>
                </a:solidFill>
                <a:latin typeface="Spartan"/>
                <a:ea typeface="Spartan"/>
                <a:cs typeface="Spartan"/>
                <a:sym typeface="Spartan"/>
              </a:rPr>
              <a:t> to find more. </a:t>
            </a:r>
            <a:endParaRPr>
              <a:solidFill>
                <a:schemeClr val="lt2"/>
              </a:solidFill>
              <a:latin typeface="Spartan"/>
              <a:ea typeface="Spartan"/>
              <a:cs typeface="Spartan"/>
              <a:sym typeface="Spartan"/>
            </a:endParaRPr>
          </a:p>
          <a:p>
            <a:pPr indent="-298450" lvl="0" marL="914400" rtl="0" algn="l">
              <a:spcBef>
                <a:spcPts val="0"/>
              </a:spcBef>
              <a:spcAft>
                <a:spcPts val="0"/>
              </a:spcAft>
              <a:buClr>
                <a:schemeClr val="lt2"/>
              </a:buClr>
              <a:buSzPts val="1100"/>
              <a:buFont typeface="Spartan"/>
              <a:buChar char="●"/>
            </a:pPr>
            <a:r>
              <a:rPr lang="en">
                <a:solidFill>
                  <a:schemeClr val="lt2"/>
                </a:solidFill>
                <a:latin typeface="Spartan"/>
                <a:ea typeface="Spartan"/>
                <a:cs typeface="Spartan"/>
                <a:sym typeface="Spartan"/>
              </a:rPr>
              <a:t>More </a:t>
            </a:r>
            <a:r>
              <a:rPr b="1" lang="en">
                <a:solidFill>
                  <a:schemeClr val="lt2"/>
                </a:solidFill>
                <a:uFill>
                  <a:noFill/>
                </a:uFill>
                <a:hlinkClick action="ppaction://hlinksldjump" r:id="rId13">
                  <a:extLst>
                    <a:ext uri="{A12FA001-AC4F-418D-AE19-62706E023703}">
                      <ahyp:hlinkClr val="tx"/>
                    </a:ext>
                  </a:extLst>
                </a:hlinkClick>
              </a:rPr>
              <a:t>infographic resources</a:t>
            </a:r>
            <a:r>
              <a:rPr lang="en">
                <a:solidFill>
                  <a:schemeClr val="lt2"/>
                </a:solidFill>
                <a:latin typeface="Spartan"/>
                <a:ea typeface="Spartan"/>
                <a:cs typeface="Spartan"/>
                <a:sym typeface="Spartan"/>
              </a:rPr>
              <a:t>, whose size and color can be edited. </a:t>
            </a:r>
            <a:endParaRPr>
              <a:solidFill>
                <a:schemeClr val="lt2"/>
              </a:solidFill>
              <a:latin typeface="Spartan"/>
              <a:ea typeface="Spartan"/>
              <a:cs typeface="Spartan"/>
              <a:sym typeface="Spartan"/>
            </a:endParaRPr>
          </a:p>
          <a:p>
            <a:pPr indent="-298450" lvl="0" marL="914400" rtl="0" algn="l">
              <a:spcBef>
                <a:spcPts val="0"/>
              </a:spcBef>
              <a:spcAft>
                <a:spcPts val="0"/>
              </a:spcAft>
              <a:buClr>
                <a:schemeClr val="lt2"/>
              </a:buClr>
              <a:buSzPts val="1100"/>
              <a:buFont typeface="Spartan"/>
              <a:buChar char="●"/>
            </a:pPr>
            <a:r>
              <a:rPr lang="en">
                <a:solidFill>
                  <a:schemeClr val="lt2"/>
                </a:solidFill>
                <a:latin typeface="Spartan"/>
                <a:ea typeface="Spartan"/>
                <a:cs typeface="Spartan"/>
                <a:sym typeface="Spartan"/>
              </a:rPr>
              <a:t>Sets of </a:t>
            </a:r>
            <a:r>
              <a:rPr b="1" lang="en">
                <a:solidFill>
                  <a:schemeClr val="lt2"/>
                </a:solidFill>
                <a:uFill>
                  <a:noFill/>
                </a:uFill>
                <a:hlinkClick action="ppaction://hlinksldjump" r:id="rId14">
                  <a:extLst>
                    <a:ext uri="{A12FA001-AC4F-418D-AE19-62706E023703}">
                      <ahyp:hlinkClr val="tx"/>
                    </a:ext>
                  </a:extLst>
                </a:hlinkClick>
              </a:rPr>
              <a:t>customizable icons</a:t>
            </a:r>
            <a:r>
              <a:rPr lang="en">
                <a:solidFill>
                  <a:schemeClr val="lt2"/>
                </a:solidFill>
                <a:latin typeface="Spartan"/>
                <a:ea typeface="Spartan"/>
                <a:cs typeface="Spartan"/>
                <a:sym typeface="Spartan"/>
              </a:rPr>
              <a:t> of the following themes: general, business, avatar, creative process, education, help &amp; support, medical, nature, performing arts, SEO &amp; marketing, and teamwork.</a:t>
            </a:r>
            <a:endParaRPr>
              <a:solidFill>
                <a:schemeClr val="lt2"/>
              </a:solidFill>
              <a:latin typeface="Spartan"/>
              <a:ea typeface="Spartan"/>
              <a:cs typeface="Spartan"/>
              <a:sym typeface="Spartan"/>
            </a:endParaRPr>
          </a:p>
          <a:p>
            <a:pPr indent="0" lvl="0" marL="0" rtl="0" algn="l">
              <a:spcBef>
                <a:spcPts val="0"/>
              </a:spcBef>
              <a:spcAft>
                <a:spcPts val="0"/>
              </a:spcAft>
              <a:buNone/>
            </a:pPr>
            <a:r>
              <a:rPr lang="en">
                <a:latin typeface="Spartan"/>
                <a:ea typeface="Spartan"/>
                <a:cs typeface="Spartan"/>
                <a:sym typeface="Spartan"/>
              </a:rPr>
              <a:t>You can delete this slide when you’re done editing the presentation.</a:t>
            </a:r>
            <a:endParaRPr>
              <a:latin typeface="Spartan"/>
              <a:ea typeface="Spartan"/>
              <a:cs typeface="Spartan"/>
              <a:sym typeface="Spartan"/>
            </a:endParaRPr>
          </a:p>
          <a:p>
            <a:pPr indent="0" lvl="0" marL="0" rtl="0" algn="l">
              <a:spcBef>
                <a:spcPts val="0"/>
              </a:spcBef>
              <a:spcAft>
                <a:spcPts val="0"/>
              </a:spcAft>
              <a:buNone/>
            </a:pPr>
            <a:r>
              <a:t/>
            </a:r>
            <a:endParaRPr sz="1200">
              <a:latin typeface="Spartan"/>
              <a:ea typeface="Spartan"/>
              <a:cs typeface="Spartan"/>
              <a:sym typeface="Spartan"/>
            </a:endParaRPr>
          </a:p>
          <a:p>
            <a:pPr indent="0" lvl="0" marL="0" rtl="0" algn="l">
              <a:spcBef>
                <a:spcPts val="0"/>
              </a:spcBef>
              <a:spcAft>
                <a:spcPts val="0"/>
              </a:spcAft>
              <a:buNone/>
            </a:pPr>
            <a:r>
              <a:t/>
            </a:r>
            <a:endParaRPr>
              <a:latin typeface="Spartan"/>
              <a:ea typeface="Spartan"/>
              <a:cs typeface="Spartan"/>
              <a:sym typeface="Spartan"/>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1" name="Shape 931"/>
        <p:cNvGrpSpPr/>
        <p:nvPr/>
      </p:nvGrpSpPr>
      <p:grpSpPr>
        <a:xfrm>
          <a:off x="0" y="0"/>
          <a:ext cx="0" cy="0"/>
          <a:chOff x="0" y="0"/>
          <a:chExt cx="0" cy="0"/>
        </a:xfrm>
      </p:grpSpPr>
      <p:sp>
        <p:nvSpPr>
          <p:cNvPr id="932" name="Google Shape;932;p55"/>
          <p:cNvSpPr/>
          <p:nvPr/>
        </p:nvSpPr>
        <p:spPr>
          <a:xfrm>
            <a:off x="3783471" y="1369175"/>
            <a:ext cx="4206600" cy="29367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33" name="Google Shape;933;p55" title="Chart">
            <a:hlinkClick r:id="rId3"/>
          </p:cNvPr>
          <p:cNvPicPr preferRelativeResize="0"/>
          <p:nvPr/>
        </p:nvPicPr>
        <p:blipFill>
          <a:blip r:embed="rId4">
            <a:alphaModFix/>
          </a:blip>
          <a:stretch>
            <a:fillRect/>
          </a:stretch>
        </p:blipFill>
        <p:spPr>
          <a:xfrm>
            <a:off x="3769242" y="1500167"/>
            <a:ext cx="4051266" cy="2505012"/>
          </a:xfrm>
          <a:prstGeom prst="rect">
            <a:avLst/>
          </a:prstGeom>
          <a:noFill/>
          <a:ln>
            <a:noFill/>
          </a:ln>
        </p:spPr>
      </p:pic>
      <p:sp>
        <p:nvSpPr>
          <p:cNvPr id="934" name="Google Shape;934;p55"/>
          <p:cNvSpPr txBox="1"/>
          <p:nvPr>
            <p:ph type="title"/>
          </p:nvPr>
        </p:nvSpPr>
        <p:spPr>
          <a:xfrm>
            <a:off x="720000" y="535000"/>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OUR GROWTH</a:t>
            </a:r>
            <a:endParaRPr/>
          </a:p>
        </p:txBody>
      </p:sp>
      <p:sp>
        <p:nvSpPr>
          <p:cNvPr id="935" name="Google Shape;935;p55"/>
          <p:cNvSpPr txBox="1"/>
          <p:nvPr/>
        </p:nvSpPr>
        <p:spPr>
          <a:xfrm>
            <a:off x="1807200" y="1819038"/>
            <a:ext cx="1249200" cy="4101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b="1" lang="en" sz="2000">
                <a:solidFill>
                  <a:schemeClr val="lt1"/>
                </a:solidFill>
                <a:latin typeface="Righteous"/>
                <a:ea typeface="Righteous"/>
                <a:cs typeface="Righteous"/>
                <a:sym typeface="Righteous"/>
              </a:rPr>
              <a:t>20,000</a:t>
            </a:r>
            <a:endParaRPr b="1" sz="2000">
              <a:solidFill>
                <a:schemeClr val="lt1"/>
              </a:solidFill>
              <a:latin typeface="Righteous"/>
              <a:ea typeface="Righteous"/>
              <a:cs typeface="Righteous"/>
              <a:sym typeface="Righteous"/>
            </a:endParaRPr>
          </a:p>
        </p:txBody>
      </p:sp>
      <p:sp>
        <p:nvSpPr>
          <p:cNvPr id="936" name="Google Shape;936;p55"/>
          <p:cNvSpPr txBox="1"/>
          <p:nvPr/>
        </p:nvSpPr>
        <p:spPr>
          <a:xfrm>
            <a:off x="1184125" y="2214500"/>
            <a:ext cx="1872300" cy="4101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a:solidFill>
                  <a:srgbClr val="FFFFFF"/>
                </a:solidFill>
                <a:latin typeface="Spartan"/>
                <a:ea typeface="Spartan"/>
                <a:cs typeface="Spartan"/>
                <a:sym typeface="Spartan"/>
              </a:rPr>
              <a:t>Expected income for next year</a:t>
            </a:r>
            <a:endParaRPr>
              <a:solidFill>
                <a:srgbClr val="FFFFFF"/>
              </a:solidFill>
              <a:latin typeface="Spartan"/>
              <a:ea typeface="Spartan"/>
              <a:cs typeface="Spartan"/>
              <a:sym typeface="Spartan"/>
            </a:endParaRPr>
          </a:p>
        </p:txBody>
      </p:sp>
      <p:sp>
        <p:nvSpPr>
          <p:cNvPr id="937" name="Google Shape;937;p55"/>
          <p:cNvSpPr txBox="1"/>
          <p:nvPr/>
        </p:nvSpPr>
        <p:spPr>
          <a:xfrm>
            <a:off x="1807200" y="2828113"/>
            <a:ext cx="1249200" cy="4101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b="1" lang="en" sz="2000">
                <a:solidFill>
                  <a:schemeClr val="dk2"/>
                </a:solidFill>
                <a:latin typeface="Righteous"/>
                <a:ea typeface="Righteous"/>
                <a:cs typeface="Righteous"/>
                <a:sym typeface="Righteous"/>
              </a:rPr>
              <a:t>100</a:t>
            </a:r>
            <a:endParaRPr b="1" sz="2000">
              <a:solidFill>
                <a:schemeClr val="dk2"/>
              </a:solidFill>
              <a:latin typeface="Righteous"/>
              <a:ea typeface="Righteous"/>
              <a:cs typeface="Righteous"/>
              <a:sym typeface="Righteous"/>
            </a:endParaRPr>
          </a:p>
        </p:txBody>
      </p:sp>
      <p:sp>
        <p:nvSpPr>
          <p:cNvPr id="938" name="Google Shape;938;p55"/>
          <p:cNvSpPr txBox="1"/>
          <p:nvPr/>
        </p:nvSpPr>
        <p:spPr>
          <a:xfrm>
            <a:off x="1184100" y="3223750"/>
            <a:ext cx="1872300" cy="4101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a:solidFill>
                  <a:srgbClr val="FFFFFF"/>
                </a:solidFill>
                <a:latin typeface="Spartan"/>
                <a:ea typeface="Spartan"/>
                <a:cs typeface="Spartan"/>
                <a:sym typeface="Spartan"/>
              </a:rPr>
              <a:t>New employees next year</a:t>
            </a:r>
            <a:endParaRPr>
              <a:solidFill>
                <a:srgbClr val="FFFFFF"/>
              </a:solidFill>
              <a:latin typeface="Spartan"/>
              <a:ea typeface="Spartan"/>
              <a:cs typeface="Spartan"/>
              <a:sym typeface="Spartan"/>
            </a:endParaRPr>
          </a:p>
        </p:txBody>
      </p:sp>
      <p:sp>
        <p:nvSpPr>
          <p:cNvPr id="939" name="Google Shape;939;p55"/>
          <p:cNvSpPr txBox="1"/>
          <p:nvPr/>
        </p:nvSpPr>
        <p:spPr>
          <a:xfrm>
            <a:off x="4495887" y="3958333"/>
            <a:ext cx="641100" cy="1977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900">
                <a:solidFill>
                  <a:srgbClr val="FFFFFF"/>
                </a:solidFill>
                <a:latin typeface="Spartan"/>
                <a:ea typeface="Spartan"/>
                <a:cs typeface="Spartan"/>
                <a:sym typeface="Spartan"/>
              </a:rPr>
              <a:t>1990</a:t>
            </a:r>
            <a:endParaRPr sz="900">
              <a:solidFill>
                <a:srgbClr val="FFFFFF"/>
              </a:solidFill>
              <a:latin typeface="Spartan"/>
              <a:ea typeface="Spartan"/>
              <a:cs typeface="Spartan"/>
              <a:sym typeface="Spartan"/>
            </a:endParaRPr>
          </a:p>
        </p:txBody>
      </p:sp>
      <p:sp>
        <p:nvSpPr>
          <p:cNvPr id="940" name="Google Shape;940;p55"/>
          <p:cNvSpPr txBox="1"/>
          <p:nvPr/>
        </p:nvSpPr>
        <p:spPr>
          <a:xfrm>
            <a:off x="5284363" y="3958333"/>
            <a:ext cx="669000" cy="1977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900">
                <a:solidFill>
                  <a:srgbClr val="FFFFFF"/>
                </a:solidFill>
                <a:latin typeface="Spartan"/>
                <a:ea typeface="Spartan"/>
                <a:cs typeface="Spartan"/>
                <a:sym typeface="Spartan"/>
              </a:rPr>
              <a:t>2000</a:t>
            </a:r>
            <a:endParaRPr sz="900">
              <a:solidFill>
                <a:srgbClr val="FFFFFF"/>
              </a:solidFill>
              <a:latin typeface="Spartan"/>
              <a:ea typeface="Spartan"/>
              <a:cs typeface="Spartan"/>
              <a:sym typeface="Spartan"/>
            </a:endParaRPr>
          </a:p>
        </p:txBody>
      </p:sp>
      <p:sp>
        <p:nvSpPr>
          <p:cNvPr id="941" name="Google Shape;941;p55"/>
          <p:cNvSpPr txBox="1"/>
          <p:nvPr/>
        </p:nvSpPr>
        <p:spPr>
          <a:xfrm>
            <a:off x="6113193" y="3958333"/>
            <a:ext cx="641100" cy="1977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900">
                <a:solidFill>
                  <a:srgbClr val="FFFFFF"/>
                </a:solidFill>
                <a:latin typeface="Spartan"/>
                <a:ea typeface="Spartan"/>
                <a:cs typeface="Spartan"/>
                <a:sym typeface="Spartan"/>
              </a:rPr>
              <a:t>2010</a:t>
            </a:r>
            <a:endParaRPr sz="900">
              <a:solidFill>
                <a:srgbClr val="FFFFFF"/>
              </a:solidFill>
              <a:latin typeface="Spartan"/>
              <a:ea typeface="Spartan"/>
              <a:cs typeface="Spartan"/>
              <a:sym typeface="Spartan"/>
            </a:endParaRPr>
          </a:p>
        </p:txBody>
      </p:sp>
      <p:sp>
        <p:nvSpPr>
          <p:cNvPr id="942" name="Google Shape;942;p55"/>
          <p:cNvSpPr txBox="1"/>
          <p:nvPr/>
        </p:nvSpPr>
        <p:spPr>
          <a:xfrm>
            <a:off x="6914217" y="3958333"/>
            <a:ext cx="669000" cy="1977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900">
                <a:solidFill>
                  <a:srgbClr val="FFFFFF"/>
                </a:solidFill>
                <a:latin typeface="Spartan"/>
                <a:ea typeface="Spartan"/>
                <a:cs typeface="Spartan"/>
                <a:sym typeface="Spartan"/>
              </a:rPr>
              <a:t>2020</a:t>
            </a:r>
            <a:endParaRPr sz="900">
              <a:solidFill>
                <a:srgbClr val="FFFFFF"/>
              </a:solidFill>
              <a:latin typeface="Spartan"/>
              <a:ea typeface="Spartan"/>
              <a:cs typeface="Spartan"/>
              <a:sym typeface="Spartan"/>
            </a:endParaRPr>
          </a:p>
        </p:txBody>
      </p:sp>
      <p:sp>
        <p:nvSpPr>
          <p:cNvPr id="943" name="Google Shape;943;p55"/>
          <p:cNvSpPr txBox="1"/>
          <p:nvPr/>
        </p:nvSpPr>
        <p:spPr>
          <a:xfrm>
            <a:off x="713225" y="4488875"/>
            <a:ext cx="7717500" cy="1197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000">
                <a:solidFill>
                  <a:srgbClr val="FFFFFF"/>
                </a:solidFill>
                <a:latin typeface="Spartan"/>
                <a:ea typeface="Spartan"/>
                <a:cs typeface="Spartan"/>
                <a:sym typeface="Spartan"/>
              </a:rPr>
              <a:t>Follow the link in the graph to modify its data </a:t>
            </a:r>
            <a:r>
              <a:rPr lang="en" sz="1000">
                <a:solidFill>
                  <a:srgbClr val="FFFFFF"/>
                </a:solidFill>
                <a:latin typeface="Spartan"/>
                <a:ea typeface="Spartan"/>
                <a:cs typeface="Spartan"/>
                <a:sym typeface="Spartan"/>
              </a:rPr>
              <a:t>and</a:t>
            </a:r>
            <a:r>
              <a:rPr lang="en" sz="1000">
                <a:solidFill>
                  <a:srgbClr val="FFFFFF"/>
                </a:solidFill>
                <a:latin typeface="Spartan"/>
                <a:ea typeface="Spartan"/>
                <a:cs typeface="Spartan"/>
                <a:sym typeface="Spartan"/>
              </a:rPr>
              <a:t> then paste the new one here. </a:t>
            </a:r>
            <a:r>
              <a:rPr b="1" lang="en" sz="1000">
                <a:solidFill>
                  <a:srgbClr val="FFFFFF"/>
                </a:solidFill>
                <a:uFill>
                  <a:noFill/>
                </a:uFill>
                <a:latin typeface="Spartan"/>
                <a:ea typeface="Spartan"/>
                <a:cs typeface="Spartan"/>
                <a:sym typeface="Spartan"/>
                <a:hlinkClick r:id="rId5">
                  <a:extLst>
                    <a:ext uri="{A12FA001-AC4F-418D-AE19-62706E023703}">
                      <ahyp:hlinkClr val="tx"/>
                    </a:ext>
                  </a:extLst>
                </a:hlinkClick>
              </a:rPr>
              <a:t>For more info, click here</a:t>
            </a:r>
            <a:endParaRPr b="1" sz="1000">
              <a:solidFill>
                <a:srgbClr val="FFFFFF"/>
              </a:solidFill>
              <a:latin typeface="Spartan"/>
              <a:ea typeface="Spartan"/>
              <a:cs typeface="Spartan"/>
              <a:sym typeface="Spartan"/>
            </a:endParaRPr>
          </a:p>
          <a:p>
            <a:pPr indent="0" lvl="0" marL="0" rtl="0" algn="l">
              <a:spcBef>
                <a:spcPts val="0"/>
              </a:spcBef>
              <a:spcAft>
                <a:spcPts val="0"/>
              </a:spcAft>
              <a:buNone/>
            </a:pPr>
            <a:r>
              <a:t/>
            </a:r>
            <a:endParaRPr sz="1000">
              <a:solidFill>
                <a:srgbClr val="FFFFFF"/>
              </a:solidFill>
              <a:latin typeface="Red Hat Text"/>
              <a:ea typeface="Red Hat Text"/>
              <a:cs typeface="Red Hat Text"/>
              <a:sym typeface="Red Hat Text"/>
            </a:endParaRPr>
          </a:p>
        </p:txBody>
      </p:sp>
      <p:sp>
        <p:nvSpPr>
          <p:cNvPr id="944" name="Google Shape;944;p55"/>
          <p:cNvSpPr/>
          <p:nvPr/>
        </p:nvSpPr>
        <p:spPr>
          <a:xfrm rot="-5400000">
            <a:off x="713625" y="534588"/>
            <a:ext cx="834175" cy="834975"/>
          </a:xfrm>
          <a:custGeom>
            <a:rect b="b" l="l" r="r" t="t"/>
            <a:pathLst>
              <a:path extrusionOk="0" h="33399" w="33367">
                <a:moveTo>
                  <a:pt x="0" y="1"/>
                </a:moveTo>
                <a:lnTo>
                  <a:pt x="33366" y="33399"/>
                </a:lnTo>
                <a:lnTo>
                  <a:pt x="333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45" name="Google Shape;945;p55"/>
          <p:cNvGrpSpPr/>
          <p:nvPr/>
        </p:nvGrpSpPr>
        <p:grpSpPr>
          <a:xfrm rot="-5400000">
            <a:off x="1606513" y="533375"/>
            <a:ext cx="201100" cy="204325"/>
            <a:chOff x="3375338" y="419625"/>
            <a:chExt cx="201100" cy="204325"/>
          </a:xfrm>
        </p:grpSpPr>
        <p:sp>
          <p:nvSpPr>
            <p:cNvPr id="946" name="Google Shape;946;p55"/>
            <p:cNvSpPr/>
            <p:nvPr/>
          </p:nvSpPr>
          <p:spPr>
            <a:xfrm>
              <a:off x="3375338" y="419625"/>
              <a:ext cx="57125" cy="57125"/>
            </a:xfrm>
            <a:custGeom>
              <a:rect b="b" l="l" r="r" t="t"/>
              <a:pathLst>
                <a:path extrusionOk="0" h="2285" w="2285">
                  <a:moveTo>
                    <a:pt x="1062" y="0"/>
                  </a:moveTo>
                  <a:cubicBezTo>
                    <a:pt x="386" y="0"/>
                    <a:pt x="0" y="547"/>
                    <a:pt x="0" y="1062"/>
                  </a:cubicBezTo>
                  <a:cubicBezTo>
                    <a:pt x="0" y="1738"/>
                    <a:pt x="386" y="2285"/>
                    <a:pt x="1062" y="2285"/>
                  </a:cubicBezTo>
                  <a:cubicBezTo>
                    <a:pt x="1737" y="2285"/>
                    <a:pt x="2284" y="1738"/>
                    <a:pt x="2284" y="1062"/>
                  </a:cubicBezTo>
                  <a:cubicBezTo>
                    <a:pt x="2284" y="547"/>
                    <a:pt x="1737" y="0"/>
                    <a:pt x="106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55"/>
            <p:cNvSpPr/>
            <p:nvPr/>
          </p:nvSpPr>
          <p:spPr>
            <a:xfrm>
              <a:off x="3375338" y="566825"/>
              <a:ext cx="57125" cy="57125"/>
            </a:xfrm>
            <a:custGeom>
              <a:rect b="b" l="l" r="r" t="t"/>
              <a:pathLst>
                <a:path extrusionOk="0" h="2285" w="2285">
                  <a:moveTo>
                    <a:pt x="1062" y="0"/>
                  </a:moveTo>
                  <a:cubicBezTo>
                    <a:pt x="386" y="0"/>
                    <a:pt x="0" y="547"/>
                    <a:pt x="0" y="1094"/>
                  </a:cubicBezTo>
                  <a:cubicBezTo>
                    <a:pt x="0" y="1770"/>
                    <a:pt x="386" y="2285"/>
                    <a:pt x="1062" y="2285"/>
                  </a:cubicBezTo>
                  <a:cubicBezTo>
                    <a:pt x="1737" y="2285"/>
                    <a:pt x="2284" y="1770"/>
                    <a:pt x="2284" y="1094"/>
                  </a:cubicBezTo>
                  <a:cubicBezTo>
                    <a:pt x="2284" y="547"/>
                    <a:pt x="1737" y="0"/>
                    <a:pt x="106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55"/>
            <p:cNvSpPr/>
            <p:nvPr/>
          </p:nvSpPr>
          <p:spPr>
            <a:xfrm>
              <a:off x="3519313" y="419625"/>
              <a:ext cx="57125" cy="57125"/>
            </a:xfrm>
            <a:custGeom>
              <a:rect b="b" l="l" r="r" t="t"/>
              <a:pathLst>
                <a:path extrusionOk="0" h="2285" w="2285">
                  <a:moveTo>
                    <a:pt x="1062" y="0"/>
                  </a:moveTo>
                  <a:cubicBezTo>
                    <a:pt x="419" y="0"/>
                    <a:pt x="0" y="547"/>
                    <a:pt x="0" y="1062"/>
                  </a:cubicBezTo>
                  <a:cubicBezTo>
                    <a:pt x="0" y="1738"/>
                    <a:pt x="419" y="2285"/>
                    <a:pt x="1062" y="2285"/>
                  </a:cubicBezTo>
                  <a:cubicBezTo>
                    <a:pt x="1738" y="2285"/>
                    <a:pt x="2285" y="1738"/>
                    <a:pt x="2285" y="1062"/>
                  </a:cubicBezTo>
                  <a:cubicBezTo>
                    <a:pt x="2285" y="547"/>
                    <a:pt x="1738" y="0"/>
                    <a:pt x="106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55"/>
            <p:cNvSpPr/>
            <p:nvPr/>
          </p:nvSpPr>
          <p:spPr>
            <a:xfrm>
              <a:off x="3519313" y="566825"/>
              <a:ext cx="57125" cy="57125"/>
            </a:xfrm>
            <a:custGeom>
              <a:rect b="b" l="l" r="r" t="t"/>
              <a:pathLst>
                <a:path extrusionOk="0" h="2285" w="2285">
                  <a:moveTo>
                    <a:pt x="1062" y="0"/>
                  </a:moveTo>
                  <a:cubicBezTo>
                    <a:pt x="419" y="0"/>
                    <a:pt x="0" y="547"/>
                    <a:pt x="0" y="1094"/>
                  </a:cubicBezTo>
                  <a:cubicBezTo>
                    <a:pt x="0" y="1770"/>
                    <a:pt x="419" y="2285"/>
                    <a:pt x="1062" y="2285"/>
                  </a:cubicBezTo>
                  <a:cubicBezTo>
                    <a:pt x="1738" y="2285"/>
                    <a:pt x="2285" y="1770"/>
                    <a:pt x="2285" y="1094"/>
                  </a:cubicBezTo>
                  <a:cubicBezTo>
                    <a:pt x="2285" y="547"/>
                    <a:pt x="1738" y="0"/>
                    <a:pt x="106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950" name="Google Shape;950;p55"/>
          <p:cNvCxnSpPr/>
          <p:nvPr/>
        </p:nvCxnSpPr>
        <p:spPr>
          <a:xfrm>
            <a:off x="4153994" y="3816484"/>
            <a:ext cx="3674100" cy="0"/>
          </a:xfrm>
          <a:prstGeom prst="straightConnector1">
            <a:avLst/>
          </a:prstGeom>
          <a:noFill/>
          <a:ln cap="flat" cmpd="sng" w="19050">
            <a:solidFill>
              <a:srgbClr val="FFFFFF"/>
            </a:solidFill>
            <a:prstDash val="solid"/>
            <a:round/>
            <a:headEnd len="med" w="med" type="none"/>
            <a:tailEnd len="med" w="med" type="none"/>
          </a:ln>
        </p:spPr>
      </p:cxn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4" name="Shape 954"/>
        <p:cNvGrpSpPr/>
        <p:nvPr/>
      </p:nvGrpSpPr>
      <p:grpSpPr>
        <a:xfrm>
          <a:off x="0" y="0"/>
          <a:ext cx="0" cy="0"/>
          <a:chOff x="0" y="0"/>
          <a:chExt cx="0" cy="0"/>
        </a:xfrm>
      </p:grpSpPr>
      <p:sp>
        <p:nvSpPr>
          <p:cNvPr id="955" name="Google Shape;955;p56"/>
          <p:cNvSpPr txBox="1"/>
          <p:nvPr/>
        </p:nvSpPr>
        <p:spPr>
          <a:xfrm>
            <a:off x="2304600" y="3018515"/>
            <a:ext cx="567900" cy="2682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1600">
                <a:solidFill>
                  <a:srgbClr val="FFFFFF"/>
                </a:solidFill>
                <a:latin typeface="Spartan"/>
                <a:ea typeface="Spartan"/>
                <a:cs typeface="Spartan"/>
                <a:sym typeface="Spartan"/>
              </a:rPr>
              <a:t>50%</a:t>
            </a:r>
            <a:endParaRPr sz="2000">
              <a:solidFill>
                <a:schemeClr val="lt2"/>
              </a:solidFill>
              <a:latin typeface="Righteous"/>
              <a:ea typeface="Righteous"/>
              <a:cs typeface="Righteous"/>
              <a:sym typeface="Righteous"/>
            </a:endParaRPr>
          </a:p>
          <a:p>
            <a:pPr indent="0" lvl="0" marL="0" rtl="0" algn="r">
              <a:spcBef>
                <a:spcPts val="0"/>
              </a:spcBef>
              <a:spcAft>
                <a:spcPts val="0"/>
              </a:spcAft>
              <a:buNone/>
            </a:pPr>
            <a:r>
              <a:t/>
            </a:r>
            <a:endParaRPr sz="1200">
              <a:solidFill>
                <a:srgbClr val="FFFFFF"/>
              </a:solidFill>
              <a:latin typeface="DM Sans"/>
              <a:ea typeface="DM Sans"/>
              <a:cs typeface="DM Sans"/>
              <a:sym typeface="DM Sans"/>
            </a:endParaRPr>
          </a:p>
        </p:txBody>
      </p:sp>
      <p:sp>
        <p:nvSpPr>
          <p:cNvPr id="956" name="Google Shape;956;p56"/>
          <p:cNvSpPr txBox="1"/>
          <p:nvPr/>
        </p:nvSpPr>
        <p:spPr>
          <a:xfrm>
            <a:off x="3037825" y="2968200"/>
            <a:ext cx="1249500" cy="3186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2000">
                <a:solidFill>
                  <a:schemeClr val="lt2"/>
                </a:solidFill>
                <a:latin typeface="Righteous"/>
                <a:ea typeface="Righteous"/>
                <a:cs typeface="Righteous"/>
                <a:sym typeface="Righteous"/>
              </a:rPr>
              <a:t>Efficiency</a:t>
            </a:r>
            <a:endParaRPr sz="2000">
              <a:solidFill>
                <a:schemeClr val="lt2"/>
              </a:solidFill>
              <a:latin typeface="Righteous"/>
              <a:ea typeface="Righteous"/>
              <a:cs typeface="Righteous"/>
              <a:sym typeface="Righteous"/>
            </a:endParaRPr>
          </a:p>
          <a:p>
            <a:pPr indent="0" lvl="0" marL="0" rtl="0" algn="r">
              <a:spcBef>
                <a:spcPts val="0"/>
              </a:spcBef>
              <a:spcAft>
                <a:spcPts val="0"/>
              </a:spcAft>
              <a:buNone/>
            </a:pPr>
            <a:r>
              <a:t/>
            </a:r>
            <a:endParaRPr sz="1200">
              <a:solidFill>
                <a:srgbClr val="FFFFFF"/>
              </a:solidFill>
              <a:latin typeface="DM Sans"/>
              <a:ea typeface="DM Sans"/>
              <a:cs typeface="DM Sans"/>
              <a:sym typeface="DM Sans"/>
            </a:endParaRPr>
          </a:p>
        </p:txBody>
      </p:sp>
      <p:sp>
        <p:nvSpPr>
          <p:cNvPr id="957" name="Google Shape;957;p56"/>
          <p:cNvSpPr/>
          <p:nvPr/>
        </p:nvSpPr>
        <p:spPr>
          <a:xfrm>
            <a:off x="4636000" y="1409900"/>
            <a:ext cx="2586000" cy="18054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58" name="Google Shape;958;p56" title="Chart">
            <a:hlinkClick r:id="rId3"/>
          </p:cNvPr>
          <p:cNvPicPr preferRelativeResize="0"/>
          <p:nvPr/>
        </p:nvPicPr>
        <p:blipFill>
          <a:blip r:embed="rId4">
            <a:alphaModFix/>
          </a:blip>
          <a:stretch>
            <a:fillRect/>
          </a:stretch>
        </p:blipFill>
        <p:spPr>
          <a:xfrm>
            <a:off x="4629950" y="1488782"/>
            <a:ext cx="2509350" cy="1551592"/>
          </a:xfrm>
          <a:prstGeom prst="rect">
            <a:avLst/>
          </a:prstGeom>
          <a:noFill/>
          <a:ln>
            <a:noFill/>
          </a:ln>
        </p:spPr>
      </p:pic>
      <p:sp>
        <p:nvSpPr>
          <p:cNvPr id="959" name="Google Shape;959;p56"/>
          <p:cNvSpPr txBox="1"/>
          <p:nvPr>
            <p:ph type="title"/>
          </p:nvPr>
        </p:nvSpPr>
        <p:spPr>
          <a:xfrm>
            <a:off x="720000" y="535000"/>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OUR NUMBERS</a:t>
            </a:r>
            <a:endParaRPr/>
          </a:p>
        </p:txBody>
      </p:sp>
      <p:sp>
        <p:nvSpPr>
          <p:cNvPr id="960" name="Google Shape;960;p56"/>
          <p:cNvSpPr txBox="1"/>
          <p:nvPr/>
        </p:nvSpPr>
        <p:spPr>
          <a:xfrm>
            <a:off x="5018692" y="2990291"/>
            <a:ext cx="387600" cy="1197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900">
                <a:solidFill>
                  <a:srgbClr val="FFFFFF"/>
                </a:solidFill>
                <a:latin typeface="Spartan"/>
                <a:ea typeface="Spartan"/>
                <a:cs typeface="Spartan"/>
                <a:sym typeface="Spartan"/>
              </a:rPr>
              <a:t>1990</a:t>
            </a:r>
            <a:endParaRPr sz="900">
              <a:solidFill>
                <a:srgbClr val="FFFFFF"/>
              </a:solidFill>
              <a:latin typeface="Spartan"/>
              <a:ea typeface="Spartan"/>
              <a:cs typeface="Spartan"/>
              <a:sym typeface="Spartan"/>
            </a:endParaRPr>
          </a:p>
        </p:txBody>
      </p:sp>
      <p:sp>
        <p:nvSpPr>
          <p:cNvPr id="961" name="Google Shape;961;p56"/>
          <p:cNvSpPr txBox="1"/>
          <p:nvPr/>
        </p:nvSpPr>
        <p:spPr>
          <a:xfrm>
            <a:off x="5515108" y="2990292"/>
            <a:ext cx="404400" cy="1197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900">
                <a:solidFill>
                  <a:srgbClr val="FFFFFF"/>
                </a:solidFill>
                <a:latin typeface="Spartan"/>
                <a:ea typeface="Spartan"/>
                <a:cs typeface="Spartan"/>
                <a:sym typeface="Spartan"/>
              </a:rPr>
              <a:t>2000</a:t>
            </a:r>
            <a:endParaRPr sz="900">
              <a:solidFill>
                <a:srgbClr val="FFFFFF"/>
              </a:solidFill>
              <a:latin typeface="Spartan"/>
              <a:ea typeface="Spartan"/>
              <a:cs typeface="Spartan"/>
              <a:sym typeface="Spartan"/>
            </a:endParaRPr>
          </a:p>
        </p:txBody>
      </p:sp>
      <p:sp>
        <p:nvSpPr>
          <p:cNvPr id="962" name="Google Shape;962;p56"/>
          <p:cNvSpPr txBox="1"/>
          <p:nvPr/>
        </p:nvSpPr>
        <p:spPr>
          <a:xfrm>
            <a:off x="7450921" y="1555900"/>
            <a:ext cx="1003200" cy="2652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2000">
                <a:solidFill>
                  <a:schemeClr val="lt2"/>
                </a:solidFill>
                <a:latin typeface="Righteous"/>
                <a:ea typeface="Righteous"/>
                <a:cs typeface="Righteous"/>
                <a:sym typeface="Righteous"/>
              </a:rPr>
              <a:t>Budget</a:t>
            </a:r>
            <a:endParaRPr sz="2000">
              <a:solidFill>
                <a:schemeClr val="lt2"/>
              </a:solidFill>
              <a:latin typeface="Righteous"/>
              <a:ea typeface="Righteous"/>
              <a:cs typeface="Righteous"/>
              <a:sym typeface="Righteous"/>
            </a:endParaRPr>
          </a:p>
        </p:txBody>
      </p:sp>
      <p:sp>
        <p:nvSpPr>
          <p:cNvPr id="963" name="Google Shape;963;p56"/>
          <p:cNvSpPr txBox="1"/>
          <p:nvPr/>
        </p:nvSpPr>
        <p:spPr>
          <a:xfrm>
            <a:off x="7631037" y="1909175"/>
            <a:ext cx="851400" cy="2298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a:solidFill>
                  <a:srgbClr val="FFFFFF"/>
                </a:solidFill>
                <a:latin typeface="Spartan"/>
                <a:ea typeface="Spartan"/>
                <a:cs typeface="Spartan"/>
                <a:sym typeface="Spartan"/>
              </a:rPr>
              <a:t>Mercury</a:t>
            </a:r>
            <a:endParaRPr>
              <a:solidFill>
                <a:srgbClr val="220051"/>
              </a:solidFill>
              <a:latin typeface="Spartan"/>
              <a:ea typeface="Spartan"/>
              <a:cs typeface="Spartan"/>
              <a:sym typeface="Spartan"/>
            </a:endParaRPr>
          </a:p>
        </p:txBody>
      </p:sp>
      <p:sp>
        <p:nvSpPr>
          <p:cNvPr id="964" name="Google Shape;964;p56"/>
          <p:cNvSpPr txBox="1"/>
          <p:nvPr/>
        </p:nvSpPr>
        <p:spPr>
          <a:xfrm>
            <a:off x="7631112" y="2212325"/>
            <a:ext cx="851400" cy="2298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a:solidFill>
                  <a:srgbClr val="FFFFFF"/>
                </a:solidFill>
                <a:latin typeface="Spartan"/>
                <a:ea typeface="Spartan"/>
                <a:cs typeface="Spartan"/>
                <a:sym typeface="Spartan"/>
              </a:rPr>
              <a:t>Jupiter</a:t>
            </a:r>
            <a:endParaRPr>
              <a:solidFill>
                <a:srgbClr val="220051"/>
              </a:solidFill>
              <a:latin typeface="Spartan"/>
              <a:ea typeface="Spartan"/>
              <a:cs typeface="Spartan"/>
              <a:sym typeface="Spartan"/>
            </a:endParaRPr>
          </a:p>
        </p:txBody>
      </p:sp>
      <p:sp>
        <p:nvSpPr>
          <p:cNvPr id="965" name="Google Shape;965;p56"/>
          <p:cNvSpPr/>
          <p:nvPr/>
        </p:nvSpPr>
        <p:spPr>
          <a:xfrm rot="-5400000">
            <a:off x="7422546" y="1964208"/>
            <a:ext cx="119700" cy="1197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966" name="Google Shape;966;p56"/>
          <p:cNvSpPr/>
          <p:nvPr/>
        </p:nvSpPr>
        <p:spPr>
          <a:xfrm rot="-5400000">
            <a:off x="7422546" y="2267363"/>
            <a:ext cx="119700" cy="1197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nvGrpSpPr>
          <p:cNvPr id="967" name="Google Shape;967;p56"/>
          <p:cNvGrpSpPr/>
          <p:nvPr/>
        </p:nvGrpSpPr>
        <p:grpSpPr>
          <a:xfrm>
            <a:off x="714975" y="3625975"/>
            <a:ext cx="1833390" cy="678300"/>
            <a:chOff x="714975" y="3625975"/>
            <a:chExt cx="1833390" cy="678300"/>
          </a:xfrm>
        </p:grpSpPr>
        <p:sp>
          <p:nvSpPr>
            <p:cNvPr id="968" name="Google Shape;968;p56"/>
            <p:cNvSpPr/>
            <p:nvPr/>
          </p:nvSpPr>
          <p:spPr>
            <a:xfrm>
              <a:off x="714975" y="3625975"/>
              <a:ext cx="1827900" cy="6783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56"/>
            <p:cNvSpPr txBox="1"/>
            <p:nvPr/>
          </p:nvSpPr>
          <p:spPr>
            <a:xfrm>
              <a:off x="720465" y="3656150"/>
              <a:ext cx="1827900" cy="3486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2000">
                  <a:solidFill>
                    <a:schemeClr val="lt2"/>
                  </a:solidFill>
                  <a:latin typeface="Righteous"/>
                  <a:ea typeface="Righteous"/>
                  <a:cs typeface="Righteous"/>
                  <a:sym typeface="Righteous"/>
                </a:rPr>
                <a:t>$28.87</a:t>
              </a:r>
              <a:endParaRPr sz="2000">
                <a:solidFill>
                  <a:schemeClr val="lt2"/>
                </a:solidFill>
                <a:latin typeface="Righteous"/>
                <a:ea typeface="Righteous"/>
                <a:cs typeface="Righteous"/>
                <a:sym typeface="Righteous"/>
              </a:endParaRPr>
            </a:p>
          </p:txBody>
        </p:sp>
        <p:sp>
          <p:nvSpPr>
            <p:cNvPr id="970" name="Google Shape;970;p56"/>
            <p:cNvSpPr txBox="1"/>
            <p:nvPr/>
          </p:nvSpPr>
          <p:spPr>
            <a:xfrm>
              <a:off x="720465" y="4004730"/>
              <a:ext cx="1827900" cy="2298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1200">
                  <a:solidFill>
                    <a:srgbClr val="FFFFFF"/>
                  </a:solidFill>
                  <a:latin typeface="Spartan"/>
                  <a:ea typeface="Spartan"/>
                  <a:cs typeface="Spartan"/>
                  <a:sym typeface="Spartan"/>
                </a:rPr>
                <a:t>Avg. price per unit</a:t>
              </a:r>
              <a:endParaRPr sz="1200">
                <a:solidFill>
                  <a:srgbClr val="FFFFFF"/>
                </a:solidFill>
                <a:latin typeface="Spartan"/>
                <a:ea typeface="Spartan"/>
                <a:cs typeface="Spartan"/>
                <a:sym typeface="Spartan"/>
              </a:endParaRPr>
            </a:p>
          </p:txBody>
        </p:sp>
      </p:grpSp>
      <p:sp>
        <p:nvSpPr>
          <p:cNvPr id="971" name="Google Shape;971;p56"/>
          <p:cNvSpPr txBox="1"/>
          <p:nvPr/>
        </p:nvSpPr>
        <p:spPr>
          <a:xfrm>
            <a:off x="713225" y="4488875"/>
            <a:ext cx="7717500" cy="1197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000">
                <a:solidFill>
                  <a:srgbClr val="FFFFFF"/>
                </a:solidFill>
                <a:latin typeface="Spartan"/>
                <a:ea typeface="Spartan"/>
                <a:cs typeface="Spartan"/>
                <a:sym typeface="Spartan"/>
              </a:rPr>
              <a:t>Follow the link in the graph to modify its data </a:t>
            </a:r>
            <a:r>
              <a:rPr lang="en" sz="1000">
                <a:solidFill>
                  <a:srgbClr val="FFFFFF"/>
                </a:solidFill>
                <a:latin typeface="Spartan"/>
                <a:ea typeface="Spartan"/>
                <a:cs typeface="Spartan"/>
                <a:sym typeface="Spartan"/>
              </a:rPr>
              <a:t>and</a:t>
            </a:r>
            <a:r>
              <a:rPr lang="en" sz="1000">
                <a:solidFill>
                  <a:srgbClr val="FFFFFF"/>
                </a:solidFill>
                <a:latin typeface="Spartan"/>
                <a:ea typeface="Spartan"/>
                <a:cs typeface="Spartan"/>
                <a:sym typeface="Spartan"/>
              </a:rPr>
              <a:t> then paste the new one here. </a:t>
            </a:r>
            <a:r>
              <a:rPr b="1" lang="en" sz="1000">
                <a:solidFill>
                  <a:srgbClr val="FFFFFF"/>
                </a:solidFill>
                <a:uFill>
                  <a:noFill/>
                </a:uFill>
                <a:latin typeface="Spartan"/>
                <a:ea typeface="Spartan"/>
                <a:cs typeface="Spartan"/>
                <a:sym typeface="Spartan"/>
                <a:hlinkClick r:id="rId5">
                  <a:extLst>
                    <a:ext uri="{A12FA001-AC4F-418D-AE19-62706E023703}">
                      <ahyp:hlinkClr val="tx"/>
                    </a:ext>
                  </a:extLst>
                </a:hlinkClick>
              </a:rPr>
              <a:t>For more info, click here</a:t>
            </a:r>
            <a:endParaRPr b="1" sz="1000">
              <a:solidFill>
                <a:srgbClr val="FFFFFF"/>
              </a:solidFill>
              <a:latin typeface="Spartan"/>
              <a:ea typeface="Spartan"/>
              <a:cs typeface="Spartan"/>
              <a:sym typeface="Spartan"/>
            </a:endParaRPr>
          </a:p>
          <a:p>
            <a:pPr indent="0" lvl="0" marL="0" rtl="0" algn="l">
              <a:spcBef>
                <a:spcPts val="0"/>
              </a:spcBef>
              <a:spcAft>
                <a:spcPts val="0"/>
              </a:spcAft>
              <a:buNone/>
            </a:pPr>
            <a:r>
              <a:t/>
            </a:r>
            <a:endParaRPr sz="1000">
              <a:solidFill>
                <a:srgbClr val="FFFFFF"/>
              </a:solidFill>
              <a:latin typeface="Red Hat Text"/>
              <a:ea typeface="Red Hat Text"/>
              <a:cs typeface="Red Hat Text"/>
              <a:sym typeface="Red Hat Text"/>
            </a:endParaRPr>
          </a:p>
        </p:txBody>
      </p:sp>
      <p:grpSp>
        <p:nvGrpSpPr>
          <p:cNvPr id="972" name="Google Shape;972;p56"/>
          <p:cNvGrpSpPr/>
          <p:nvPr/>
        </p:nvGrpSpPr>
        <p:grpSpPr>
          <a:xfrm>
            <a:off x="2673018" y="3625975"/>
            <a:ext cx="1838325" cy="678300"/>
            <a:chOff x="2719638" y="3625975"/>
            <a:chExt cx="1838325" cy="678300"/>
          </a:xfrm>
        </p:grpSpPr>
        <p:sp>
          <p:nvSpPr>
            <p:cNvPr id="973" name="Google Shape;973;p56"/>
            <p:cNvSpPr/>
            <p:nvPr/>
          </p:nvSpPr>
          <p:spPr>
            <a:xfrm>
              <a:off x="2719638" y="3625975"/>
              <a:ext cx="1833300" cy="6783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56"/>
            <p:cNvSpPr txBox="1"/>
            <p:nvPr/>
          </p:nvSpPr>
          <p:spPr>
            <a:xfrm>
              <a:off x="2724662" y="3656150"/>
              <a:ext cx="1833300" cy="3486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2000">
                  <a:solidFill>
                    <a:schemeClr val="lt2"/>
                  </a:solidFill>
                  <a:latin typeface="Righteous"/>
                  <a:ea typeface="Righteous"/>
                  <a:cs typeface="Righteous"/>
                  <a:sym typeface="Righteous"/>
                </a:rPr>
                <a:t>30 days</a:t>
              </a:r>
              <a:endParaRPr sz="2000">
                <a:solidFill>
                  <a:schemeClr val="lt2"/>
                </a:solidFill>
                <a:latin typeface="Righteous"/>
                <a:ea typeface="Righteous"/>
                <a:cs typeface="Righteous"/>
                <a:sym typeface="Righteous"/>
              </a:endParaRPr>
            </a:p>
          </p:txBody>
        </p:sp>
        <p:sp>
          <p:nvSpPr>
            <p:cNvPr id="975" name="Google Shape;975;p56"/>
            <p:cNvSpPr txBox="1"/>
            <p:nvPr/>
          </p:nvSpPr>
          <p:spPr>
            <a:xfrm>
              <a:off x="2724662" y="4004725"/>
              <a:ext cx="1833300" cy="2298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1200">
                  <a:solidFill>
                    <a:schemeClr val="accent2"/>
                  </a:solidFill>
                  <a:latin typeface="Spartan"/>
                  <a:ea typeface="Spartan"/>
                  <a:cs typeface="Spartan"/>
                  <a:sym typeface="Spartan"/>
                </a:rPr>
                <a:t>Avg. days on market</a:t>
              </a:r>
              <a:endParaRPr sz="1200">
                <a:solidFill>
                  <a:srgbClr val="FFFFFF"/>
                </a:solidFill>
                <a:latin typeface="Spartan"/>
                <a:ea typeface="Spartan"/>
                <a:cs typeface="Spartan"/>
                <a:sym typeface="Spartan"/>
              </a:endParaRPr>
            </a:p>
          </p:txBody>
        </p:sp>
      </p:grpSp>
      <p:grpSp>
        <p:nvGrpSpPr>
          <p:cNvPr id="976" name="Google Shape;976;p56"/>
          <p:cNvGrpSpPr/>
          <p:nvPr/>
        </p:nvGrpSpPr>
        <p:grpSpPr>
          <a:xfrm>
            <a:off x="4635997" y="3625975"/>
            <a:ext cx="1838325" cy="678300"/>
            <a:chOff x="4734725" y="3625975"/>
            <a:chExt cx="1838325" cy="678300"/>
          </a:xfrm>
        </p:grpSpPr>
        <p:sp>
          <p:nvSpPr>
            <p:cNvPr id="977" name="Google Shape;977;p56"/>
            <p:cNvSpPr/>
            <p:nvPr/>
          </p:nvSpPr>
          <p:spPr>
            <a:xfrm>
              <a:off x="4734725" y="3625975"/>
              <a:ext cx="1833300" cy="6783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56"/>
            <p:cNvSpPr txBox="1"/>
            <p:nvPr/>
          </p:nvSpPr>
          <p:spPr>
            <a:xfrm>
              <a:off x="4739750" y="3656150"/>
              <a:ext cx="1833300" cy="3486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2000">
                  <a:solidFill>
                    <a:schemeClr val="lt2"/>
                  </a:solidFill>
                  <a:latin typeface="Righteous"/>
                  <a:ea typeface="Righteous"/>
                  <a:cs typeface="Righteous"/>
                  <a:sym typeface="Righteous"/>
                </a:rPr>
                <a:t>40 shops</a:t>
              </a:r>
              <a:endParaRPr sz="2000">
                <a:solidFill>
                  <a:schemeClr val="lt2"/>
                </a:solidFill>
                <a:latin typeface="Righteous"/>
                <a:ea typeface="Righteous"/>
                <a:cs typeface="Righteous"/>
                <a:sym typeface="Righteous"/>
              </a:endParaRPr>
            </a:p>
          </p:txBody>
        </p:sp>
        <p:sp>
          <p:nvSpPr>
            <p:cNvPr id="979" name="Google Shape;979;p56"/>
            <p:cNvSpPr txBox="1"/>
            <p:nvPr/>
          </p:nvSpPr>
          <p:spPr>
            <a:xfrm>
              <a:off x="4739750" y="4004725"/>
              <a:ext cx="1833300" cy="2298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1200">
                  <a:solidFill>
                    <a:schemeClr val="accent2"/>
                  </a:solidFill>
                  <a:latin typeface="Spartan"/>
                  <a:ea typeface="Spartan"/>
                  <a:cs typeface="Spartan"/>
                  <a:sym typeface="Spartan"/>
                </a:rPr>
                <a:t>Retailers</a:t>
              </a:r>
              <a:endParaRPr sz="1200">
                <a:solidFill>
                  <a:schemeClr val="accent2"/>
                </a:solidFill>
                <a:latin typeface="Spartan"/>
                <a:ea typeface="Spartan"/>
                <a:cs typeface="Spartan"/>
                <a:sym typeface="Spartan"/>
              </a:endParaRPr>
            </a:p>
          </p:txBody>
        </p:sp>
      </p:grpSp>
      <p:grpSp>
        <p:nvGrpSpPr>
          <p:cNvPr id="980" name="Google Shape;980;p56"/>
          <p:cNvGrpSpPr/>
          <p:nvPr/>
        </p:nvGrpSpPr>
        <p:grpSpPr>
          <a:xfrm>
            <a:off x="6598975" y="3625975"/>
            <a:ext cx="1838325" cy="678300"/>
            <a:chOff x="6598975" y="3625975"/>
            <a:chExt cx="1838325" cy="678300"/>
          </a:xfrm>
        </p:grpSpPr>
        <p:sp>
          <p:nvSpPr>
            <p:cNvPr id="981" name="Google Shape;981;p56"/>
            <p:cNvSpPr/>
            <p:nvPr/>
          </p:nvSpPr>
          <p:spPr>
            <a:xfrm>
              <a:off x="6598975" y="3625975"/>
              <a:ext cx="1833300" cy="6783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56"/>
            <p:cNvSpPr txBox="1"/>
            <p:nvPr/>
          </p:nvSpPr>
          <p:spPr>
            <a:xfrm>
              <a:off x="6604000" y="3656150"/>
              <a:ext cx="1833300" cy="3486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2000">
                  <a:solidFill>
                    <a:schemeClr val="lt2"/>
                  </a:solidFill>
                  <a:latin typeface="Righteous"/>
                  <a:ea typeface="Righteous"/>
                  <a:cs typeface="Righteous"/>
                  <a:sym typeface="Righteous"/>
                </a:rPr>
                <a:t>77 units</a:t>
              </a:r>
              <a:endParaRPr sz="2000">
                <a:solidFill>
                  <a:schemeClr val="lt2"/>
                </a:solidFill>
                <a:latin typeface="Righteous"/>
                <a:ea typeface="Righteous"/>
                <a:cs typeface="Righteous"/>
                <a:sym typeface="Righteous"/>
              </a:endParaRPr>
            </a:p>
          </p:txBody>
        </p:sp>
        <p:sp>
          <p:nvSpPr>
            <p:cNvPr id="983" name="Google Shape;983;p56"/>
            <p:cNvSpPr txBox="1"/>
            <p:nvPr/>
          </p:nvSpPr>
          <p:spPr>
            <a:xfrm>
              <a:off x="6604000" y="4004725"/>
              <a:ext cx="1833300" cy="2298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1200">
                  <a:solidFill>
                    <a:schemeClr val="accent2"/>
                  </a:solidFill>
                  <a:latin typeface="Spartan"/>
                  <a:ea typeface="Spartan"/>
                  <a:cs typeface="Spartan"/>
                  <a:sym typeface="Spartan"/>
                </a:rPr>
                <a:t>Remaining inventory</a:t>
              </a:r>
              <a:endParaRPr sz="1200">
                <a:solidFill>
                  <a:schemeClr val="accent2"/>
                </a:solidFill>
                <a:latin typeface="Spartan"/>
                <a:ea typeface="Spartan"/>
                <a:cs typeface="Spartan"/>
                <a:sym typeface="Spartan"/>
              </a:endParaRPr>
            </a:p>
          </p:txBody>
        </p:sp>
      </p:grpSp>
      <p:sp>
        <p:nvSpPr>
          <p:cNvPr id="984" name="Google Shape;984;p56"/>
          <p:cNvSpPr/>
          <p:nvPr/>
        </p:nvSpPr>
        <p:spPr>
          <a:xfrm flipH="1" rot="5400000">
            <a:off x="1261981" y="861212"/>
            <a:ext cx="267300" cy="1364700"/>
          </a:xfrm>
          <a:prstGeom prst="round2SameRect">
            <a:avLst>
              <a:gd fmla="val 50000" name="adj1"/>
              <a:gd fmla="val 50000" name="adj2"/>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56"/>
          <p:cNvSpPr/>
          <p:nvPr/>
        </p:nvSpPr>
        <p:spPr>
          <a:xfrm flipH="1" rot="5400000">
            <a:off x="782325" y="1340900"/>
            <a:ext cx="267300" cy="404400"/>
          </a:xfrm>
          <a:prstGeom prst="round2SameRect">
            <a:avLst>
              <a:gd fmla="val 50000" name="adj1"/>
              <a:gd fmla="val 50000" name="adj2"/>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56"/>
          <p:cNvSpPr txBox="1"/>
          <p:nvPr/>
        </p:nvSpPr>
        <p:spPr>
          <a:xfrm>
            <a:off x="2304600" y="1480575"/>
            <a:ext cx="567900" cy="2682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1600">
                <a:solidFill>
                  <a:srgbClr val="FFFFFF"/>
                </a:solidFill>
                <a:latin typeface="Spartan"/>
                <a:ea typeface="Spartan"/>
                <a:cs typeface="Spartan"/>
                <a:sym typeface="Spartan"/>
              </a:rPr>
              <a:t>25%</a:t>
            </a:r>
            <a:endParaRPr sz="2000">
              <a:solidFill>
                <a:schemeClr val="lt2"/>
              </a:solidFill>
              <a:latin typeface="Righteous"/>
              <a:ea typeface="Righteous"/>
              <a:cs typeface="Righteous"/>
              <a:sym typeface="Righteous"/>
            </a:endParaRPr>
          </a:p>
          <a:p>
            <a:pPr indent="0" lvl="0" marL="0" rtl="0" algn="r">
              <a:spcBef>
                <a:spcPts val="0"/>
              </a:spcBef>
              <a:spcAft>
                <a:spcPts val="0"/>
              </a:spcAft>
              <a:buNone/>
            </a:pPr>
            <a:r>
              <a:t/>
            </a:r>
            <a:endParaRPr sz="1200">
              <a:solidFill>
                <a:srgbClr val="FFFFFF"/>
              </a:solidFill>
              <a:latin typeface="DM Sans"/>
              <a:ea typeface="DM Sans"/>
              <a:cs typeface="DM Sans"/>
              <a:sym typeface="DM Sans"/>
            </a:endParaRPr>
          </a:p>
        </p:txBody>
      </p:sp>
      <p:sp>
        <p:nvSpPr>
          <p:cNvPr id="987" name="Google Shape;987;p56"/>
          <p:cNvSpPr/>
          <p:nvPr/>
        </p:nvSpPr>
        <p:spPr>
          <a:xfrm flipH="1" rot="5400000">
            <a:off x="1261981" y="1361823"/>
            <a:ext cx="267300" cy="1364700"/>
          </a:xfrm>
          <a:prstGeom prst="round2SameRect">
            <a:avLst>
              <a:gd fmla="val 50000" name="adj1"/>
              <a:gd fmla="val 50000" name="adj2"/>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56"/>
          <p:cNvSpPr/>
          <p:nvPr/>
        </p:nvSpPr>
        <p:spPr>
          <a:xfrm flipH="1" rot="5400000">
            <a:off x="1174100" y="1450728"/>
            <a:ext cx="265500" cy="1187400"/>
          </a:xfrm>
          <a:prstGeom prst="round2SameRect">
            <a:avLst>
              <a:gd fmla="val 50000" name="adj1"/>
              <a:gd fmla="val 50000" name="adj2"/>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56"/>
          <p:cNvSpPr/>
          <p:nvPr/>
        </p:nvSpPr>
        <p:spPr>
          <a:xfrm flipH="1" rot="5400000">
            <a:off x="1261981" y="1870439"/>
            <a:ext cx="267300" cy="1364700"/>
          </a:xfrm>
          <a:prstGeom prst="round2SameRect">
            <a:avLst>
              <a:gd fmla="val 50000" name="adj1"/>
              <a:gd fmla="val 50000" name="adj2"/>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56"/>
          <p:cNvSpPr/>
          <p:nvPr/>
        </p:nvSpPr>
        <p:spPr>
          <a:xfrm flipH="1" rot="5400000">
            <a:off x="968000" y="2163914"/>
            <a:ext cx="267300" cy="776100"/>
          </a:xfrm>
          <a:prstGeom prst="round2SameRect">
            <a:avLst>
              <a:gd fmla="val 50000" name="adj1"/>
              <a:gd fmla="val 50000" name="adj2"/>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56"/>
          <p:cNvSpPr/>
          <p:nvPr/>
        </p:nvSpPr>
        <p:spPr>
          <a:xfrm flipH="1" rot="5400000">
            <a:off x="1261981" y="2399274"/>
            <a:ext cx="267300" cy="1364700"/>
          </a:xfrm>
          <a:prstGeom prst="round2SameRect">
            <a:avLst>
              <a:gd fmla="val 50000" name="adj1"/>
              <a:gd fmla="val 50000" name="adj2"/>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56"/>
          <p:cNvSpPr/>
          <p:nvPr/>
        </p:nvSpPr>
        <p:spPr>
          <a:xfrm flipH="1" rot="5400000">
            <a:off x="782475" y="2878725"/>
            <a:ext cx="267000" cy="404400"/>
          </a:xfrm>
          <a:prstGeom prst="round2SameRect">
            <a:avLst>
              <a:gd fmla="val 50000" name="adj1"/>
              <a:gd fmla="val 50000" name="adj2"/>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56"/>
          <p:cNvSpPr txBox="1"/>
          <p:nvPr/>
        </p:nvSpPr>
        <p:spPr>
          <a:xfrm>
            <a:off x="6028325" y="2990291"/>
            <a:ext cx="387600" cy="1197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900">
                <a:solidFill>
                  <a:srgbClr val="FFFFFF"/>
                </a:solidFill>
                <a:latin typeface="Spartan"/>
                <a:ea typeface="Spartan"/>
                <a:cs typeface="Spartan"/>
                <a:sym typeface="Spartan"/>
              </a:rPr>
              <a:t>2010</a:t>
            </a:r>
            <a:endParaRPr sz="900">
              <a:solidFill>
                <a:srgbClr val="FFFFFF"/>
              </a:solidFill>
              <a:latin typeface="Spartan"/>
              <a:ea typeface="Spartan"/>
              <a:cs typeface="Spartan"/>
              <a:sym typeface="Spartan"/>
            </a:endParaRPr>
          </a:p>
        </p:txBody>
      </p:sp>
      <p:sp>
        <p:nvSpPr>
          <p:cNvPr id="994" name="Google Shape;994;p56"/>
          <p:cNvSpPr txBox="1"/>
          <p:nvPr/>
        </p:nvSpPr>
        <p:spPr>
          <a:xfrm>
            <a:off x="6524742" y="2990292"/>
            <a:ext cx="404400" cy="1197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900">
                <a:solidFill>
                  <a:srgbClr val="FFFFFF"/>
                </a:solidFill>
                <a:latin typeface="Spartan"/>
                <a:ea typeface="Spartan"/>
                <a:cs typeface="Spartan"/>
                <a:sym typeface="Spartan"/>
              </a:rPr>
              <a:t>2020</a:t>
            </a:r>
            <a:endParaRPr sz="900">
              <a:solidFill>
                <a:srgbClr val="FFFFFF"/>
              </a:solidFill>
              <a:latin typeface="Spartan"/>
              <a:ea typeface="Spartan"/>
              <a:cs typeface="Spartan"/>
              <a:sym typeface="Spartan"/>
            </a:endParaRPr>
          </a:p>
        </p:txBody>
      </p:sp>
      <p:cxnSp>
        <p:nvCxnSpPr>
          <p:cNvPr id="995" name="Google Shape;995;p56"/>
          <p:cNvCxnSpPr/>
          <p:nvPr/>
        </p:nvCxnSpPr>
        <p:spPr>
          <a:xfrm>
            <a:off x="4850462" y="2924516"/>
            <a:ext cx="2221500" cy="0"/>
          </a:xfrm>
          <a:prstGeom prst="straightConnector1">
            <a:avLst/>
          </a:prstGeom>
          <a:noFill/>
          <a:ln cap="flat" cmpd="sng" w="19050">
            <a:solidFill>
              <a:srgbClr val="FFFFFF"/>
            </a:solidFill>
            <a:prstDash val="solid"/>
            <a:round/>
            <a:headEnd len="med" w="med" type="none"/>
            <a:tailEnd len="med" w="med" type="none"/>
          </a:ln>
        </p:spPr>
      </p:cxnSp>
      <p:sp>
        <p:nvSpPr>
          <p:cNvPr id="996" name="Google Shape;996;p56"/>
          <p:cNvSpPr txBox="1"/>
          <p:nvPr/>
        </p:nvSpPr>
        <p:spPr>
          <a:xfrm>
            <a:off x="3037825" y="1430250"/>
            <a:ext cx="1100100" cy="3186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2000">
                <a:solidFill>
                  <a:schemeClr val="lt2"/>
                </a:solidFill>
                <a:latin typeface="Righteous"/>
                <a:ea typeface="Righteous"/>
                <a:cs typeface="Righteous"/>
                <a:sym typeface="Righteous"/>
              </a:rPr>
              <a:t>Sales</a:t>
            </a:r>
            <a:endParaRPr sz="2000">
              <a:solidFill>
                <a:schemeClr val="lt2"/>
              </a:solidFill>
              <a:latin typeface="Righteous"/>
              <a:ea typeface="Righteous"/>
              <a:cs typeface="Righteous"/>
              <a:sym typeface="Righteous"/>
            </a:endParaRPr>
          </a:p>
          <a:p>
            <a:pPr indent="0" lvl="0" marL="0" rtl="0" algn="r">
              <a:spcBef>
                <a:spcPts val="0"/>
              </a:spcBef>
              <a:spcAft>
                <a:spcPts val="0"/>
              </a:spcAft>
              <a:buNone/>
            </a:pPr>
            <a:r>
              <a:t/>
            </a:r>
            <a:endParaRPr sz="1200">
              <a:solidFill>
                <a:srgbClr val="FFFFFF"/>
              </a:solidFill>
              <a:latin typeface="DM Sans"/>
              <a:ea typeface="DM Sans"/>
              <a:cs typeface="DM Sans"/>
              <a:sym typeface="DM Sans"/>
            </a:endParaRPr>
          </a:p>
        </p:txBody>
      </p:sp>
      <p:sp>
        <p:nvSpPr>
          <p:cNvPr id="997" name="Google Shape;997;p56"/>
          <p:cNvSpPr txBox="1"/>
          <p:nvPr/>
        </p:nvSpPr>
        <p:spPr>
          <a:xfrm>
            <a:off x="2304600" y="1976578"/>
            <a:ext cx="567900" cy="2682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1600">
                <a:solidFill>
                  <a:srgbClr val="FFFFFF"/>
                </a:solidFill>
                <a:latin typeface="Spartan"/>
                <a:ea typeface="Spartan"/>
                <a:cs typeface="Spartan"/>
                <a:sym typeface="Spartan"/>
              </a:rPr>
              <a:t>80</a:t>
            </a:r>
            <a:r>
              <a:rPr lang="en" sz="1600">
                <a:solidFill>
                  <a:srgbClr val="FFFFFF"/>
                </a:solidFill>
                <a:latin typeface="Spartan"/>
                <a:ea typeface="Spartan"/>
                <a:cs typeface="Spartan"/>
                <a:sym typeface="Spartan"/>
              </a:rPr>
              <a:t>%</a:t>
            </a:r>
            <a:endParaRPr sz="2000">
              <a:solidFill>
                <a:schemeClr val="lt2"/>
              </a:solidFill>
              <a:latin typeface="Righteous"/>
              <a:ea typeface="Righteous"/>
              <a:cs typeface="Righteous"/>
              <a:sym typeface="Righteous"/>
            </a:endParaRPr>
          </a:p>
          <a:p>
            <a:pPr indent="0" lvl="0" marL="0" rtl="0" algn="r">
              <a:spcBef>
                <a:spcPts val="0"/>
              </a:spcBef>
              <a:spcAft>
                <a:spcPts val="0"/>
              </a:spcAft>
              <a:buNone/>
            </a:pPr>
            <a:r>
              <a:t/>
            </a:r>
            <a:endParaRPr sz="1200">
              <a:solidFill>
                <a:srgbClr val="FFFFFF"/>
              </a:solidFill>
              <a:latin typeface="DM Sans"/>
              <a:ea typeface="DM Sans"/>
              <a:cs typeface="DM Sans"/>
              <a:sym typeface="DM Sans"/>
            </a:endParaRPr>
          </a:p>
        </p:txBody>
      </p:sp>
      <p:sp>
        <p:nvSpPr>
          <p:cNvPr id="998" name="Google Shape;998;p56"/>
          <p:cNvSpPr txBox="1"/>
          <p:nvPr/>
        </p:nvSpPr>
        <p:spPr>
          <a:xfrm>
            <a:off x="3037825" y="1926253"/>
            <a:ext cx="1100100" cy="3186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2000">
                <a:solidFill>
                  <a:schemeClr val="lt2"/>
                </a:solidFill>
                <a:latin typeface="Righteous"/>
                <a:ea typeface="Righteous"/>
                <a:cs typeface="Righteous"/>
                <a:sym typeface="Righteous"/>
              </a:rPr>
              <a:t>People</a:t>
            </a:r>
            <a:endParaRPr sz="2000">
              <a:solidFill>
                <a:schemeClr val="lt2"/>
              </a:solidFill>
              <a:latin typeface="Righteous"/>
              <a:ea typeface="Righteous"/>
              <a:cs typeface="Righteous"/>
              <a:sym typeface="Righteous"/>
            </a:endParaRPr>
          </a:p>
          <a:p>
            <a:pPr indent="0" lvl="0" marL="0" rtl="0" algn="r">
              <a:spcBef>
                <a:spcPts val="0"/>
              </a:spcBef>
              <a:spcAft>
                <a:spcPts val="0"/>
              </a:spcAft>
              <a:buNone/>
            </a:pPr>
            <a:r>
              <a:t/>
            </a:r>
            <a:endParaRPr sz="1200">
              <a:solidFill>
                <a:srgbClr val="FFFFFF"/>
              </a:solidFill>
              <a:latin typeface="DM Sans"/>
              <a:ea typeface="DM Sans"/>
              <a:cs typeface="DM Sans"/>
              <a:sym typeface="DM Sans"/>
            </a:endParaRPr>
          </a:p>
        </p:txBody>
      </p:sp>
      <p:sp>
        <p:nvSpPr>
          <p:cNvPr id="999" name="Google Shape;999;p56"/>
          <p:cNvSpPr txBox="1"/>
          <p:nvPr/>
        </p:nvSpPr>
        <p:spPr>
          <a:xfrm>
            <a:off x="2304600" y="2493576"/>
            <a:ext cx="567900" cy="2682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1600">
                <a:solidFill>
                  <a:srgbClr val="FFFFFF"/>
                </a:solidFill>
                <a:latin typeface="Spartan"/>
                <a:ea typeface="Spartan"/>
                <a:cs typeface="Spartan"/>
                <a:sym typeface="Spartan"/>
              </a:rPr>
              <a:t>50</a:t>
            </a:r>
            <a:r>
              <a:rPr lang="en" sz="1600">
                <a:solidFill>
                  <a:srgbClr val="FFFFFF"/>
                </a:solidFill>
                <a:latin typeface="Spartan"/>
                <a:ea typeface="Spartan"/>
                <a:cs typeface="Spartan"/>
                <a:sym typeface="Spartan"/>
              </a:rPr>
              <a:t>%</a:t>
            </a:r>
            <a:endParaRPr sz="2000">
              <a:solidFill>
                <a:schemeClr val="lt2"/>
              </a:solidFill>
              <a:latin typeface="Righteous"/>
              <a:ea typeface="Righteous"/>
              <a:cs typeface="Righteous"/>
              <a:sym typeface="Righteous"/>
            </a:endParaRPr>
          </a:p>
          <a:p>
            <a:pPr indent="0" lvl="0" marL="0" rtl="0" algn="r">
              <a:spcBef>
                <a:spcPts val="0"/>
              </a:spcBef>
              <a:spcAft>
                <a:spcPts val="0"/>
              </a:spcAft>
              <a:buNone/>
            </a:pPr>
            <a:r>
              <a:t/>
            </a:r>
            <a:endParaRPr sz="1200">
              <a:solidFill>
                <a:srgbClr val="FFFFFF"/>
              </a:solidFill>
              <a:latin typeface="DM Sans"/>
              <a:ea typeface="DM Sans"/>
              <a:cs typeface="DM Sans"/>
              <a:sym typeface="DM Sans"/>
            </a:endParaRPr>
          </a:p>
        </p:txBody>
      </p:sp>
      <p:sp>
        <p:nvSpPr>
          <p:cNvPr id="1000" name="Google Shape;1000;p56"/>
          <p:cNvSpPr txBox="1"/>
          <p:nvPr/>
        </p:nvSpPr>
        <p:spPr>
          <a:xfrm>
            <a:off x="3037825" y="2443251"/>
            <a:ext cx="1100100" cy="3186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2000">
                <a:solidFill>
                  <a:schemeClr val="lt2"/>
                </a:solidFill>
                <a:latin typeface="Righteous"/>
                <a:ea typeface="Righteous"/>
                <a:cs typeface="Righteous"/>
                <a:sym typeface="Righteous"/>
              </a:rPr>
              <a:t>Market</a:t>
            </a:r>
            <a:endParaRPr sz="2000">
              <a:solidFill>
                <a:schemeClr val="lt2"/>
              </a:solidFill>
              <a:latin typeface="Righteous"/>
              <a:ea typeface="Righteous"/>
              <a:cs typeface="Righteous"/>
              <a:sym typeface="Righteous"/>
            </a:endParaRPr>
          </a:p>
          <a:p>
            <a:pPr indent="0" lvl="0" marL="0" rtl="0" algn="r">
              <a:spcBef>
                <a:spcPts val="0"/>
              </a:spcBef>
              <a:spcAft>
                <a:spcPts val="0"/>
              </a:spcAft>
              <a:buNone/>
            </a:pPr>
            <a:r>
              <a:t/>
            </a:r>
            <a:endParaRPr sz="1200">
              <a:solidFill>
                <a:srgbClr val="FFFFFF"/>
              </a:solidFill>
              <a:latin typeface="DM Sans"/>
              <a:ea typeface="DM Sans"/>
              <a:cs typeface="DM Sans"/>
              <a:sym typeface="DM Sans"/>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4" name="Shape 1004"/>
        <p:cNvGrpSpPr/>
        <p:nvPr/>
      </p:nvGrpSpPr>
      <p:grpSpPr>
        <a:xfrm>
          <a:off x="0" y="0"/>
          <a:ext cx="0" cy="0"/>
          <a:chOff x="0" y="0"/>
          <a:chExt cx="0" cy="0"/>
        </a:xfrm>
      </p:grpSpPr>
      <p:sp>
        <p:nvSpPr>
          <p:cNvPr id="1005" name="Google Shape;1005;p57"/>
          <p:cNvSpPr txBox="1"/>
          <p:nvPr>
            <p:ph type="title"/>
          </p:nvPr>
        </p:nvSpPr>
        <p:spPr>
          <a:xfrm>
            <a:off x="1284000" y="1559975"/>
            <a:ext cx="6576000" cy="1511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5,504,300</a:t>
            </a:r>
            <a:endParaRPr/>
          </a:p>
        </p:txBody>
      </p:sp>
      <p:sp>
        <p:nvSpPr>
          <p:cNvPr id="1006" name="Google Shape;1006;p57"/>
          <p:cNvSpPr txBox="1"/>
          <p:nvPr>
            <p:ph idx="1" type="subTitle"/>
          </p:nvPr>
        </p:nvSpPr>
        <p:spPr>
          <a:xfrm>
            <a:off x="1661250" y="3071125"/>
            <a:ext cx="5821500" cy="51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Big numbers catch your audience’s attention</a:t>
            </a:r>
            <a:endParaRPr/>
          </a:p>
        </p:txBody>
      </p:sp>
      <p:sp>
        <p:nvSpPr>
          <p:cNvPr id="1007" name="Google Shape;1007;p57"/>
          <p:cNvSpPr/>
          <p:nvPr/>
        </p:nvSpPr>
        <p:spPr>
          <a:xfrm rot="5400000">
            <a:off x="-3625" y="3461088"/>
            <a:ext cx="844650" cy="837400"/>
          </a:xfrm>
          <a:custGeom>
            <a:rect b="b" l="l" r="r" t="t"/>
            <a:pathLst>
              <a:path extrusionOk="0" h="33496" w="33786">
                <a:moveTo>
                  <a:pt x="1" y="1"/>
                </a:moveTo>
                <a:cubicBezTo>
                  <a:pt x="1" y="9235"/>
                  <a:pt x="3733" y="17536"/>
                  <a:pt x="9911" y="23585"/>
                </a:cubicBezTo>
                <a:cubicBezTo>
                  <a:pt x="15960" y="29763"/>
                  <a:pt x="24390" y="33495"/>
                  <a:pt x="33785" y="33495"/>
                </a:cubicBezTo>
                <a:lnTo>
                  <a:pt x="3378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57"/>
          <p:cNvSpPr/>
          <p:nvPr/>
        </p:nvSpPr>
        <p:spPr>
          <a:xfrm rot="5400000">
            <a:off x="13" y="4302075"/>
            <a:ext cx="837375" cy="837400"/>
          </a:xfrm>
          <a:custGeom>
            <a:rect b="b" l="l" r="r" t="t"/>
            <a:pathLst>
              <a:path extrusionOk="0" h="33496" w="33495">
                <a:moveTo>
                  <a:pt x="0" y="1"/>
                </a:moveTo>
                <a:lnTo>
                  <a:pt x="0" y="33495"/>
                </a:lnTo>
                <a:lnTo>
                  <a:pt x="33495" y="33495"/>
                </a:lnTo>
                <a:lnTo>
                  <a:pt x="3349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57"/>
          <p:cNvSpPr/>
          <p:nvPr/>
        </p:nvSpPr>
        <p:spPr>
          <a:xfrm rot="5400000">
            <a:off x="-2000" y="4304088"/>
            <a:ext cx="841400" cy="837400"/>
          </a:xfrm>
          <a:custGeom>
            <a:rect b="b" l="l" r="r" t="t"/>
            <a:pathLst>
              <a:path extrusionOk="0" h="33496" w="33656">
                <a:moveTo>
                  <a:pt x="0" y="1"/>
                </a:moveTo>
                <a:lnTo>
                  <a:pt x="0" y="33495"/>
                </a:lnTo>
                <a:lnTo>
                  <a:pt x="3365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10" name="Google Shape;1010;p57"/>
          <p:cNvGrpSpPr/>
          <p:nvPr/>
        </p:nvGrpSpPr>
        <p:grpSpPr>
          <a:xfrm rot="5400000">
            <a:off x="834138" y="3460700"/>
            <a:ext cx="844650" cy="838175"/>
            <a:chOff x="513200" y="2286375"/>
            <a:chExt cx="844650" cy="838175"/>
          </a:xfrm>
        </p:grpSpPr>
        <p:sp>
          <p:nvSpPr>
            <p:cNvPr id="1011" name="Google Shape;1011;p57"/>
            <p:cNvSpPr/>
            <p:nvPr/>
          </p:nvSpPr>
          <p:spPr>
            <a:xfrm>
              <a:off x="513200" y="2286375"/>
              <a:ext cx="844650" cy="838175"/>
            </a:xfrm>
            <a:custGeom>
              <a:rect b="b" l="l" r="r" t="t"/>
              <a:pathLst>
                <a:path extrusionOk="0" h="33527" w="33786">
                  <a:moveTo>
                    <a:pt x="33785" y="0"/>
                  </a:moveTo>
                  <a:cubicBezTo>
                    <a:pt x="28959" y="0"/>
                    <a:pt x="24261" y="1062"/>
                    <a:pt x="20111" y="2960"/>
                  </a:cubicBezTo>
                  <a:cubicBezTo>
                    <a:pt x="19306" y="3346"/>
                    <a:pt x="18502" y="3604"/>
                    <a:pt x="17826" y="4022"/>
                  </a:cubicBezTo>
                  <a:cubicBezTo>
                    <a:pt x="16089" y="4955"/>
                    <a:pt x="14351" y="6017"/>
                    <a:pt x="12871" y="7239"/>
                  </a:cubicBezTo>
                  <a:cubicBezTo>
                    <a:pt x="12453" y="7626"/>
                    <a:pt x="11938" y="8044"/>
                    <a:pt x="11520" y="8430"/>
                  </a:cubicBezTo>
                  <a:cubicBezTo>
                    <a:pt x="10973" y="8848"/>
                    <a:pt x="10458" y="9395"/>
                    <a:pt x="9911" y="9910"/>
                  </a:cubicBezTo>
                  <a:cubicBezTo>
                    <a:pt x="9364" y="10457"/>
                    <a:pt x="8849" y="11004"/>
                    <a:pt x="8302" y="11648"/>
                  </a:cubicBezTo>
                  <a:cubicBezTo>
                    <a:pt x="8045" y="11937"/>
                    <a:pt x="7627" y="12323"/>
                    <a:pt x="7369" y="12741"/>
                  </a:cubicBezTo>
                  <a:cubicBezTo>
                    <a:pt x="6565" y="13675"/>
                    <a:pt x="5760" y="14736"/>
                    <a:pt x="5085" y="15959"/>
                  </a:cubicBezTo>
                  <a:cubicBezTo>
                    <a:pt x="4827" y="16345"/>
                    <a:pt x="4699" y="16635"/>
                    <a:pt x="4409" y="17021"/>
                  </a:cubicBezTo>
                  <a:cubicBezTo>
                    <a:pt x="3894" y="18083"/>
                    <a:pt x="3347" y="19177"/>
                    <a:pt x="2800" y="20238"/>
                  </a:cubicBezTo>
                  <a:cubicBezTo>
                    <a:pt x="2672" y="20657"/>
                    <a:pt x="2543" y="21043"/>
                    <a:pt x="2285" y="21300"/>
                  </a:cubicBezTo>
                  <a:cubicBezTo>
                    <a:pt x="1867" y="22394"/>
                    <a:pt x="1610" y="23456"/>
                    <a:pt x="1191" y="24518"/>
                  </a:cubicBezTo>
                  <a:cubicBezTo>
                    <a:pt x="1191" y="24936"/>
                    <a:pt x="1063" y="25322"/>
                    <a:pt x="934" y="25740"/>
                  </a:cubicBezTo>
                  <a:cubicBezTo>
                    <a:pt x="677" y="26673"/>
                    <a:pt x="516" y="27735"/>
                    <a:pt x="258" y="28958"/>
                  </a:cubicBezTo>
                  <a:cubicBezTo>
                    <a:pt x="258" y="29215"/>
                    <a:pt x="258" y="29633"/>
                    <a:pt x="130" y="30020"/>
                  </a:cubicBezTo>
                  <a:cubicBezTo>
                    <a:pt x="1" y="31242"/>
                    <a:pt x="1" y="32304"/>
                    <a:pt x="1" y="33527"/>
                  </a:cubicBezTo>
                  <a:lnTo>
                    <a:pt x="33785" y="33527"/>
                  </a:lnTo>
                  <a:lnTo>
                    <a:pt x="3378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57"/>
            <p:cNvSpPr/>
            <p:nvPr/>
          </p:nvSpPr>
          <p:spPr>
            <a:xfrm>
              <a:off x="516425" y="3010300"/>
              <a:ext cx="841425" cy="26575"/>
            </a:xfrm>
            <a:custGeom>
              <a:rect b="b" l="l" r="r" t="t"/>
              <a:pathLst>
                <a:path extrusionOk="0" h="1063" w="33657">
                  <a:moveTo>
                    <a:pt x="129" y="1"/>
                  </a:moveTo>
                  <a:cubicBezTo>
                    <a:pt x="129" y="258"/>
                    <a:pt x="129" y="676"/>
                    <a:pt x="1" y="1063"/>
                  </a:cubicBezTo>
                  <a:lnTo>
                    <a:pt x="33656" y="1063"/>
                  </a:lnTo>
                  <a:lnTo>
                    <a:pt x="3365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57"/>
            <p:cNvSpPr/>
            <p:nvPr/>
          </p:nvSpPr>
          <p:spPr>
            <a:xfrm>
              <a:off x="536550" y="2899300"/>
              <a:ext cx="821300" cy="30600"/>
            </a:xfrm>
            <a:custGeom>
              <a:rect b="b" l="l" r="r" t="t"/>
              <a:pathLst>
                <a:path extrusionOk="0" h="1224" w="32852">
                  <a:moveTo>
                    <a:pt x="257" y="1"/>
                  </a:moveTo>
                  <a:cubicBezTo>
                    <a:pt x="257" y="419"/>
                    <a:pt x="129" y="805"/>
                    <a:pt x="0" y="1223"/>
                  </a:cubicBezTo>
                  <a:lnTo>
                    <a:pt x="32851" y="1223"/>
                  </a:lnTo>
                  <a:lnTo>
                    <a:pt x="3285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57"/>
            <p:cNvSpPr/>
            <p:nvPr/>
          </p:nvSpPr>
          <p:spPr>
            <a:xfrm>
              <a:off x="570325" y="2792325"/>
              <a:ext cx="787525" cy="26575"/>
            </a:xfrm>
            <a:custGeom>
              <a:rect b="b" l="l" r="r" t="t"/>
              <a:pathLst>
                <a:path extrusionOk="0" h="1063" w="31501">
                  <a:moveTo>
                    <a:pt x="515" y="0"/>
                  </a:moveTo>
                  <a:cubicBezTo>
                    <a:pt x="387" y="419"/>
                    <a:pt x="258" y="805"/>
                    <a:pt x="0" y="1062"/>
                  </a:cubicBezTo>
                  <a:lnTo>
                    <a:pt x="31500" y="1062"/>
                  </a:lnTo>
                  <a:lnTo>
                    <a:pt x="3150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57"/>
            <p:cNvSpPr/>
            <p:nvPr/>
          </p:nvSpPr>
          <p:spPr>
            <a:xfrm>
              <a:off x="623425" y="2685325"/>
              <a:ext cx="734425" cy="26575"/>
            </a:xfrm>
            <a:custGeom>
              <a:rect b="b" l="l" r="r" t="t"/>
              <a:pathLst>
                <a:path extrusionOk="0" h="1063" w="29377">
                  <a:moveTo>
                    <a:pt x="676" y="1"/>
                  </a:moveTo>
                  <a:cubicBezTo>
                    <a:pt x="418" y="387"/>
                    <a:pt x="290" y="677"/>
                    <a:pt x="0" y="1063"/>
                  </a:cubicBezTo>
                  <a:lnTo>
                    <a:pt x="29376" y="1063"/>
                  </a:lnTo>
                  <a:lnTo>
                    <a:pt x="2937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57"/>
            <p:cNvSpPr/>
            <p:nvPr/>
          </p:nvSpPr>
          <p:spPr>
            <a:xfrm>
              <a:off x="697425" y="2577550"/>
              <a:ext cx="660425" cy="27375"/>
            </a:xfrm>
            <a:custGeom>
              <a:rect b="b" l="l" r="r" t="t"/>
              <a:pathLst>
                <a:path extrusionOk="0" h="1095" w="26417">
                  <a:moveTo>
                    <a:pt x="933" y="1"/>
                  </a:moveTo>
                  <a:cubicBezTo>
                    <a:pt x="676" y="290"/>
                    <a:pt x="258" y="676"/>
                    <a:pt x="0" y="1094"/>
                  </a:cubicBezTo>
                  <a:lnTo>
                    <a:pt x="26416" y="1094"/>
                  </a:lnTo>
                  <a:lnTo>
                    <a:pt x="2641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57"/>
            <p:cNvSpPr/>
            <p:nvPr/>
          </p:nvSpPr>
          <p:spPr>
            <a:xfrm>
              <a:off x="801175" y="2467350"/>
              <a:ext cx="556675" cy="29775"/>
            </a:xfrm>
            <a:custGeom>
              <a:rect b="b" l="l" r="r" t="t"/>
              <a:pathLst>
                <a:path extrusionOk="0" h="1191" w="22267">
                  <a:moveTo>
                    <a:pt x="1352" y="0"/>
                  </a:moveTo>
                  <a:cubicBezTo>
                    <a:pt x="934" y="387"/>
                    <a:pt x="419" y="805"/>
                    <a:pt x="1" y="1191"/>
                  </a:cubicBezTo>
                  <a:lnTo>
                    <a:pt x="22266" y="1191"/>
                  </a:lnTo>
                  <a:lnTo>
                    <a:pt x="2226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57"/>
            <p:cNvSpPr/>
            <p:nvPr/>
          </p:nvSpPr>
          <p:spPr>
            <a:xfrm>
              <a:off x="958850" y="2360375"/>
              <a:ext cx="399000" cy="26550"/>
            </a:xfrm>
            <a:custGeom>
              <a:rect b="b" l="l" r="r" t="t"/>
              <a:pathLst>
                <a:path extrusionOk="0" h="1062" w="15960">
                  <a:moveTo>
                    <a:pt x="2285" y="0"/>
                  </a:moveTo>
                  <a:cubicBezTo>
                    <a:pt x="1480" y="386"/>
                    <a:pt x="676" y="644"/>
                    <a:pt x="0" y="1062"/>
                  </a:cubicBezTo>
                  <a:lnTo>
                    <a:pt x="15959" y="1062"/>
                  </a:lnTo>
                  <a:lnTo>
                    <a:pt x="1595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19" name="Google Shape;1019;p57"/>
          <p:cNvSpPr/>
          <p:nvPr/>
        </p:nvSpPr>
        <p:spPr>
          <a:xfrm rot="5400000">
            <a:off x="837775" y="4301688"/>
            <a:ext cx="837375" cy="838175"/>
          </a:xfrm>
          <a:custGeom>
            <a:rect b="b" l="l" r="r" t="t"/>
            <a:pathLst>
              <a:path extrusionOk="0" h="33527" w="33495">
                <a:moveTo>
                  <a:pt x="0" y="0"/>
                </a:moveTo>
                <a:lnTo>
                  <a:pt x="0" y="33527"/>
                </a:lnTo>
                <a:lnTo>
                  <a:pt x="33495" y="33527"/>
                </a:lnTo>
                <a:cubicBezTo>
                  <a:pt x="33495" y="15026"/>
                  <a:pt x="18501" y="0"/>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3" name="Shape 1023"/>
        <p:cNvGrpSpPr/>
        <p:nvPr/>
      </p:nvGrpSpPr>
      <p:grpSpPr>
        <a:xfrm>
          <a:off x="0" y="0"/>
          <a:ext cx="0" cy="0"/>
          <a:chOff x="0" y="0"/>
          <a:chExt cx="0" cy="0"/>
        </a:xfrm>
      </p:grpSpPr>
      <p:sp>
        <p:nvSpPr>
          <p:cNvPr id="1024" name="Google Shape;1024;p58"/>
          <p:cNvSpPr txBox="1"/>
          <p:nvPr>
            <p:ph type="title"/>
          </p:nvPr>
        </p:nvSpPr>
        <p:spPr>
          <a:xfrm>
            <a:off x="720000" y="1299075"/>
            <a:ext cx="3852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MULTIMEDIA</a:t>
            </a:r>
            <a:endParaRPr/>
          </a:p>
        </p:txBody>
      </p:sp>
      <p:grpSp>
        <p:nvGrpSpPr>
          <p:cNvPr id="1025" name="Google Shape;1025;p58"/>
          <p:cNvGrpSpPr/>
          <p:nvPr/>
        </p:nvGrpSpPr>
        <p:grpSpPr>
          <a:xfrm>
            <a:off x="4771375" y="1637258"/>
            <a:ext cx="3409428" cy="2448472"/>
            <a:chOff x="720010" y="1419647"/>
            <a:chExt cx="4021500" cy="3062887"/>
          </a:xfrm>
        </p:grpSpPr>
        <p:sp>
          <p:nvSpPr>
            <p:cNvPr id="1026" name="Google Shape;1026;p58"/>
            <p:cNvSpPr/>
            <p:nvPr/>
          </p:nvSpPr>
          <p:spPr>
            <a:xfrm>
              <a:off x="720010" y="1419647"/>
              <a:ext cx="4021500" cy="2544300"/>
            </a:xfrm>
            <a:prstGeom prst="roundRect">
              <a:avLst>
                <a:gd fmla="val 3857" name="adj"/>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58"/>
            <p:cNvSpPr/>
            <p:nvPr/>
          </p:nvSpPr>
          <p:spPr>
            <a:xfrm>
              <a:off x="2042408" y="3963886"/>
              <a:ext cx="1373274" cy="518648"/>
            </a:xfrm>
            <a:custGeom>
              <a:rect b="b" l="l" r="r" t="t"/>
              <a:pathLst>
                <a:path extrusionOk="0" h="24926" w="65999">
                  <a:moveTo>
                    <a:pt x="13372" y="0"/>
                  </a:moveTo>
                  <a:cubicBezTo>
                    <a:pt x="13051" y="1881"/>
                    <a:pt x="12653" y="8225"/>
                    <a:pt x="11445" y="11283"/>
                  </a:cubicBezTo>
                  <a:cubicBezTo>
                    <a:pt x="10237" y="14341"/>
                    <a:pt x="7883" y="16511"/>
                    <a:pt x="6125" y="18346"/>
                  </a:cubicBezTo>
                  <a:cubicBezTo>
                    <a:pt x="4367" y="20181"/>
                    <a:pt x="1875" y="21297"/>
                    <a:pt x="896" y="22291"/>
                  </a:cubicBezTo>
                  <a:cubicBezTo>
                    <a:pt x="-82" y="23285"/>
                    <a:pt x="-174" y="23896"/>
                    <a:pt x="254" y="24309"/>
                  </a:cubicBezTo>
                  <a:cubicBezTo>
                    <a:pt x="682" y="24722"/>
                    <a:pt x="805" y="24692"/>
                    <a:pt x="3465" y="24768"/>
                  </a:cubicBezTo>
                  <a:cubicBezTo>
                    <a:pt x="6125" y="24845"/>
                    <a:pt x="10925" y="24768"/>
                    <a:pt x="16215" y="24768"/>
                  </a:cubicBezTo>
                  <a:cubicBezTo>
                    <a:pt x="21505" y="24768"/>
                    <a:pt x="28630" y="24768"/>
                    <a:pt x="35204" y="24768"/>
                  </a:cubicBezTo>
                  <a:cubicBezTo>
                    <a:pt x="41778" y="24768"/>
                    <a:pt x="50783" y="24768"/>
                    <a:pt x="55660" y="24768"/>
                  </a:cubicBezTo>
                  <a:cubicBezTo>
                    <a:pt x="60537" y="24768"/>
                    <a:pt x="62754" y="25104"/>
                    <a:pt x="64466" y="24768"/>
                  </a:cubicBezTo>
                  <a:cubicBezTo>
                    <a:pt x="66178" y="24432"/>
                    <a:pt x="66056" y="23346"/>
                    <a:pt x="65934" y="22750"/>
                  </a:cubicBezTo>
                  <a:cubicBezTo>
                    <a:pt x="65812" y="22154"/>
                    <a:pt x="65353" y="22765"/>
                    <a:pt x="63732" y="21190"/>
                  </a:cubicBezTo>
                  <a:cubicBezTo>
                    <a:pt x="62111" y="19615"/>
                    <a:pt x="57999" y="16512"/>
                    <a:pt x="56210" y="13301"/>
                  </a:cubicBezTo>
                  <a:cubicBezTo>
                    <a:pt x="54421" y="10091"/>
                    <a:pt x="53505" y="4083"/>
                    <a:pt x="53000" y="1927"/>
                  </a:cubicBezTo>
                  <a:cubicBezTo>
                    <a:pt x="52496" y="-229"/>
                    <a:pt x="53153" y="627"/>
                    <a:pt x="53183" y="367"/>
                  </a:cubicBezTo>
                </a:path>
              </a:pathLst>
            </a:custGeom>
            <a:noFill/>
            <a:ln cap="flat" cmpd="sng" w="19050">
              <a:solidFill>
                <a:schemeClr val="dk2"/>
              </a:solidFill>
              <a:prstDash val="solid"/>
              <a:round/>
              <a:headEnd len="med" w="med" type="none"/>
              <a:tailEnd len="med" w="med" type="none"/>
            </a:ln>
          </p:spPr>
        </p:sp>
        <p:cxnSp>
          <p:nvCxnSpPr>
            <p:cNvPr id="1028" name="Google Shape;1028;p58"/>
            <p:cNvCxnSpPr/>
            <p:nvPr/>
          </p:nvCxnSpPr>
          <p:spPr>
            <a:xfrm>
              <a:off x="2057250" y="4433452"/>
              <a:ext cx="1353300" cy="0"/>
            </a:xfrm>
            <a:prstGeom prst="straightConnector1">
              <a:avLst/>
            </a:prstGeom>
            <a:noFill/>
            <a:ln cap="flat" cmpd="sng" w="19050">
              <a:solidFill>
                <a:schemeClr val="dk2"/>
              </a:solidFill>
              <a:prstDash val="solid"/>
              <a:round/>
              <a:headEnd len="med" w="med" type="none"/>
              <a:tailEnd len="med" w="med" type="none"/>
            </a:ln>
          </p:spPr>
        </p:cxnSp>
      </p:grpSp>
      <p:pic>
        <p:nvPicPr>
          <p:cNvPr id="1029" name="Google Shape;1029;p58"/>
          <p:cNvPicPr preferRelativeResize="0"/>
          <p:nvPr/>
        </p:nvPicPr>
        <p:blipFill>
          <a:blip r:embed="rId3">
            <a:alphaModFix/>
          </a:blip>
          <a:stretch>
            <a:fillRect/>
          </a:stretch>
        </p:blipFill>
        <p:spPr>
          <a:xfrm>
            <a:off x="4888500" y="1759326"/>
            <a:ext cx="3177900" cy="1787540"/>
          </a:xfrm>
          <a:prstGeom prst="rect">
            <a:avLst/>
          </a:prstGeom>
          <a:noFill/>
          <a:ln cap="flat" cmpd="sng" w="19050">
            <a:solidFill>
              <a:schemeClr val="dk2"/>
            </a:solidFill>
            <a:prstDash val="solid"/>
            <a:round/>
            <a:headEnd len="sm" w="sm" type="none"/>
            <a:tailEnd len="sm" w="sm" type="none"/>
          </a:ln>
        </p:spPr>
      </p:pic>
      <p:sp>
        <p:nvSpPr>
          <p:cNvPr id="1030" name="Google Shape;1030;p58"/>
          <p:cNvSpPr txBox="1"/>
          <p:nvPr>
            <p:ph idx="1" type="body"/>
          </p:nvPr>
        </p:nvSpPr>
        <p:spPr>
          <a:xfrm>
            <a:off x="1163300" y="1871775"/>
            <a:ext cx="3210000" cy="21372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sz="1400"/>
              <a:t>You can replace the image on the screen with </a:t>
            </a:r>
            <a:r>
              <a:rPr lang="en" sz="1400"/>
              <a:t>your own work</a:t>
            </a:r>
            <a:endParaRPr sz="1400"/>
          </a:p>
          <a:p>
            <a:pPr indent="-317500" lvl="0" marL="457200" rtl="0" algn="l">
              <a:spcBef>
                <a:spcPts val="0"/>
              </a:spcBef>
              <a:spcAft>
                <a:spcPts val="0"/>
              </a:spcAft>
              <a:buSzPts val="1400"/>
              <a:buChar char="●"/>
            </a:pPr>
            <a:r>
              <a:rPr lang="en" sz="1400"/>
              <a:t>Or you can replace the image on the screen with another image</a:t>
            </a:r>
            <a:endParaRPr sz="1400"/>
          </a:p>
          <a:p>
            <a:pPr indent="0" lvl="0" marL="0" rtl="0" algn="l">
              <a:spcBef>
                <a:spcPts val="0"/>
              </a:spcBef>
              <a:spcAft>
                <a:spcPts val="0"/>
              </a:spcAft>
              <a:buNone/>
            </a:pPr>
            <a:r>
              <a:rPr lang="en" sz="1400"/>
              <a:t>Just right-click on it and select “Replace image”</a:t>
            </a:r>
            <a:endParaRPr sz="1400"/>
          </a:p>
          <a:p>
            <a:pPr indent="0" lvl="0" marL="0" rtl="0" algn="l">
              <a:spcBef>
                <a:spcPts val="0"/>
              </a:spcBef>
              <a:spcAft>
                <a:spcPts val="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4" name="Shape 1034"/>
        <p:cNvGrpSpPr/>
        <p:nvPr/>
      </p:nvGrpSpPr>
      <p:grpSpPr>
        <a:xfrm>
          <a:off x="0" y="0"/>
          <a:ext cx="0" cy="0"/>
          <a:chOff x="0" y="0"/>
          <a:chExt cx="0" cy="0"/>
        </a:xfrm>
      </p:grpSpPr>
      <p:graphicFrame>
        <p:nvGraphicFramePr>
          <p:cNvPr id="1035" name="Google Shape;1035;p59"/>
          <p:cNvGraphicFramePr/>
          <p:nvPr/>
        </p:nvGraphicFramePr>
        <p:xfrm>
          <a:off x="1331800" y="1739150"/>
          <a:ext cx="3000000" cy="3000000"/>
        </p:xfrm>
        <a:graphic>
          <a:graphicData uri="http://schemas.openxmlformats.org/drawingml/2006/table">
            <a:tbl>
              <a:tblPr>
                <a:noFill/>
                <a:tableStyleId>{295B56BA-E38C-42F4-8BD1-89B55EE01E17}</a:tableStyleId>
              </a:tblPr>
              <a:tblGrid>
                <a:gridCol w="1620100"/>
                <a:gridCol w="1620100"/>
                <a:gridCol w="1620100"/>
                <a:gridCol w="1620100"/>
              </a:tblGrid>
              <a:tr h="536775">
                <a:tc>
                  <a:txBody>
                    <a:bodyPr/>
                    <a:lstStyle/>
                    <a:p>
                      <a:pPr indent="0" lvl="0" marL="0" rtl="0" algn="l">
                        <a:spcBef>
                          <a:spcPts val="0"/>
                        </a:spcBef>
                        <a:spcAft>
                          <a:spcPts val="0"/>
                        </a:spcAft>
                        <a:buNone/>
                      </a:pPr>
                      <a:r>
                        <a:t/>
                      </a:r>
                      <a:endParaRPr>
                        <a:latin typeface="Spartan"/>
                        <a:ea typeface="Spartan"/>
                        <a:cs typeface="Spartan"/>
                        <a:sym typeface="Spartan"/>
                      </a:endParaRPr>
                    </a:p>
                  </a:txBody>
                  <a:tcPr marT="91425" marB="91425" marR="91425" marL="91425">
                    <a:lnL cap="flat" cmpd="sng" w="19050">
                      <a:solidFill>
                        <a:schemeClr val="dk2">
                          <a:alpha val="0"/>
                        </a:schemeClr>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alpha val="0"/>
                        </a:schemeClr>
                      </a:solidFill>
                      <a:prstDash val="solid"/>
                      <a:round/>
                      <a:headEnd len="sm" w="sm" type="none"/>
                      <a:tailEnd len="sm" w="sm" type="none"/>
                    </a:lnT>
                    <a:lnB cap="flat" cmpd="sng" w="19050">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en" sz="2000">
                          <a:solidFill>
                            <a:schemeClr val="lt2"/>
                          </a:solidFill>
                          <a:latin typeface="Righteous"/>
                          <a:ea typeface="Righteous"/>
                          <a:cs typeface="Righteous"/>
                          <a:sym typeface="Righteous"/>
                        </a:rPr>
                        <a:t>Mercury</a:t>
                      </a:r>
                      <a:endParaRPr sz="2000">
                        <a:solidFill>
                          <a:schemeClr val="lt2"/>
                        </a:solidFill>
                        <a:latin typeface="Righteous"/>
                        <a:ea typeface="Righteous"/>
                        <a:cs typeface="Righteous"/>
                        <a:sym typeface="Righteous"/>
                      </a:endParaRPr>
                    </a:p>
                  </a:txBody>
                  <a:tcPr marT="91425" marB="91425" marR="91425" marL="9142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en" sz="2000">
                          <a:solidFill>
                            <a:schemeClr val="lt2"/>
                          </a:solidFill>
                          <a:latin typeface="Righteous"/>
                          <a:ea typeface="Righteous"/>
                          <a:cs typeface="Righteous"/>
                          <a:sym typeface="Righteous"/>
                        </a:rPr>
                        <a:t>Mars</a:t>
                      </a:r>
                      <a:endParaRPr sz="2000">
                        <a:solidFill>
                          <a:schemeClr val="lt2"/>
                        </a:solidFill>
                        <a:latin typeface="Righteous"/>
                        <a:ea typeface="Righteous"/>
                        <a:cs typeface="Righteous"/>
                        <a:sym typeface="Righteous"/>
                      </a:endParaRPr>
                    </a:p>
                  </a:txBody>
                  <a:tcPr marT="91425" marB="91425" marR="91425" marL="9142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en" sz="2000">
                          <a:solidFill>
                            <a:schemeClr val="lt2"/>
                          </a:solidFill>
                          <a:latin typeface="Righteous"/>
                          <a:ea typeface="Righteous"/>
                          <a:cs typeface="Righteous"/>
                          <a:sym typeface="Righteous"/>
                        </a:rPr>
                        <a:t>Jupiter</a:t>
                      </a:r>
                      <a:endParaRPr sz="2000">
                        <a:solidFill>
                          <a:schemeClr val="lt2"/>
                        </a:solidFill>
                        <a:latin typeface="Righteous"/>
                        <a:ea typeface="Righteous"/>
                        <a:cs typeface="Righteous"/>
                        <a:sym typeface="Righteous"/>
                      </a:endParaRPr>
                    </a:p>
                  </a:txBody>
                  <a:tcPr marT="91425" marB="91425" marR="91425" marL="9142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r>
              <a:tr h="536775">
                <a:tc>
                  <a:txBody>
                    <a:bodyPr/>
                    <a:lstStyle/>
                    <a:p>
                      <a:pPr indent="0" lvl="0" marL="0" rtl="0" algn="ctr">
                        <a:spcBef>
                          <a:spcPts val="0"/>
                        </a:spcBef>
                        <a:spcAft>
                          <a:spcPts val="0"/>
                        </a:spcAft>
                        <a:buNone/>
                      </a:pPr>
                      <a:r>
                        <a:rPr lang="en" sz="2000">
                          <a:solidFill>
                            <a:schemeClr val="lt2"/>
                          </a:solidFill>
                          <a:latin typeface="Righteous"/>
                          <a:ea typeface="Righteous"/>
                          <a:cs typeface="Righteous"/>
                          <a:sym typeface="Righteous"/>
                        </a:rPr>
                        <a:t>2018</a:t>
                      </a:r>
                      <a:endParaRPr sz="2000">
                        <a:solidFill>
                          <a:schemeClr val="lt2"/>
                        </a:solidFill>
                        <a:latin typeface="Righteous"/>
                        <a:ea typeface="Righteous"/>
                        <a:cs typeface="Righteous"/>
                        <a:sym typeface="Righteous"/>
                      </a:endParaRPr>
                    </a:p>
                  </a:txBody>
                  <a:tcPr marT="91425" marB="91425" marR="91425" marL="9142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en" sz="1600">
                          <a:solidFill>
                            <a:schemeClr val="lt2"/>
                          </a:solidFill>
                          <a:latin typeface="Spartan"/>
                          <a:ea typeface="Spartan"/>
                          <a:cs typeface="Spartan"/>
                          <a:sym typeface="Spartan"/>
                        </a:rPr>
                        <a:t>647</a:t>
                      </a:r>
                      <a:endParaRPr sz="1600">
                        <a:solidFill>
                          <a:schemeClr val="lt2"/>
                        </a:solidFill>
                        <a:latin typeface="Spartan"/>
                        <a:ea typeface="Spartan"/>
                        <a:cs typeface="Spartan"/>
                        <a:sym typeface="Spartan"/>
                      </a:endParaRPr>
                    </a:p>
                  </a:txBody>
                  <a:tcPr marT="91425" marB="91425" marR="91425" marL="9142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en" sz="1600">
                          <a:solidFill>
                            <a:schemeClr val="lt2"/>
                          </a:solidFill>
                          <a:latin typeface="Spartan"/>
                          <a:ea typeface="Spartan"/>
                          <a:cs typeface="Spartan"/>
                          <a:sym typeface="Spartan"/>
                        </a:rPr>
                        <a:t>984</a:t>
                      </a:r>
                      <a:endParaRPr sz="1600">
                        <a:solidFill>
                          <a:schemeClr val="lt2"/>
                        </a:solidFill>
                        <a:latin typeface="Spartan"/>
                        <a:ea typeface="Spartan"/>
                        <a:cs typeface="Spartan"/>
                        <a:sym typeface="Spartan"/>
                      </a:endParaRPr>
                    </a:p>
                  </a:txBody>
                  <a:tcPr marT="91425" marB="91425" marR="91425" marL="9142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en" sz="1600">
                          <a:solidFill>
                            <a:schemeClr val="lt2"/>
                          </a:solidFill>
                          <a:latin typeface="Spartan"/>
                          <a:ea typeface="Spartan"/>
                          <a:cs typeface="Spartan"/>
                          <a:sym typeface="Spartan"/>
                        </a:rPr>
                        <a:t>268</a:t>
                      </a:r>
                      <a:endParaRPr sz="1600">
                        <a:solidFill>
                          <a:schemeClr val="lt2"/>
                        </a:solidFill>
                        <a:latin typeface="Spartan"/>
                        <a:ea typeface="Spartan"/>
                        <a:cs typeface="Spartan"/>
                        <a:sym typeface="Spartan"/>
                      </a:endParaRPr>
                    </a:p>
                  </a:txBody>
                  <a:tcPr marT="91425" marB="91425" marR="91425" marL="9142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r>
              <a:tr h="536775">
                <a:tc>
                  <a:txBody>
                    <a:bodyPr/>
                    <a:lstStyle/>
                    <a:p>
                      <a:pPr indent="0" lvl="0" marL="0" rtl="0" algn="ctr">
                        <a:spcBef>
                          <a:spcPts val="0"/>
                        </a:spcBef>
                        <a:spcAft>
                          <a:spcPts val="0"/>
                        </a:spcAft>
                        <a:buNone/>
                      </a:pPr>
                      <a:r>
                        <a:rPr lang="en" sz="2000">
                          <a:solidFill>
                            <a:schemeClr val="lt2"/>
                          </a:solidFill>
                          <a:latin typeface="Righteous"/>
                          <a:ea typeface="Righteous"/>
                          <a:cs typeface="Righteous"/>
                          <a:sym typeface="Righteous"/>
                        </a:rPr>
                        <a:t>2019</a:t>
                      </a:r>
                      <a:endParaRPr sz="2000">
                        <a:solidFill>
                          <a:schemeClr val="lt2"/>
                        </a:solidFill>
                        <a:latin typeface="Righteous"/>
                        <a:ea typeface="Righteous"/>
                        <a:cs typeface="Righteous"/>
                        <a:sym typeface="Righteous"/>
                      </a:endParaRPr>
                    </a:p>
                  </a:txBody>
                  <a:tcPr marT="91425" marB="91425" marR="91425" marL="9142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en" sz="1600">
                          <a:solidFill>
                            <a:schemeClr val="lt2"/>
                          </a:solidFill>
                          <a:latin typeface="Spartan"/>
                          <a:ea typeface="Spartan"/>
                          <a:cs typeface="Spartan"/>
                          <a:sym typeface="Spartan"/>
                        </a:rPr>
                        <a:t>752</a:t>
                      </a:r>
                      <a:endParaRPr sz="1600">
                        <a:solidFill>
                          <a:schemeClr val="lt2"/>
                        </a:solidFill>
                        <a:latin typeface="Spartan"/>
                        <a:ea typeface="Spartan"/>
                        <a:cs typeface="Spartan"/>
                        <a:sym typeface="Spartan"/>
                      </a:endParaRPr>
                    </a:p>
                  </a:txBody>
                  <a:tcPr marT="91425" marB="91425" marR="91425" marL="9142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en" sz="1600">
                          <a:solidFill>
                            <a:schemeClr val="lt2"/>
                          </a:solidFill>
                          <a:latin typeface="Spartan"/>
                          <a:ea typeface="Spartan"/>
                          <a:cs typeface="Spartan"/>
                          <a:sym typeface="Spartan"/>
                        </a:rPr>
                        <a:t>546</a:t>
                      </a:r>
                      <a:endParaRPr sz="1600">
                        <a:solidFill>
                          <a:schemeClr val="lt2"/>
                        </a:solidFill>
                        <a:latin typeface="Spartan"/>
                        <a:ea typeface="Spartan"/>
                        <a:cs typeface="Spartan"/>
                        <a:sym typeface="Spartan"/>
                      </a:endParaRPr>
                    </a:p>
                  </a:txBody>
                  <a:tcPr marT="91425" marB="91425" marR="91425" marL="9142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en" sz="1600">
                          <a:solidFill>
                            <a:schemeClr val="lt2"/>
                          </a:solidFill>
                          <a:latin typeface="Spartan"/>
                          <a:ea typeface="Spartan"/>
                          <a:cs typeface="Spartan"/>
                          <a:sym typeface="Spartan"/>
                        </a:rPr>
                        <a:t>875</a:t>
                      </a:r>
                      <a:endParaRPr sz="1600">
                        <a:solidFill>
                          <a:schemeClr val="lt2"/>
                        </a:solidFill>
                        <a:latin typeface="Spartan"/>
                        <a:ea typeface="Spartan"/>
                        <a:cs typeface="Spartan"/>
                        <a:sym typeface="Spartan"/>
                      </a:endParaRPr>
                    </a:p>
                  </a:txBody>
                  <a:tcPr marT="91425" marB="91425" marR="91425" marL="9142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r>
              <a:tr h="536775">
                <a:tc>
                  <a:txBody>
                    <a:bodyPr/>
                    <a:lstStyle/>
                    <a:p>
                      <a:pPr indent="0" lvl="0" marL="0" rtl="0" algn="ctr">
                        <a:spcBef>
                          <a:spcPts val="0"/>
                        </a:spcBef>
                        <a:spcAft>
                          <a:spcPts val="0"/>
                        </a:spcAft>
                        <a:buNone/>
                      </a:pPr>
                      <a:r>
                        <a:rPr lang="en" sz="2000">
                          <a:solidFill>
                            <a:schemeClr val="lt2"/>
                          </a:solidFill>
                          <a:latin typeface="Righteous"/>
                          <a:ea typeface="Righteous"/>
                          <a:cs typeface="Righteous"/>
                          <a:sym typeface="Righteous"/>
                        </a:rPr>
                        <a:t>2020</a:t>
                      </a:r>
                      <a:endParaRPr sz="2000">
                        <a:solidFill>
                          <a:schemeClr val="lt2"/>
                        </a:solidFill>
                        <a:latin typeface="Righteous"/>
                        <a:ea typeface="Righteous"/>
                        <a:cs typeface="Righteous"/>
                        <a:sym typeface="Righteous"/>
                      </a:endParaRPr>
                    </a:p>
                  </a:txBody>
                  <a:tcPr marT="91425" marB="91425" marR="91425" marL="9142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en" sz="1600">
                          <a:solidFill>
                            <a:schemeClr val="lt2"/>
                          </a:solidFill>
                          <a:latin typeface="Spartan"/>
                          <a:ea typeface="Spartan"/>
                          <a:cs typeface="Spartan"/>
                          <a:sym typeface="Spartan"/>
                        </a:rPr>
                        <a:t>455</a:t>
                      </a:r>
                      <a:endParaRPr sz="1600">
                        <a:solidFill>
                          <a:schemeClr val="lt2"/>
                        </a:solidFill>
                        <a:latin typeface="Spartan"/>
                        <a:ea typeface="Spartan"/>
                        <a:cs typeface="Spartan"/>
                        <a:sym typeface="Spartan"/>
                      </a:endParaRPr>
                    </a:p>
                  </a:txBody>
                  <a:tcPr marT="91425" marB="91425" marR="91425" marL="9142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en" sz="1600">
                          <a:solidFill>
                            <a:schemeClr val="lt2"/>
                          </a:solidFill>
                          <a:latin typeface="Spartan"/>
                          <a:ea typeface="Spartan"/>
                          <a:cs typeface="Spartan"/>
                          <a:sym typeface="Spartan"/>
                        </a:rPr>
                        <a:t>856</a:t>
                      </a:r>
                      <a:endParaRPr sz="1600">
                        <a:solidFill>
                          <a:schemeClr val="lt2"/>
                        </a:solidFill>
                        <a:latin typeface="Spartan"/>
                        <a:ea typeface="Spartan"/>
                        <a:cs typeface="Spartan"/>
                        <a:sym typeface="Spartan"/>
                      </a:endParaRPr>
                    </a:p>
                  </a:txBody>
                  <a:tcPr marT="91425" marB="91425" marR="91425" marL="9142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en" sz="1600">
                          <a:solidFill>
                            <a:schemeClr val="lt2"/>
                          </a:solidFill>
                          <a:latin typeface="Spartan"/>
                          <a:ea typeface="Spartan"/>
                          <a:cs typeface="Spartan"/>
                          <a:sym typeface="Spartan"/>
                        </a:rPr>
                        <a:t>340</a:t>
                      </a:r>
                      <a:endParaRPr sz="1600">
                        <a:solidFill>
                          <a:schemeClr val="lt2"/>
                        </a:solidFill>
                        <a:latin typeface="Spartan"/>
                        <a:ea typeface="Spartan"/>
                        <a:cs typeface="Spartan"/>
                        <a:sym typeface="Spartan"/>
                      </a:endParaRPr>
                    </a:p>
                  </a:txBody>
                  <a:tcPr marT="91425" marB="91425" marR="91425" marL="9142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r>
            </a:tbl>
          </a:graphicData>
        </a:graphic>
      </p:graphicFrame>
      <p:sp>
        <p:nvSpPr>
          <p:cNvPr id="1036" name="Google Shape;1036;p59"/>
          <p:cNvSpPr txBox="1"/>
          <p:nvPr>
            <p:ph type="title"/>
          </p:nvPr>
        </p:nvSpPr>
        <p:spPr>
          <a:xfrm>
            <a:off x="720000" y="535000"/>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TABLE</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0" name="Shape 1040"/>
        <p:cNvGrpSpPr/>
        <p:nvPr/>
      </p:nvGrpSpPr>
      <p:grpSpPr>
        <a:xfrm>
          <a:off x="0" y="0"/>
          <a:ext cx="0" cy="0"/>
          <a:chOff x="0" y="0"/>
          <a:chExt cx="0" cy="0"/>
        </a:xfrm>
      </p:grpSpPr>
      <p:sp>
        <p:nvSpPr>
          <p:cNvPr id="1041" name="Google Shape;1041;p60"/>
          <p:cNvSpPr txBox="1"/>
          <p:nvPr>
            <p:ph type="title"/>
          </p:nvPr>
        </p:nvSpPr>
        <p:spPr>
          <a:xfrm>
            <a:off x="2015100" y="1157025"/>
            <a:ext cx="5113800" cy="828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9h 55m 23s</a:t>
            </a:r>
            <a:endParaRPr/>
          </a:p>
        </p:txBody>
      </p:sp>
      <p:sp>
        <p:nvSpPr>
          <p:cNvPr id="1042" name="Google Shape;1042;p60"/>
          <p:cNvSpPr txBox="1"/>
          <p:nvPr>
            <p:ph idx="1" type="subTitle"/>
          </p:nvPr>
        </p:nvSpPr>
        <p:spPr>
          <a:xfrm>
            <a:off x="2015100" y="2047250"/>
            <a:ext cx="5113800" cy="445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Is Jupiter's rotation period</a:t>
            </a:r>
            <a:endParaRPr/>
          </a:p>
        </p:txBody>
      </p:sp>
      <p:sp>
        <p:nvSpPr>
          <p:cNvPr id="1043" name="Google Shape;1043;p60"/>
          <p:cNvSpPr txBox="1"/>
          <p:nvPr>
            <p:ph idx="2" type="title"/>
          </p:nvPr>
        </p:nvSpPr>
        <p:spPr>
          <a:xfrm>
            <a:off x="2015100" y="2913600"/>
            <a:ext cx="5113800" cy="828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333,000</a:t>
            </a:r>
            <a:endParaRPr/>
          </a:p>
        </p:txBody>
      </p:sp>
      <p:sp>
        <p:nvSpPr>
          <p:cNvPr id="1044" name="Google Shape;1044;p60"/>
          <p:cNvSpPr txBox="1"/>
          <p:nvPr>
            <p:ph idx="3" type="subTitle"/>
          </p:nvPr>
        </p:nvSpPr>
        <p:spPr>
          <a:xfrm>
            <a:off x="2015100" y="3801123"/>
            <a:ext cx="5113800" cy="445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Earths is the Sun’s mass</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8" name="Shape 1048"/>
        <p:cNvGrpSpPr/>
        <p:nvPr/>
      </p:nvGrpSpPr>
      <p:grpSpPr>
        <a:xfrm>
          <a:off x="0" y="0"/>
          <a:ext cx="0" cy="0"/>
          <a:chOff x="0" y="0"/>
          <a:chExt cx="0" cy="0"/>
        </a:xfrm>
      </p:grpSpPr>
      <p:pic>
        <p:nvPicPr>
          <p:cNvPr id="1049" name="Google Shape;1049;p61"/>
          <p:cNvPicPr preferRelativeResize="0"/>
          <p:nvPr/>
        </p:nvPicPr>
        <p:blipFill rotWithShape="1">
          <a:blip r:embed="rId3">
            <a:alphaModFix/>
          </a:blip>
          <a:srcRect b="37120" l="31848" r="31848" t="8410"/>
          <a:stretch/>
        </p:blipFill>
        <p:spPr>
          <a:xfrm>
            <a:off x="715100" y="1272500"/>
            <a:ext cx="1389000" cy="1389000"/>
          </a:xfrm>
          <a:prstGeom prst="rect">
            <a:avLst/>
          </a:prstGeom>
          <a:noFill/>
          <a:ln>
            <a:noFill/>
          </a:ln>
        </p:spPr>
      </p:pic>
      <p:pic>
        <p:nvPicPr>
          <p:cNvPr id="1050" name="Google Shape;1050;p61"/>
          <p:cNvPicPr preferRelativeResize="0"/>
          <p:nvPr/>
        </p:nvPicPr>
        <p:blipFill rotWithShape="1">
          <a:blip r:embed="rId4">
            <a:alphaModFix/>
          </a:blip>
          <a:srcRect b="50685" l="35317" r="36943" t="7754"/>
          <a:stretch/>
        </p:blipFill>
        <p:spPr>
          <a:xfrm>
            <a:off x="3679349" y="3126175"/>
            <a:ext cx="1482300" cy="1482300"/>
          </a:xfrm>
          <a:prstGeom prst="rect">
            <a:avLst/>
          </a:prstGeom>
          <a:noFill/>
          <a:ln>
            <a:noFill/>
          </a:ln>
        </p:spPr>
      </p:pic>
      <p:sp>
        <p:nvSpPr>
          <p:cNvPr id="1051" name="Google Shape;1051;p61"/>
          <p:cNvSpPr txBox="1"/>
          <p:nvPr>
            <p:ph idx="1" type="subTitle"/>
          </p:nvPr>
        </p:nvSpPr>
        <p:spPr>
          <a:xfrm>
            <a:off x="5542650" y="3399075"/>
            <a:ext cx="2907600" cy="713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John James</a:t>
            </a:r>
            <a:endParaRPr/>
          </a:p>
        </p:txBody>
      </p:sp>
      <p:sp>
        <p:nvSpPr>
          <p:cNvPr id="1052" name="Google Shape;1052;p61"/>
          <p:cNvSpPr txBox="1"/>
          <p:nvPr>
            <p:ph idx="2" type="subTitle"/>
          </p:nvPr>
        </p:nvSpPr>
        <p:spPr>
          <a:xfrm>
            <a:off x="2485100" y="1452088"/>
            <a:ext cx="2907600" cy="713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Jenna Doe</a:t>
            </a:r>
            <a:endParaRPr/>
          </a:p>
        </p:txBody>
      </p:sp>
      <p:sp>
        <p:nvSpPr>
          <p:cNvPr id="1053" name="Google Shape;1053;p61"/>
          <p:cNvSpPr txBox="1"/>
          <p:nvPr>
            <p:ph idx="3" type="subTitle"/>
          </p:nvPr>
        </p:nvSpPr>
        <p:spPr>
          <a:xfrm>
            <a:off x="5542650" y="4013100"/>
            <a:ext cx="2907600" cy="595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You can replace the image on the screen with your own</a:t>
            </a:r>
            <a:endParaRPr/>
          </a:p>
        </p:txBody>
      </p:sp>
      <p:sp>
        <p:nvSpPr>
          <p:cNvPr id="1054" name="Google Shape;1054;p61"/>
          <p:cNvSpPr txBox="1"/>
          <p:nvPr>
            <p:ph idx="4" type="subTitle"/>
          </p:nvPr>
        </p:nvSpPr>
        <p:spPr>
          <a:xfrm>
            <a:off x="2485100" y="2066123"/>
            <a:ext cx="2907600" cy="595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You can replace the image on the screen with your own</a:t>
            </a:r>
            <a:endParaRPr/>
          </a:p>
        </p:txBody>
      </p:sp>
      <p:sp>
        <p:nvSpPr>
          <p:cNvPr id="1055" name="Google Shape;1055;p61"/>
          <p:cNvSpPr txBox="1"/>
          <p:nvPr>
            <p:ph type="title"/>
          </p:nvPr>
        </p:nvSpPr>
        <p:spPr>
          <a:xfrm>
            <a:off x="720000" y="535000"/>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OUR TEAM</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9" name="Shape 1059"/>
        <p:cNvGrpSpPr/>
        <p:nvPr/>
      </p:nvGrpSpPr>
      <p:grpSpPr>
        <a:xfrm>
          <a:off x="0" y="0"/>
          <a:ext cx="0" cy="0"/>
          <a:chOff x="0" y="0"/>
          <a:chExt cx="0" cy="0"/>
        </a:xfrm>
      </p:grpSpPr>
      <p:sp>
        <p:nvSpPr>
          <p:cNvPr id="1060" name="Google Shape;1060;p62"/>
          <p:cNvSpPr txBox="1"/>
          <p:nvPr>
            <p:ph type="title"/>
          </p:nvPr>
        </p:nvSpPr>
        <p:spPr>
          <a:xfrm>
            <a:off x="720000" y="535000"/>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FUTURE PROJECTS</a:t>
            </a:r>
            <a:endParaRPr/>
          </a:p>
        </p:txBody>
      </p:sp>
      <p:cxnSp>
        <p:nvCxnSpPr>
          <p:cNvPr id="1061" name="Google Shape;1061;p62"/>
          <p:cNvCxnSpPr>
            <a:stCxn id="1062" idx="3"/>
            <a:endCxn id="1063" idx="1"/>
          </p:cNvCxnSpPr>
          <p:nvPr/>
        </p:nvCxnSpPr>
        <p:spPr>
          <a:xfrm>
            <a:off x="4103416" y="3129050"/>
            <a:ext cx="936300" cy="0"/>
          </a:xfrm>
          <a:prstGeom prst="straightConnector1">
            <a:avLst/>
          </a:prstGeom>
          <a:noFill/>
          <a:ln cap="flat" cmpd="sng" w="19050">
            <a:solidFill>
              <a:schemeClr val="lt2"/>
            </a:solidFill>
            <a:prstDash val="solid"/>
            <a:round/>
            <a:headEnd len="med" w="med" type="none"/>
            <a:tailEnd len="med" w="med" type="none"/>
          </a:ln>
        </p:spPr>
      </p:cxnSp>
      <p:cxnSp>
        <p:nvCxnSpPr>
          <p:cNvPr id="1064" name="Google Shape;1064;p62"/>
          <p:cNvCxnSpPr>
            <a:stCxn id="1063" idx="3"/>
            <a:endCxn id="1065" idx="1"/>
          </p:cNvCxnSpPr>
          <p:nvPr/>
        </p:nvCxnSpPr>
        <p:spPr>
          <a:xfrm>
            <a:off x="5720509" y="3129050"/>
            <a:ext cx="936300" cy="0"/>
          </a:xfrm>
          <a:prstGeom prst="straightConnector1">
            <a:avLst/>
          </a:prstGeom>
          <a:noFill/>
          <a:ln cap="flat" cmpd="sng" w="19050">
            <a:solidFill>
              <a:schemeClr val="lt2"/>
            </a:solidFill>
            <a:prstDash val="solid"/>
            <a:round/>
            <a:headEnd len="med" w="med" type="none"/>
            <a:tailEnd len="med" w="med" type="none"/>
          </a:ln>
        </p:spPr>
      </p:cxnSp>
      <p:cxnSp>
        <p:nvCxnSpPr>
          <p:cNvPr id="1066" name="Google Shape;1066;p62"/>
          <p:cNvCxnSpPr>
            <a:stCxn id="1067" idx="3"/>
            <a:endCxn id="1062" idx="1"/>
          </p:cNvCxnSpPr>
          <p:nvPr/>
        </p:nvCxnSpPr>
        <p:spPr>
          <a:xfrm>
            <a:off x="2487238" y="3129050"/>
            <a:ext cx="935400" cy="0"/>
          </a:xfrm>
          <a:prstGeom prst="straightConnector1">
            <a:avLst/>
          </a:prstGeom>
          <a:noFill/>
          <a:ln cap="flat" cmpd="sng" w="19050">
            <a:solidFill>
              <a:schemeClr val="lt2"/>
            </a:solidFill>
            <a:prstDash val="solid"/>
            <a:round/>
            <a:headEnd len="med" w="med" type="none"/>
            <a:tailEnd len="med" w="med" type="none"/>
          </a:ln>
        </p:spPr>
      </p:cxnSp>
      <p:cxnSp>
        <p:nvCxnSpPr>
          <p:cNvPr id="1068" name="Google Shape;1068;p62"/>
          <p:cNvCxnSpPr>
            <a:stCxn id="1062" idx="2"/>
            <a:endCxn id="1069" idx="0"/>
          </p:cNvCxnSpPr>
          <p:nvPr/>
        </p:nvCxnSpPr>
        <p:spPr>
          <a:xfrm>
            <a:off x="3763066" y="3469400"/>
            <a:ext cx="6300" cy="407700"/>
          </a:xfrm>
          <a:prstGeom prst="straightConnector1">
            <a:avLst/>
          </a:prstGeom>
          <a:noFill/>
          <a:ln cap="flat" cmpd="sng" w="19050">
            <a:solidFill>
              <a:schemeClr val="lt2"/>
            </a:solidFill>
            <a:prstDash val="solid"/>
            <a:round/>
            <a:headEnd len="med" w="med" type="none"/>
            <a:tailEnd len="med" w="med" type="none"/>
          </a:ln>
        </p:spPr>
      </p:cxnSp>
      <p:cxnSp>
        <p:nvCxnSpPr>
          <p:cNvPr id="1070" name="Google Shape;1070;p62"/>
          <p:cNvCxnSpPr>
            <a:stCxn id="1063" idx="0"/>
            <a:endCxn id="1071" idx="2"/>
          </p:cNvCxnSpPr>
          <p:nvPr/>
        </p:nvCxnSpPr>
        <p:spPr>
          <a:xfrm rot="10800000">
            <a:off x="5380159" y="2381000"/>
            <a:ext cx="0" cy="407700"/>
          </a:xfrm>
          <a:prstGeom prst="straightConnector1">
            <a:avLst/>
          </a:prstGeom>
          <a:noFill/>
          <a:ln cap="flat" cmpd="sng" w="19050">
            <a:solidFill>
              <a:schemeClr val="lt2"/>
            </a:solidFill>
            <a:prstDash val="solid"/>
            <a:round/>
            <a:headEnd len="med" w="med" type="none"/>
            <a:tailEnd len="med" w="med" type="none"/>
          </a:ln>
        </p:spPr>
      </p:cxnSp>
      <p:cxnSp>
        <p:nvCxnSpPr>
          <p:cNvPr id="1072" name="Google Shape;1072;p62"/>
          <p:cNvCxnSpPr>
            <a:stCxn id="1065" idx="2"/>
            <a:endCxn id="1073" idx="0"/>
          </p:cNvCxnSpPr>
          <p:nvPr/>
        </p:nvCxnSpPr>
        <p:spPr>
          <a:xfrm>
            <a:off x="6997113" y="3469400"/>
            <a:ext cx="0" cy="407700"/>
          </a:xfrm>
          <a:prstGeom prst="straightConnector1">
            <a:avLst/>
          </a:prstGeom>
          <a:noFill/>
          <a:ln cap="flat" cmpd="sng" w="19050">
            <a:solidFill>
              <a:schemeClr val="lt2"/>
            </a:solidFill>
            <a:prstDash val="solid"/>
            <a:round/>
            <a:headEnd len="med" w="med" type="none"/>
            <a:tailEnd len="med" w="med" type="none"/>
          </a:ln>
        </p:spPr>
      </p:cxnSp>
      <p:cxnSp>
        <p:nvCxnSpPr>
          <p:cNvPr id="1074" name="Google Shape;1074;p62"/>
          <p:cNvCxnSpPr>
            <a:stCxn id="1067" idx="0"/>
          </p:cNvCxnSpPr>
          <p:nvPr/>
        </p:nvCxnSpPr>
        <p:spPr>
          <a:xfrm rot="10800000">
            <a:off x="2146888" y="2387600"/>
            <a:ext cx="0" cy="401100"/>
          </a:xfrm>
          <a:prstGeom prst="straightConnector1">
            <a:avLst/>
          </a:prstGeom>
          <a:noFill/>
          <a:ln cap="flat" cmpd="sng" w="19050">
            <a:solidFill>
              <a:schemeClr val="lt2"/>
            </a:solidFill>
            <a:prstDash val="solid"/>
            <a:round/>
            <a:headEnd len="med" w="med" type="none"/>
            <a:tailEnd len="med" w="med" type="none"/>
          </a:ln>
        </p:spPr>
      </p:cxnSp>
      <p:sp>
        <p:nvSpPr>
          <p:cNvPr id="1067" name="Google Shape;1067;p62"/>
          <p:cNvSpPr/>
          <p:nvPr/>
        </p:nvSpPr>
        <p:spPr>
          <a:xfrm>
            <a:off x="1806538" y="2788700"/>
            <a:ext cx="680700" cy="6807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lt2"/>
                </a:solidFill>
                <a:latin typeface="Righteous"/>
                <a:ea typeface="Righteous"/>
                <a:cs typeface="Righteous"/>
                <a:sym typeface="Righteous"/>
              </a:rPr>
              <a:t>01</a:t>
            </a:r>
            <a:endParaRPr sz="2000">
              <a:solidFill>
                <a:schemeClr val="lt2"/>
              </a:solidFill>
              <a:latin typeface="Righteous"/>
              <a:ea typeface="Righteous"/>
              <a:cs typeface="Righteous"/>
              <a:sym typeface="Righteous"/>
            </a:endParaRPr>
          </a:p>
        </p:txBody>
      </p:sp>
      <p:sp>
        <p:nvSpPr>
          <p:cNvPr id="1062" name="Google Shape;1062;p62"/>
          <p:cNvSpPr/>
          <p:nvPr/>
        </p:nvSpPr>
        <p:spPr>
          <a:xfrm>
            <a:off x="3422716" y="2788700"/>
            <a:ext cx="680700" cy="6807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lt2"/>
                </a:solidFill>
                <a:latin typeface="Righteous"/>
                <a:ea typeface="Righteous"/>
                <a:cs typeface="Righteous"/>
                <a:sym typeface="Righteous"/>
              </a:rPr>
              <a:t>02</a:t>
            </a:r>
            <a:endParaRPr/>
          </a:p>
        </p:txBody>
      </p:sp>
      <p:sp>
        <p:nvSpPr>
          <p:cNvPr id="1063" name="Google Shape;1063;p62"/>
          <p:cNvSpPr/>
          <p:nvPr/>
        </p:nvSpPr>
        <p:spPr>
          <a:xfrm>
            <a:off x="5039809" y="2788700"/>
            <a:ext cx="680700" cy="6807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lt2"/>
                </a:solidFill>
                <a:latin typeface="Righteous"/>
                <a:ea typeface="Righteous"/>
                <a:cs typeface="Righteous"/>
                <a:sym typeface="Righteous"/>
              </a:rPr>
              <a:t>03</a:t>
            </a:r>
            <a:endParaRPr/>
          </a:p>
        </p:txBody>
      </p:sp>
      <p:sp>
        <p:nvSpPr>
          <p:cNvPr id="1065" name="Google Shape;1065;p62"/>
          <p:cNvSpPr/>
          <p:nvPr/>
        </p:nvSpPr>
        <p:spPr>
          <a:xfrm>
            <a:off x="6656763" y="2788700"/>
            <a:ext cx="680700" cy="6807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lt2"/>
                </a:solidFill>
                <a:latin typeface="Righteous"/>
                <a:ea typeface="Righteous"/>
                <a:cs typeface="Righteous"/>
                <a:sym typeface="Righteous"/>
              </a:rPr>
              <a:t>04</a:t>
            </a:r>
            <a:endParaRPr/>
          </a:p>
        </p:txBody>
      </p:sp>
      <p:sp>
        <p:nvSpPr>
          <p:cNvPr id="1075" name="Google Shape;1075;p62"/>
          <p:cNvSpPr txBox="1"/>
          <p:nvPr/>
        </p:nvSpPr>
        <p:spPr>
          <a:xfrm>
            <a:off x="1317675" y="1649600"/>
            <a:ext cx="1658400" cy="2550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2000">
                <a:solidFill>
                  <a:srgbClr val="FFFEFC"/>
                </a:solidFill>
                <a:latin typeface="Righteous"/>
                <a:ea typeface="Righteous"/>
                <a:cs typeface="Righteous"/>
                <a:sym typeface="Righteous"/>
              </a:rPr>
              <a:t>Project 1</a:t>
            </a:r>
            <a:endParaRPr sz="2000">
              <a:solidFill>
                <a:srgbClr val="FFFEFC"/>
              </a:solidFill>
              <a:latin typeface="Righteous"/>
              <a:ea typeface="Righteous"/>
              <a:cs typeface="Righteous"/>
              <a:sym typeface="Righteous"/>
            </a:endParaRPr>
          </a:p>
        </p:txBody>
      </p:sp>
      <p:sp>
        <p:nvSpPr>
          <p:cNvPr id="1076" name="Google Shape;1076;p62"/>
          <p:cNvSpPr txBox="1"/>
          <p:nvPr/>
        </p:nvSpPr>
        <p:spPr>
          <a:xfrm>
            <a:off x="1146975" y="1953450"/>
            <a:ext cx="1999800" cy="4275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a:solidFill>
                  <a:srgbClr val="FFFFFF"/>
                </a:solidFill>
                <a:latin typeface="Spartan"/>
                <a:ea typeface="Spartan"/>
                <a:cs typeface="Spartan"/>
                <a:sym typeface="Spartan"/>
              </a:rPr>
              <a:t>Venus is the second planet from the Sun</a:t>
            </a:r>
            <a:endParaRPr>
              <a:solidFill>
                <a:srgbClr val="FFFFFF"/>
              </a:solidFill>
              <a:latin typeface="Spartan"/>
              <a:ea typeface="Spartan"/>
              <a:cs typeface="Spartan"/>
              <a:sym typeface="Spartan"/>
            </a:endParaRPr>
          </a:p>
        </p:txBody>
      </p:sp>
      <p:sp>
        <p:nvSpPr>
          <p:cNvPr id="1069" name="Google Shape;1069;p62"/>
          <p:cNvSpPr txBox="1"/>
          <p:nvPr/>
        </p:nvSpPr>
        <p:spPr>
          <a:xfrm>
            <a:off x="2940100" y="3877150"/>
            <a:ext cx="1658400" cy="2550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2000">
                <a:solidFill>
                  <a:srgbClr val="FFFEFC"/>
                </a:solidFill>
                <a:latin typeface="Righteous"/>
                <a:ea typeface="Righteous"/>
                <a:cs typeface="Righteous"/>
                <a:sym typeface="Righteous"/>
              </a:rPr>
              <a:t>Project 2</a:t>
            </a:r>
            <a:endParaRPr sz="2000">
              <a:solidFill>
                <a:srgbClr val="FFFEFC"/>
              </a:solidFill>
              <a:latin typeface="Righteous"/>
              <a:ea typeface="Righteous"/>
              <a:cs typeface="Righteous"/>
              <a:sym typeface="Righteous"/>
            </a:endParaRPr>
          </a:p>
        </p:txBody>
      </p:sp>
      <p:sp>
        <p:nvSpPr>
          <p:cNvPr id="1077" name="Google Shape;1077;p62"/>
          <p:cNvSpPr txBox="1"/>
          <p:nvPr/>
        </p:nvSpPr>
        <p:spPr>
          <a:xfrm>
            <a:off x="2769400" y="4173599"/>
            <a:ext cx="1999800" cy="4443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a:solidFill>
                  <a:schemeClr val="accent2"/>
                </a:solidFill>
                <a:latin typeface="Spartan"/>
                <a:ea typeface="Spartan"/>
                <a:cs typeface="Spartan"/>
                <a:sym typeface="Spartan"/>
              </a:rPr>
              <a:t>Despite being red, Mars is a cold place</a:t>
            </a:r>
            <a:endParaRPr>
              <a:solidFill>
                <a:srgbClr val="FFFFFF"/>
              </a:solidFill>
              <a:latin typeface="Spartan"/>
              <a:ea typeface="Spartan"/>
              <a:cs typeface="Spartan"/>
              <a:sym typeface="Spartan"/>
            </a:endParaRPr>
          </a:p>
        </p:txBody>
      </p:sp>
      <p:sp>
        <p:nvSpPr>
          <p:cNvPr id="1078" name="Google Shape;1078;p62"/>
          <p:cNvSpPr txBox="1"/>
          <p:nvPr/>
        </p:nvSpPr>
        <p:spPr>
          <a:xfrm>
            <a:off x="4550950" y="1649600"/>
            <a:ext cx="1658400" cy="2550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2000">
                <a:solidFill>
                  <a:srgbClr val="FFFEFC"/>
                </a:solidFill>
                <a:latin typeface="Righteous"/>
                <a:ea typeface="Righteous"/>
                <a:cs typeface="Righteous"/>
                <a:sym typeface="Righteous"/>
              </a:rPr>
              <a:t>Project 3</a:t>
            </a:r>
            <a:endParaRPr sz="2000">
              <a:solidFill>
                <a:srgbClr val="FFFEFC"/>
              </a:solidFill>
              <a:latin typeface="Righteous"/>
              <a:ea typeface="Righteous"/>
              <a:cs typeface="Righteous"/>
              <a:sym typeface="Righteous"/>
            </a:endParaRPr>
          </a:p>
        </p:txBody>
      </p:sp>
      <p:sp>
        <p:nvSpPr>
          <p:cNvPr id="1071" name="Google Shape;1071;p62"/>
          <p:cNvSpPr txBox="1"/>
          <p:nvPr/>
        </p:nvSpPr>
        <p:spPr>
          <a:xfrm>
            <a:off x="4380250" y="1953450"/>
            <a:ext cx="1999800" cy="4275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a:solidFill>
                  <a:srgbClr val="FFFFFF"/>
                </a:solidFill>
                <a:latin typeface="Spartan"/>
                <a:ea typeface="Spartan"/>
                <a:cs typeface="Spartan"/>
                <a:sym typeface="Spartan"/>
              </a:rPr>
              <a:t>Mercury is the closest planet to the Sun</a:t>
            </a:r>
            <a:endParaRPr>
              <a:solidFill>
                <a:srgbClr val="FFFFFF"/>
              </a:solidFill>
              <a:latin typeface="Spartan"/>
              <a:ea typeface="Spartan"/>
              <a:cs typeface="Spartan"/>
              <a:sym typeface="Spartan"/>
            </a:endParaRPr>
          </a:p>
        </p:txBody>
      </p:sp>
      <p:sp>
        <p:nvSpPr>
          <p:cNvPr id="1073" name="Google Shape;1073;p62"/>
          <p:cNvSpPr txBox="1"/>
          <p:nvPr/>
        </p:nvSpPr>
        <p:spPr>
          <a:xfrm>
            <a:off x="6167900" y="3877150"/>
            <a:ext cx="1658400" cy="2550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2000">
                <a:solidFill>
                  <a:srgbClr val="FFFEFC"/>
                </a:solidFill>
                <a:latin typeface="Righteous"/>
                <a:ea typeface="Righteous"/>
                <a:cs typeface="Righteous"/>
                <a:sym typeface="Righteous"/>
              </a:rPr>
              <a:t>Project 4</a:t>
            </a:r>
            <a:endParaRPr sz="2000">
              <a:solidFill>
                <a:srgbClr val="FFFEFC"/>
              </a:solidFill>
              <a:latin typeface="Righteous"/>
              <a:ea typeface="Righteous"/>
              <a:cs typeface="Righteous"/>
              <a:sym typeface="Righteous"/>
            </a:endParaRPr>
          </a:p>
        </p:txBody>
      </p:sp>
      <p:sp>
        <p:nvSpPr>
          <p:cNvPr id="1079" name="Google Shape;1079;p62"/>
          <p:cNvSpPr txBox="1"/>
          <p:nvPr/>
        </p:nvSpPr>
        <p:spPr>
          <a:xfrm>
            <a:off x="5997200" y="4173599"/>
            <a:ext cx="1999800" cy="4275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a:solidFill>
                  <a:srgbClr val="FFFFFF"/>
                </a:solidFill>
                <a:latin typeface="Spartan"/>
                <a:ea typeface="Spartan"/>
                <a:cs typeface="Spartan"/>
                <a:sym typeface="Spartan"/>
              </a:rPr>
              <a:t>Jupiter is the biggest planet of them all</a:t>
            </a:r>
            <a:endParaRPr>
              <a:solidFill>
                <a:srgbClr val="FFFFFF"/>
              </a:solidFill>
              <a:latin typeface="Spartan"/>
              <a:ea typeface="Spartan"/>
              <a:cs typeface="Spartan"/>
              <a:sym typeface="Spartan"/>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3" name="Shape 1083"/>
        <p:cNvGrpSpPr/>
        <p:nvPr/>
      </p:nvGrpSpPr>
      <p:grpSpPr>
        <a:xfrm>
          <a:off x="0" y="0"/>
          <a:ext cx="0" cy="0"/>
          <a:chOff x="0" y="0"/>
          <a:chExt cx="0" cy="0"/>
        </a:xfrm>
      </p:grpSpPr>
      <p:sp>
        <p:nvSpPr>
          <p:cNvPr id="1084" name="Google Shape;1084;p63"/>
          <p:cNvSpPr txBox="1"/>
          <p:nvPr>
            <p:ph type="title"/>
          </p:nvPr>
        </p:nvSpPr>
        <p:spPr>
          <a:xfrm>
            <a:off x="824924" y="3079804"/>
            <a:ext cx="2199900" cy="52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Mercury</a:t>
            </a:r>
            <a:endParaRPr/>
          </a:p>
        </p:txBody>
      </p:sp>
      <p:sp>
        <p:nvSpPr>
          <p:cNvPr id="1085" name="Google Shape;1085;p63"/>
          <p:cNvSpPr txBox="1"/>
          <p:nvPr>
            <p:ph idx="1" type="subTitle"/>
          </p:nvPr>
        </p:nvSpPr>
        <p:spPr>
          <a:xfrm>
            <a:off x="3472051" y="2781274"/>
            <a:ext cx="2199900" cy="85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Venus is the second planet from the Sun. It’s hot there</a:t>
            </a:r>
            <a:endParaRPr/>
          </a:p>
        </p:txBody>
      </p:sp>
      <p:sp>
        <p:nvSpPr>
          <p:cNvPr id="1086" name="Google Shape;1086;p63"/>
          <p:cNvSpPr txBox="1"/>
          <p:nvPr>
            <p:ph idx="2" type="title"/>
          </p:nvPr>
        </p:nvSpPr>
        <p:spPr>
          <a:xfrm>
            <a:off x="3471900" y="2423324"/>
            <a:ext cx="2199900" cy="52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Venus</a:t>
            </a:r>
            <a:endParaRPr/>
          </a:p>
        </p:txBody>
      </p:sp>
      <p:sp>
        <p:nvSpPr>
          <p:cNvPr id="1087" name="Google Shape;1087;p63"/>
          <p:cNvSpPr txBox="1"/>
          <p:nvPr>
            <p:ph idx="3" type="subTitle"/>
          </p:nvPr>
        </p:nvSpPr>
        <p:spPr>
          <a:xfrm>
            <a:off x="824925" y="3437754"/>
            <a:ext cx="2199900" cy="85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Mercury is the closest planet to the Sun and the smallest one</a:t>
            </a:r>
            <a:endParaRPr/>
          </a:p>
        </p:txBody>
      </p:sp>
      <p:sp>
        <p:nvSpPr>
          <p:cNvPr id="1088" name="Google Shape;1088;p63"/>
          <p:cNvSpPr txBox="1"/>
          <p:nvPr>
            <p:ph idx="4" type="title"/>
          </p:nvPr>
        </p:nvSpPr>
        <p:spPr>
          <a:xfrm>
            <a:off x="6212100" y="3079804"/>
            <a:ext cx="2087400" cy="52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Mars</a:t>
            </a:r>
            <a:endParaRPr/>
          </a:p>
        </p:txBody>
      </p:sp>
      <p:sp>
        <p:nvSpPr>
          <p:cNvPr id="1089" name="Google Shape;1089;p63"/>
          <p:cNvSpPr txBox="1"/>
          <p:nvPr>
            <p:ph idx="5" type="subTitle"/>
          </p:nvPr>
        </p:nvSpPr>
        <p:spPr>
          <a:xfrm>
            <a:off x="6119175" y="3437754"/>
            <a:ext cx="2199900" cy="85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Despite being red, Mars is actually a very cold place</a:t>
            </a:r>
            <a:endParaRPr/>
          </a:p>
        </p:txBody>
      </p:sp>
      <p:sp>
        <p:nvSpPr>
          <p:cNvPr id="1090" name="Google Shape;1090;p63"/>
          <p:cNvSpPr txBox="1"/>
          <p:nvPr>
            <p:ph idx="6" type="title"/>
          </p:nvPr>
        </p:nvSpPr>
        <p:spPr>
          <a:xfrm>
            <a:off x="720000" y="535000"/>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AWARDS</a:t>
            </a:r>
            <a:endParaRPr/>
          </a:p>
        </p:txBody>
      </p:sp>
      <p:sp>
        <p:nvSpPr>
          <p:cNvPr id="1091" name="Google Shape;1091;p63"/>
          <p:cNvSpPr/>
          <p:nvPr/>
        </p:nvSpPr>
        <p:spPr>
          <a:xfrm>
            <a:off x="1606875" y="2448500"/>
            <a:ext cx="636000" cy="6360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63"/>
          <p:cNvSpPr/>
          <p:nvPr/>
        </p:nvSpPr>
        <p:spPr>
          <a:xfrm>
            <a:off x="4253900" y="1786025"/>
            <a:ext cx="636000" cy="6360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63"/>
          <p:cNvSpPr/>
          <p:nvPr/>
        </p:nvSpPr>
        <p:spPr>
          <a:xfrm>
            <a:off x="6937800" y="2448500"/>
            <a:ext cx="636000" cy="6360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94" name="Google Shape;1094;p63"/>
          <p:cNvGrpSpPr/>
          <p:nvPr/>
        </p:nvGrpSpPr>
        <p:grpSpPr>
          <a:xfrm>
            <a:off x="1737081" y="2576342"/>
            <a:ext cx="375591" cy="374060"/>
            <a:chOff x="-42062025" y="2316000"/>
            <a:chExt cx="319000" cy="317700"/>
          </a:xfrm>
        </p:grpSpPr>
        <p:sp>
          <p:nvSpPr>
            <p:cNvPr id="1095" name="Google Shape;1095;p63"/>
            <p:cNvSpPr/>
            <p:nvPr/>
          </p:nvSpPr>
          <p:spPr>
            <a:xfrm>
              <a:off x="-41965150" y="2477075"/>
              <a:ext cx="124475" cy="112675"/>
            </a:xfrm>
            <a:custGeom>
              <a:rect b="b" l="l" r="r" t="t"/>
              <a:pathLst>
                <a:path extrusionOk="0" h="4507" w="4979">
                  <a:moveTo>
                    <a:pt x="2521" y="1371"/>
                  </a:moveTo>
                  <a:lnTo>
                    <a:pt x="2773" y="1812"/>
                  </a:lnTo>
                  <a:cubicBezTo>
                    <a:pt x="2836" y="1938"/>
                    <a:pt x="2931" y="2001"/>
                    <a:pt x="3088" y="2064"/>
                  </a:cubicBezTo>
                  <a:lnTo>
                    <a:pt x="3592" y="2127"/>
                  </a:lnTo>
                  <a:lnTo>
                    <a:pt x="3151" y="2473"/>
                  </a:lnTo>
                  <a:cubicBezTo>
                    <a:pt x="3088" y="2568"/>
                    <a:pt x="2994" y="2725"/>
                    <a:pt x="3057" y="2851"/>
                  </a:cubicBezTo>
                  <a:lnTo>
                    <a:pt x="3120" y="3355"/>
                  </a:lnTo>
                  <a:lnTo>
                    <a:pt x="2679" y="3103"/>
                  </a:lnTo>
                  <a:cubicBezTo>
                    <a:pt x="2631" y="3072"/>
                    <a:pt x="2568" y="3056"/>
                    <a:pt x="2501" y="3056"/>
                  </a:cubicBezTo>
                  <a:cubicBezTo>
                    <a:pt x="2434" y="3056"/>
                    <a:pt x="2364" y="3072"/>
                    <a:pt x="2301" y="3103"/>
                  </a:cubicBezTo>
                  <a:lnTo>
                    <a:pt x="1860" y="3355"/>
                  </a:lnTo>
                  <a:lnTo>
                    <a:pt x="1954" y="2851"/>
                  </a:lnTo>
                  <a:cubicBezTo>
                    <a:pt x="1986" y="2725"/>
                    <a:pt x="1891" y="2568"/>
                    <a:pt x="1828" y="2473"/>
                  </a:cubicBezTo>
                  <a:lnTo>
                    <a:pt x="1481" y="2127"/>
                  </a:lnTo>
                  <a:lnTo>
                    <a:pt x="1986" y="2064"/>
                  </a:lnTo>
                  <a:cubicBezTo>
                    <a:pt x="2112" y="2064"/>
                    <a:pt x="2206" y="1938"/>
                    <a:pt x="2301" y="1812"/>
                  </a:cubicBezTo>
                  <a:lnTo>
                    <a:pt x="2521" y="1371"/>
                  </a:lnTo>
                  <a:close/>
                  <a:moveTo>
                    <a:pt x="2474" y="0"/>
                  </a:moveTo>
                  <a:cubicBezTo>
                    <a:pt x="2332" y="0"/>
                    <a:pt x="2190" y="79"/>
                    <a:pt x="2112" y="236"/>
                  </a:cubicBezTo>
                  <a:lnTo>
                    <a:pt x="1576" y="1276"/>
                  </a:lnTo>
                  <a:lnTo>
                    <a:pt x="473" y="1434"/>
                  </a:lnTo>
                  <a:cubicBezTo>
                    <a:pt x="127" y="1465"/>
                    <a:pt x="1" y="1906"/>
                    <a:pt x="253" y="2127"/>
                  </a:cubicBezTo>
                  <a:lnTo>
                    <a:pt x="1040" y="2914"/>
                  </a:lnTo>
                  <a:lnTo>
                    <a:pt x="851" y="4017"/>
                  </a:lnTo>
                  <a:cubicBezTo>
                    <a:pt x="802" y="4291"/>
                    <a:pt x="1028" y="4506"/>
                    <a:pt x="1249" y="4506"/>
                  </a:cubicBezTo>
                  <a:cubicBezTo>
                    <a:pt x="1308" y="4506"/>
                    <a:pt x="1366" y="4491"/>
                    <a:pt x="1418" y="4458"/>
                  </a:cubicBezTo>
                  <a:lnTo>
                    <a:pt x="2427" y="3954"/>
                  </a:lnTo>
                  <a:lnTo>
                    <a:pt x="3403" y="4458"/>
                  </a:lnTo>
                  <a:cubicBezTo>
                    <a:pt x="3465" y="4489"/>
                    <a:pt x="3528" y="4503"/>
                    <a:pt x="3589" y="4503"/>
                  </a:cubicBezTo>
                  <a:cubicBezTo>
                    <a:pt x="3839" y="4503"/>
                    <a:pt x="4052" y="4270"/>
                    <a:pt x="4002" y="4017"/>
                  </a:cubicBezTo>
                  <a:lnTo>
                    <a:pt x="3781" y="2914"/>
                  </a:lnTo>
                  <a:lnTo>
                    <a:pt x="4569" y="2127"/>
                  </a:lnTo>
                  <a:cubicBezTo>
                    <a:pt x="4978" y="1906"/>
                    <a:pt x="4821" y="1465"/>
                    <a:pt x="4474" y="1434"/>
                  </a:cubicBezTo>
                  <a:lnTo>
                    <a:pt x="3372" y="1276"/>
                  </a:lnTo>
                  <a:lnTo>
                    <a:pt x="2836" y="236"/>
                  </a:lnTo>
                  <a:cubicBezTo>
                    <a:pt x="2757" y="79"/>
                    <a:pt x="2616" y="0"/>
                    <a:pt x="247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63"/>
            <p:cNvSpPr/>
            <p:nvPr/>
          </p:nvSpPr>
          <p:spPr>
            <a:xfrm>
              <a:off x="-42062025" y="2316000"/>
              <a:ext cx="319000" cy="317700"/>
            </a:xfrm>
            <a:custGeom>
              <a:rect b="b" l="l" r="r" t="t"/>
              <a:pathLst>
                <a:path extrusionOk="0" h="12708" w="12760">
                  <a:moveTo>
                    <a:pt x="9610" y="851"/>
                  </a:moveTo>
                  <a:lnTo>
                    <a:pt x="8129" y="2615"/>
                  </a:lnTo>
                  <a:cubicBezTo>
                    <a:pt x="8097" y="2584"/>
                    <a:pt x="8034" y="2584"/>
                    <a:pt x="7940" y="2584"/>
                  </a:cubicBezTo>
                  <a:lnTo>
                    <a:pt x="4821" y="2584"/>
                  </a:lnTo>
                  <a:cubicBezTo>
                    <a:pt x="4758" y="2584"/>
                    <a:pt x="4726" y="2584"/>
                    <a:pt x="4632" y="2615"/>
                  </a:cubicBezTo>
                  <a:lnTo>
                    <a:pt x="3183" y="851"/>
                  </a:lnTo>
                  <a:close/>
                  <a:moveTo>
                    <a:pt x="7530" y="3371"/>
                  </a:moveTo>
                  <a:lnTo>
                    <a:pt x="6396" y="4726"/>
                  </a:lnTo>
                  <a:lnTo>
                    <a:pt x="5293" y="3371"/>
                  </a:lnTo>
                  <a:close/>
                  <a:moveTo>
                    <a:pt x="10555" y="1009"/>
                  </a:moveTo>
                  <a:lnTo>
                    <a:pt x="11783" y="2237"/>
                  </a:lnTo>
                  <a:lnTo>
                    <a:pt x="8759" y="5923"/>
                  </a:lnTo>
                  <a:cubicBezTo>
                    <a:pt x="8255" y="5545"/>
                    <a:pt x="7719" y="5262"/>
                    <a:pt x="7121" y="5136"/>
                  </a:cubicBezTo>
                  <a:lnTo>
                    <a:pt x="10555" y="1009"/>
                  </a:lnTo>
                  <a:close/>
                  <a:moveTo>
                    <a:pt x="2269" y="1040"/>
                  </a:moveTo>
                  <a:lnTo>
                    <a:pt x="5703" y="5199"/>
                  </a:lnTo>
                  <a:cubicBezTo>
                    <a:pt x="5104" y="5293"/>
                    <a:pt x="4506" y="5545"/>
                    <a:pt x="4033" y="5986"/>
                  </a:cubicBezTo>
                  <a:cubicBezTo>
                    <a:pt x="3214" y="4947"/>
                    <a:pt x="1040" y="2269"/>
                    <a:pt x="1040" y="2269"/>
                  </a:cubicBezTo>
                  <a:lnTo>
                    <a:pt x="2269" y="1040"/>
                  </a:lnTo>
                  <a:close/>
                  <a:moveTo>
                    <a:pt x="6349" y="5978"/>
                  </a:moveTo>
                  <a:cubicBezTo>
                    <a:pt x="7097" y="5978"/>
                    <a:pt x="7845" y="6254"/>
                    <a:pt x="8412" y="6805"/>
                  </a:cubicBezTo>
                  <a:lnTo>
                    <a:pt x="8538" y="6932"/>
                  </a:lnTo>
                  <a:cubicBezTo>
                    <a:pt x="8633" y="7026"/>
                    <a:pt x="8727" y="7152"/>
                    <a:pt x="8822" y="7278"/>
                  </a:cubicBezTo>
                  <a:cubicBezTo>
                    <a:pt x="9452" y="8097"/>
                    <a:pt x="9484" y="9168"/>
                    <a:pt x="9137" y="10082"/>
                  </a:cubicBezTo>
                  <a:cubicBezTo>
                    <a:pt x="8662" y="11199"/>
                    <a:pt x="7524" y="11885"/>
                    <a:pt x="6358" y="11885"/>
                  </a:cubicBezTo>
                  <a:cubicBezTo>
                    <a:pt x="5978" y="11885"/>
                    <a:pt x="5595" y="11812"/>
                    <a:pt x="5230" y="11657"/>
                  </a:cubicBezTo>
                  <a:cubicBezTo>
                    <a:pt x="3340" y="10870"/>
                    <a:pt x="2805" y="8412"/>
                    <a:pt x="4159" y="6932"/>
                  </a:cubicBezTo>
                  <a:lnTo>
                    <a:pt x="4285" y="6805"/>
                  </a:lnTo>
                  <a:cubicBezTo>
                    <a:pt x="4852" y="6254"/>
                    <a:pt x="5601" y="5978"/>
                    <a:pt x="6349" y="5978"/>
                  </a:cubicBezTo>
                  <a:close/>
                  <a:moveTo>
                    <a:pt x="2269" y="0"/>
                  </a:moveTo>
                  <a:cubicBezTo>
                    <a:pt x="2143" y="0"/>
                    <a:pt x="2048" y="32"/>
                    <a:pt x="1954" y="95"/>
                  </a:cubicBezTo>
                  <a:lnTo>
                    <a:pt x="158" y="1922"/>
                  </a:lnTo>
                  <a:cubicBezTo>
                    <a:pt x="1" y="2080"/>
                    <a:pt x="1" y="2300"/>
                    <a:pt x="95" y="2458"/>
                  </a:cubicBezTo>
                  <a:lnTo>
                    <a:pt x="3372" y="6522"/>
                  </a:lnTo>
                  <a:cubicBezTo>
                    <a:pt x="1985" y="8255"/>
                    <a:pt x="2395" y="10807"/>
                    <a:pt x="4254" y="12035"/>
                  </a:cubicBezTo>
                  <a:cubicBezTo>
                    <a:pt x="4911" y="12489"/>
                    <a:pt x="5659" y="12708"/>
                    <a:pt x="6397" y="12708"/>
                  </a:cubicBezTo>
                  <a:cubicBezTo>
                    <a:pt x="7606" y="12708"/>
                    <a:pt x="8791" y="12122"/>
                    <a:pt x="9515" y="11027"/>
                  </a:cubicBezTo>
                  <a:cubicBezTo>
                    <a:pt x="10429" y="9641"/>
                    <a:pt x="10397" y="7814"/>
                    <a:pt x="9326" y="6522"/>
                  </a:cubicBezTo>
                  <a:lnTo>
                    <a:pt x="12634" y="2458"/>
                  </a:lnTo>
                  <a:cubicBezTo>
                    <a:pt x="12760" y="2300"/>
                    <a:pt x="12760" y="2080"/>
                    <a:pt x="12603" y="1922"/>
                  </a:cubicBezTo>
                  <a:lnTo>
                    <a:pt x="10775" y="95"/>
                  </a:lnTo>
                  <a:cubicBezTo>
                    <a:pt x="10712" y="32"/>
                    <a:pt x="10555" y="0"/>
                    <a:pt x="1042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7" name="Google Shape;1097;p63"/>
          <p:cNvGrpSpPr/>
          <p:nvPr/>
        </p:nvGrpSpPr>
        <p:grpSpPr>
          <a:xfrm>
            <a:off x="4401839" y="1933245"/>
            <a:ext cx="340034" cy="341579"/>
            <a:chOff x="-12199250" y="2530225"/>
            <a:chExt cx="352075" cy="353675"/>
          </a:xfrm>
        </p:grpSpPr>
        <p:sp>
          <p:nvSpPr>
            <p:cNvPr id="1098" name="Google Shape;1098;p63"/>
            <p:cNvSpPr/>
            <p:nvPr/>
          </p:nvSpPr>
          <p:spPr>
            <a:xfrm>
              <a:off x="-12055900" y="2530225"/>
              <a:ext cx="63025" cy="62250"/>
            </a:xfrm>
            <a:custGeom>
              <a:rect b="b" l="l" r="r" t="t"/>
              <a:pathLst>
                <a:path extrusionOk="0" h="2490" w="2521">
                  <a:moveTo>
                    <a:pt x="1292" y="883"/>
                  </a:moveTo>
                  <a:cubicBezTo>
                    <a:pt x="1512" y="883"/>
                    <a:pt x="1733" y="1072"/>
                    <a:pt x="1733" y="1292"/>
                  </a:cubicBezTo>
                  <a:cubicBezTo>
                    <a:pt x="1701" y="1513"/>
                    <a:pt x="1544" y="1702"/>
                    <a:pt x="1292" y="1702"/>
                  </a:cubicBezTo>
                  <a:cubicBezTo>
                    <a:pt x="1071" y="1702"/>
                    <a:pt x="914" y="1513"/>
                    <a:pt x="914" y="1292"/>
                  </a:cubicBezTo>
                  <a:cubicBezTo>
                    <a:pt x="914" y="1072"/>
                    <a:pt x="1103" y="883"/>
                    <a:pt x="1292" y="883"/>
                  </a:cubicBezTo>
                  <a:close/>
                  <a:moveTo>
                    <a:pt x="1260" y="1"/>
                  </a:moveTo>
                  <a:cubicBezTo>
                    <a:pt x="567" y="1"/>
                    <a:pt x="0" y="568"/>
                    <a:pt x="0" y="1261"/>
                  </a:cubicBezTo>
                  <a:cubicBezTo>
                    <a:pt x="0" y="1923"/>
                    <a:pt x="567" y="2490"/>
                    <a:pt x="1260" y="2490"/>
                  </a:cubicBezTo>
                  <a:cubicBezTo>
                    <a:pt x="1985" y="2490"/>
                    <a:pt x="2520" y="1923"/>
                    <a:pt x="2520" y="1261"/>
                  </a:cubicBezTo>
                  <a:cubicBezTo>
                    <a:pt x="2520" y="599"/>
                    <a:pt x="1985" y="1"/>
                    <a:pt x="126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63"/>
            <p:cNvSpPr/>
            <p:nvPr/>
          </p:nvSpPr>
          <p:spPr>
            <a:xfrm>
              <a:off x="-12116550" y="2592450"/>
              <a:ext cx="185900" cy="291450"/>
            </a:xfrm>
            <a:custGeom>
              <a:rect b="b" l="l" r="r" t="t"/>
              <a:pathLst>
                <a:path extrusionOk="0" h="11658" w="7436">
                  <a:moveTo>
                    <a:pt x="5135" y="851"/>
                  </a:moveTo>
                  <a:cubicBezTo>
                    <a:pt x="5388" y="1324"/>
                    <a:pt x="5419" y="1891"/>
                    <a:pt x="5230" y="2395"/>
                  </a:cubicBezTo>
                  <a:lnTo>
                    <a:pt x="3938" y="1765"/>
                  </a:lnTo>
                  <a:cubicBezTo>
                    <a:pt x="3875" y="1749"/>
                    <a:pt x="3812" y="1741"/>
                    <a:pt x="3749" y="1741"/>
                  </a:cubicBezTo>
                  <a:cubicBezTo>
                    <a:pt x="3686" y="1741"/>
                    <a:pt x="3623" y="1749"/>
                    <a:pt x="3560" y="1765"/>
                  </a:cubicBezTo>
                  <a:lnTo>
                    <a:pt x="2269" y="2395"/>
                  </a:lnTo>
                  <a:cubicBezTo>
                    <a:pt x="2048" y="1891"/>
                    <a:pt x="2080" y="1324"/>
                    <a:pt x="2300" y="851"/>
                  </a:cubicBezTo>
                  <a:close/>
                  <a:moveTo>
                    <a:pt x="4159" y="2742"/>
                  </a:moveTo>
                  <a:lnTo>
                    <a:pt x="4946" y="3151"/>
                  </a:lnTo>
                  <a:lnTo>
                    <a:pt x="4253" y="7530"/>
                  </a:lnTo>
                  <a:lnTo>
                    <a:pt x="3308" y="7530"/>
                  </a:lnTo>
                  <a:lnTo>
                    <a:pt x="2552" y="3151"/>
                  </a:lnTo>
                  <a:lnTo>
                    <a:pt x="3340" y="2742"/>
                  </a:lnTo>
                  <a:lnTo>
                    <a:pt x="3340" y="4569"/>
                  </a:lnTo>
                  <a:cubicBezTo>
                    <a:pt x="3340" y="4789"/>
                    <a:pt x="3529" y="5010"/>
                    <a:pt x="3718" y="5010"/>
                  </a:cubicBezTo>
                  <a:cubicBezTo>
                    <a:pt x="3970" y="5010"/>
                    <a:pt x="4159" y="4789"/>
                    <a:pt x="4159" y="4569"/>
                  </a:cubicBezTo>
                  <a:lnTo>
                    <a:pt x="4159" y="2742"/>
                  </a:lnTo>
                  <a:close/>
                  <a:moveTo>
                    <a:pt x="5388" y="8318"/>
                  </a:moveTo>
                  <a:cubicBezTo>
                    <a:pt x="5608" y="8318"/>
                    <a:pt x="5766" y="8507"/>
                    <a:pt x="5766" y="8727"/>
                  </a:cubicBezTo>
                  <a:lnTo>
                    <a:pt x="5766" y="9169"/>
                  </a:lnTo>
                  <a:lnTo>
                    <a:pt x="1638" y="9169"/>
                  </a:lnTo>
                  <a:lnTo>
                    <a:pt x="1638" y="8727"/>
                  </a:lnTo>
                  <a:cubicBezTo>
                    <a:pt x="1638" y="8507"/>
                    <a:pt x="1827" y="8318"/>
                    <a:pt x="2080" y="8318"/>
                  </a:cubicBezTo>
                  <a:close/>
                  <a:moveTo>
                    <a:pt x="6207" y="9956"/>
                  </a:moveTo>
                  <a:cubicBezTo>
                    <a:pt x="6459" y="9956"/>
                    <a:pt x="6616" y="10145"/>
                    <a:pt x="6616" y="10397"/>
                  </a:cubicBezTo>
                  <a:lnTo>
                    <a:pt x="6616" y="10838"/>
                  </a:lnTo>
                  <a:lnTo>
                    <a:pt x="819" y="10838"/>
                  </a:lnTo>
                  <a:lnTo>
                    <a:pt x="819" y="10397"/>
                  </a:lnTo>
                  <a:cubicBezTo>
                    <a:pt x="819" y="10145"/>
                    <a:pt x="1008" y="9956"/>
                    <a:pt x="1260" y="9956"/>
                  </a:cubicBezTo>
                  <a:close/>
                  <a:moveTo>
                    <a:pt x="2080" y="1"/>
                  </a:moveTo>
                  <a:cubicBezTo>
                    <a:pt x="1922" y="1"/>
                    <a:pt x="1796" y="64"/>
                    <a:pt x="1733" y="190"/>
                  </a:cubicBezTo>
                  <a:cubicBezTo>
                    <a:pt x="1134" y="1040"/>
                    <a:pt x="1134" y="2143"/>
                    <a:pt x="1670" y="3057"/>
                  </a:cubicBezTo>
                  <a:lnTo>
                    <a:pt x="2426" y="7530"/>
                  </a:lnTo>
                  <a:lnTo>
                    <a:pt x="2080" y="7530"/>
                  </a:lnTo>
                  <a:cubicBezTo>
                    <a:pt x="1418" y="7530"/>
                    <a:pt x="819" y="8066"/>
                    <a:pt x="819" y="8759"/>
                  </a:cubicBezTo>
                  <a:lnTo>
                    <a:pt x="819" y="9232"/>
                  </a:lnTo>
                  <a:cubicBezTo>
                    <a:pt x="347" y="9389"/>
                    <a:pt x="0" y="9862"/>
                    <a:pt x="0" y="10429"/>
                  </a:cubicBezTo>
                  <a:lnTo>
                    <a:pt x="0" y="11248"/>
                  </a:lnTo>
                  <a:cubicBezTo>
                    <a:pt x="0" y="11500"/>
                    <a:pt x="189" y="11657"/>
                    <a:pt x="378" y="11657"/>
                  </a:cubicBezTo>
                  <a:lnTo>
                    <a:pt x="6994" y="11657"/>
                  </a:lnTo>
                  <a:cubicBezTo>
                    <a:pt x="7246" y="11657"/>
                    <a:pt x="7435" y="11437"/>
                    <a:pt x="7435" y="11248"/>
                  </a:cubicBezTo>
                  <a:lnTo>
                    <a:pt x="7435" y="10429"/>
                  </a:lnTo>
                  <a:cubicBezTo>
                    <a:pt x="7435" y="9862"/>
                    <a:pt x="7089" y="9452"/>
                    <a:pt x="6616" y="9232"/>
                  </a:cubicBezTo>
                  <a:lnTo>
                    <a:pt x="6616" y="8759"/>
                  </a:lnTo>
                  <a:cubicBezTo>
                    <a:pt x="6616" y="8066"/>
                    <a:pt x="6049" y="7530"/>
                    <a:pt x="5388" y="7530"/>
                  </a:cubicBezTo>
                  <a:lnTo>
                    <a:pt x="5041" y="7530"/>
                  </a:lnTo>
                  <a:lnTo>
                    <a:pt x="5766" y="3057"/>
                  </a:lnTo>
                  <a:cubicBezTo>
                    <a:pt x="6333" y="2206"/>
                    <a:pt x="6301" y="1072"/>
                    <a:pt x="5734" y="190"/>
                  </a:cubicBezTo>
                  <a:cubicBezTo>
                    <a:pt x="5671" y="64"/>
                    <a:pt x="5545" y="1"/>
                    <a:pt x="538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63"/>
            <p:cNvSpPr/>
            <p:nvPr/>
          </p:nvSpPr>
          <p:spPr>
            <a:xfrm>
              <a:off x="-11950375" y="2633400"/>
              <a:ext cx="103200" cy="102425"/>
            </a:xfrm>
            <a:custGeom>
              <a:rect b="b" l="l" r="r" t="t"/>
              <a:pathLst>
                <a:path extrusionOk="0" h="4097" w="4128">
                  <a:moveTo>
                    <a:pt x="2017" y="1324"/>
                  </a:moveTo>
                  <a:lnTo>
                    <a:pt x="2206" y="1671"/>
                  </a:lnTo>
                  <a:cubicBezTo>
                    <a:pt x="2238" y="1734"/>
                    <a:pt x="2332" y="1828"/>
                    <a:pt x="2395" y="1860"/>
                  </a:cubicBezTo>
                  <a:lnTo>
                    <a:pt x="2742" y="2049"/>
                  </a:lnTo>
                  <a:lnTo>
                    <a:pt x="2395" y="2269"/>
                  </a:lnTo>
                  <a:cubicBezTo>
                    <a:pt x="2332" y="2301"/>
                    <a:pt x="2238" y="2364"/>
                    <a:pt x="2206" y="2458"/>
                  </a:cubicBezTo>
                  <a:lnTo>
                    <a:pt x="2017" y="2805"/>
                  </a:lnTo>
                  <a:lnTo>
                    <a:pt x="1797" y="2458"/>
                  </a:lnTo>
                  <a:cubicBezTo>
                    <a:pt x="1765" y="2364"/>
                    <a:pt x="1702" y="2301"/>
                    <a:pt x="1607" y="2269"/>
                  </a:cubicBezTo>
                  <a:lnTo>
                    <a:pt x="1261" y="2049"/>
                  </a:lnTo>
                  <a:lnTo>
                    <a:pt x="1607" y="1860"/>
                  </a:lnTo>
                  <a:cubicBezTo>
                    <a:pt x="1702" y="1828"/>
                    <a:pt x="1765" y="1734"/>
                    <a:pt x="1797" y="1671"/>
                  </a:cubicBezTo>
                  <a:lnTo>
                    <a:pt x="2017" y="1324"/>
                  </a:lnTo>
                  <a:close/>
                  <a:moveTo>
                    <a:pt x="2049" y="1"/>
                  </a:moveTo>
                  <a:cubicBezTo>
                    <a:pt x="1891" y="1"/>
                    <a:pt x="1734" y="95"/>
                    <a:pt x="1702" y="253"/>
                  </a:cubicBezTo>
                  <a:lnTo>
                    <a:pt x="1229" y="1230"/>
                  </a:lnTo>
                  <a:lnTo>
                    <a:pt x="221" y="1702"/>
                  </a:lnTo>
                  <a:cubicBezTo>
                    <a:pt x="64" y="1797"/>
                    <a:pt x="1" y="1891"/>
                    <a:pt x="1" y="2049"/>
                  </a:cubicBezTo>
                  <a:cubicBezTo>
                    <a:pt x="1" y="2206"/>
                    <a:pt x="64" y="2364"/>
                    <a:pt x="221" y="2427"/>
                  </a:cubicBezTo>
                  <a:lnTo>
                    <a:pt x="1229" y="2899"/>
                  </a:lnTo>
                  <a:lnTo>
                    <a:pt x="1702" y="3876"/>
                  </a:lnTo>
                  <a:cubicBezTo>
                    <a:pt x="1765" y="4034"/>
                    <a:pt x="1891" y="4097"/>
                    <a:pt x="2049" y="4097"/>
                  </a:cubicBezTo>
                  <a:cubicBezTo>
                    <a:pt x="2206" y="4097"/>
                    <a:pt x="2364" y="4034"/>
                    <a:pt x="2395" y="3876"/>
                  </a:cubicBezTo>
                  <a:lnTo>
                    <a:pt x="2868" y="2899"/>
                  </a:lnTo>
                  <a:lnTo>
                    <a:pt x="3907" y="2427"/>
                  </a:lnTo>
                  <a:cubicBezTo>
                    <a:pt x="4065" y="2332"/>
                    <a:pt x="4128" y="2206"/>
                    <a:pt x="4128" y="2049"/>
                  </a:cubicBezTo>
                  <a:cubicBezTo>
                    <a:pt x="4128" y="1891"/>
                    <a:pt x="4065" y="1734"/>
                    <a:pt x="3907" y="1702"/>
                  </a:cubicBezTo>
                  <a:lnTo>
                    <a:pt x="2868" y="1230"/>
                  </a:lnTo>
                  <a:lnTo>
                    <a:pt x="2395" y="253"/>
                  </a:lnTo>
                  <a:cubicBezTo>
                    <a:pt x="2332" y="95"/>
                    <a:pt x="2206" y="1"/>
                    <a:pt x="204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63"/>
            <p:cNvSpPr/>
            <p:nvPr/>
          </p:nvSpPr>
          <p:spPr>
            <a:xfrm>
              <a:off x="-12199250" y="2633400"/>
              <a:ext cx="103200" cy="102425"/>
            </a:xfrm>
            <a:custGeom>
              <a:rect b="b" l="l" r="r" t="t"/>
              <a:pathLst>
                <a:path extrusionOk="0" h="4097" w="4128">
                  <a:moveTo>
                    <a:pt x="2048" y="1324"/>
                  </a:moveTo>
                  <a:lnTo>
                    <a:pt x="2237" y="1671"/>
                  </a:lnTo>
                  <a:cubicBezTo>
                    <a:pt x="2269" y="1734"/>
                    <a:pt x="2363" y="1828"/>
                    <a:pt x="2426" y="1860"/>
                  </a:cubicBezTo>
                  <a:lnTo>
                    <a:pt x="2804" y="2049"/>
                  </a:lnTo>
                  <a:lnTo>
                    <a:pt x="2426" y="2269"/>
                  </a:lnTo>
                  <a:cubicBezTo>
                    <a:pt x="2363" y="2301"/>
                    <a:pt x="2269" y="2364"/>
                    <a:pt x="2237" y="2458"/>
                  </a:cubicBezTo>
                  <a:lnTo>
                    <a:pt x="2048" y="2805"/>
                  </a:lnTo>
                  <a:lnTo>
                    <a:pt x="1859" y="2458"/>
                  </a:lnTo>
                  <a:cubicBezTo>
                    <a:pt x="1796" y="2364"/>
                    <a:pt x="1733" y="2301"/>
                    <a:pt x="1638" y="2269"/>
                  </a:cubicBezTo>
                  <a:lnTo>
                    <a:pt x="1292" y="2049"/>
                  </a:lnTo>
                  <a:lnTo>
                    <a:pt x="1638" y="1860"/>
                  </a:lnTo>
                  <a:cubicBezTo>
                    <a:pt x="1733" y="1828"/>
                    <a:pt x="1796" y="1734"/>
                    <a:pt x="1859" y="1671"/>
                  </a:cubicBezTo>
                  <a:lnTo>
                    <a:pt x="2048" y="1324"/>
                  </a:lnTo>
                  <a:close/>
                  <a:moveTo>
                    <a:pt x="2079" y="1"/>
                  </a:moveTo>
                  <a:cubicBezTo>
                    <a:pt x="1922" y="1"/>
                    <a:pt x="1764" y="95"/>
                    <a:pt x="1733" y="253"/>
                  </a:cubicBezTo>
                  <a:lnTo>
                    <a:pt x="1260" y="1230"/>
                  </a:lnTo>
                  <a:lnTo>
                    <a:pt x="221" y="1702"/>
                  </a:lnTo>
                  <a:cubicBezTo>
                    <a:pt x="63" y="1797"/>
                    <a:pt x="0" y="1891"/>
                    <a:pt x="0" y="2049"/>
                  </a:cubicBezTo>
                  <a:cubicBezTo>
                    <a:pt x="0" y="2206"/>
                    <a:pt x="63" y="2364"/>
                    <a:pt x="221" y="2427"/>
                  </a:cubicBezTo>
                  <a:lnTo>
                    <a:pt x="1260" y="2899"/>
                  </a:lnTo>
                  <a:lnTo>
                    <a:pt x="1733" y="3876"/>
                  </a:lnTo>
                  <a:cubicBezTo>
                    <a:pt x="1796" y="4034"/>
                    <a:pt x="1922" y="4097"/>
                    <a:pt x="2079" y="4097"/>
                  </a:cubicBezTo>
                  <a:cubicBezTo>
                    <a:pt x="2237" y="4097"/>
                    <a:pt x="2395" y="4034"/>
                    <a:pt x="2426" y="3876"/>
                  </a:cubicBezTo>
                  <a:lnTo>
                    <a:pt x="2899" y="2899"/>
                  </a:lnTo>
                  <a:lnTo>
                    <a:pt x="3907" y="2427"/>
                  </a:lnTo>
                  <a:cubicBezTo>
                    <a:pt x="4033" y="2364"/>
                    <a:pt x="4127" y="2206"/>
                    <a:pt x="4127" y="2049"/>
                  </a:cubicBezTo>
                  <a:cubicBezTo>
                    <a:pt x="4127" y="1891"/>
                    <a:pt x="4033" y="1734"/>
                    <a:pt x="3907" y="1702"/>
                  </a:cubicBezTo>
                  <a:lnTo>
                    <a:pt x="2899" y="1230"/>
                  </a:lnTo>
                  <a:lnTo>
                    <a:pt x="2426" y="253"/>
                  </a:lnTo>
                  <a:cubicBezTo>
                    <a:pt x="2363" y="95"/>
                    <a:pt x="2237" y="1"/>
                    <a:pt x="20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2" name="Google Shape;1102;p63"/>
          <p:cNvGrpSpPr/>
          <p:nvPr/>
        </p:nvGrpSpPr>
        <p:grpSpPr>
          <a:xfrm>
            <a:off x="7085697" y="2593294"/>
            <a:ext cx="340221" cy="340168"/>
            <a:chOff x="5648375" y="1427025"/>
            <a:chExt cx="483200" cy="483125"/>
          </a:xfrm>
        </p:grpSpPr>
        <p:sp>
          <p:nvSpPr>
            <p:cNvPr id="1103" name="Google Shape;1103;p63"/>
            <p:cNvSpPr/>
            <p:nvPr/>
          </p:nvSpPr>
          <p:spPr>
            <a:xfrm>
              <a:off x="5801075" y="1484625"/>
              <a:ext cx="177725" cy="162475"/>
            </a:xfrm>
            <a:custGeom>
              <a:rect b="b" l="l" r="r" t="t"/>
              <a:pathLst>
                <a:path extrusionOk="0" h="6499" w="7109">
                  <a:moveTo>
                    <a:pt x="3554" y="1845"/>
                  </a:moveTo>
                  <a:lnTo>
                    <a:pt x="3920" y="2582"/>
                  </a:lnTo>
                  <a:cubicBezTo>
                    <a:pt x="4001" y="2751"/>
                    <a:pt x="4161" y="2866"/>
                    <a:pt x="4345" y="2893"/>
                  </a:cubicBezTo>
                  <a:lnTo>
                    <a:pt x="5158" y="3011"/>
                  </a:lnTo>
                  <a:lnTo>
                    <a:pt x="4569" y="3584"/>
                  </a:lnTo>
                  <a:cubicBezTo>
                    <a:pt x="4436" y="3714"/>
                    <a:pt x="4376" y="3901"/>
                    <a:pt x="4406" y="4086"/>
                  </a:cubicBezTo>
                  <a:lnTo>
                    <a:pt x="4545" y="4898"/>
                  </a:lnTo>
                  <a:lnTo>
                    <a:pt x="3820" y="4514"/>
                  </a:lnTo>
                  <a:cubicBezTo>
                    <a:pt x="3737" y="4469"/>
                    <a:pt x="3646" y="4446"/>
                    <a:pt x="3555" y="4446"/>
                  </a:cubicBezTo>
                  <a:cubicBezTo>
                    <a:pt x="3464" y="4446"/>
                    <a:pt x="3373" y="4469"/>
                    <a:pt x="3292" y="4514"/>
                  </a:cubicBezTo>
                  <a:lnTo>
                    <a:pt x="2561" y="4895"/>
                  </a:lnTo>
                  <a:lnTo>
                    <a:pt x="2703" y="4086"/>
                  </a:lnTo>
                  <a:cubicBezTo>
                    <a:pt x="2733" y="3901"/>
                    <a:pt x="2673" y="3714"/>
                    <a:pt x="2540" y="3584"/>
                  </a:cubicBezTo>
                  <a:lnTo>
                    <a:pt x="1951" y="3011"/>
                  </a:lnTo>
                  <a:lnTo>
                    <a:pt x="2763" y="2893"/>
                  </a:lnTo>
                  <a:cubicBezTo>
                    <a:pt x="2947" y="2866"/>
                    <a:pt x="3107" y="2751"/>
                    <a:pt x="3192" y="2582"/>
                  </a:cubicBezTo>
                  <a:lnTo>
                    <a:pt x="3554" y="1845"/>
                  </a:lnTo>
                  <a:close/>
                  <a:moveTo>
                    <a:pt x="3554" y="0"/>
                  </a:moveTo>
                  <a:cubicBezTo>
                    <a:pt x="3353" y="0"/>
                    <a:pt x="3151" y="106"/>
                    <a:pt x="3047" y="317"/>
                  </a:cubicBezTo>
                  <a:lnTo>
                    <a:pt x="2307" y="1815"/>
                  </a:lnTo>
                  <a:lnTo>
                    <a:pt x="653" y="2056"/>
                  </a:lnTo>
                  <a:cubicBezTo>
                    <a:pt x="188" y="2123"/>
                    <a:pt x="0" y="2694"/>
                    <a:pt x="339" y="3023"/>
                  </a:cubicBezTo>
                  <a:lnTo>
                    <a:pt x="1537" y="4188"/>
                  </a:lnTo>
                  <a:lnTo>
                    <a:pt x="1253" y="5837"/>
                  </a:lnTo>
                  <a:cubicBezTo>
                    <a:pt x="1191" y="6202"/>
                    <a:pt x="1480" y="6499"/>
                    <a:pt x="1809" y="6499"/>
                  </a:cubicBezTo>
                  <a:cubicBezTo>
                    <a:pt x="1897" y="6499"/>
                    <a:pt x="1987" y="6478"/>
                    <a:pt x="2075" y="6432"/>
                  </a:cubicBezTo>
                  <a:lnTo>
                    <a:pt x="3554" y="5656"/>
                  </a:lnTo>
                  <a:lnTo>
                    <a:pt x="5034" y="6432"/>
                  </a:lnTo>
                  <a:cubicBezTo>
                    <a:pt x="5121" y="6478"/>
                    <a:pt x="5212" y="6499"/>
                    <a:pt x="5299" y="6499"/>
                  </a:cubicBezTo>
                  <a:cubicBezTo>
                    <a:pt x="5629" y="6499"/>
                    <a:pt x="5917" y="6202"/>
                    <a:pt x="5855" y="5837"/>
                  </a:cubicBezTo>
                  <a:lnTo>
                    <a:pt x="5574" y="4188"/>
                  </a:lnTo>
                  <a:lnTo>
                    <a:pt x="6770" y="3023"/>
                  </a:lnTo>
                  <a:cubicBezTo>
                    <a:pt x="7108" y="2694"/>
                    <a:pt x="6921" y="2123"/>
                    <a:pt x="6456" y="2056"/>
                  </a:cubicBezTo>
                  <a:lnTo>
                    <a:pt x="4801" y="1815"/>
                  </a:lnTo>
                  <a:lnTo>
                    <a:pt x="4062" y="317"/>
                  </a:lnTo>
                  <a:cubicBezTo>
                    <a:pt x="3957" y="106"/>
                    <a:pt x="3756" y="0"/>
                    <a:pt x="355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104" name="Google Shape;1104;p63"/>
            <p:cNvSpPr/>
            <p:nvPr/>
          </p:nvSpPr>
          <p:spPr>
            <a:xfrm>
              <a:off x="5648375" y="1427025"/>
              <a:ext cx="483200" cy="483125"/>
            </a:xfrm>
            <a:custGeom>
              <a:rect b="b" l="l" r="r" t="t"/>
              <a:pathLst>
                <a:path extrusionOk="0" h="19325" w="19328">
                  <a:moveTo>
                    <a:pt x="2265" y="2304"/>
                  </a:moveTo>
                  <a:cubicBezTo>
                    <a:pt x="2890" y="2304"/>
                    <a:pt x="3397" y="2808"/>
                    <a:pt x="3397" y="3437"/>
                  </a:cubicBezTo>
                  <a:lnTo>
                    <a:pt x="3397" y="7398"/>
                  </a:lnTo>
                  <a:lnTo>
                    <a:pt x="3397" y="7474"/>
                  </a:lnTo>
                  <a:lnTo>
                    <a:pt x="1637" y="6299"/>
                  </a:lnTo>
                  <a:cubicBezTo>
                    <a:pt x="1320" y="6088"/>
                    <a:pt x="1129" y="5734"/>
                    <a:pt x="1132" y="5357"/>
                  </a:cubicBezTo>
                  <a:lnTo>
                    <a:pt x="1132" y="3437"/>
                  </a:lnTo>
                  <a:cubicBezTo>
                    <a:pt x="1132" y="2808"/>
                    <a:pt x="1640" y="2304"/>
                    <a:pt x="2265" y="2304"/>
                  </a:cubicBezTo>
                  <a:close/>
                  <a:moveTo>
                    <a:pt x="17060" y="2304"/>
                  </a:moveTo>
                  <a:cubicBezTo>
                    <a:pt x="17685" y="2304"/>
                    <a:pt x="18192" y="2808"/>
                    <a:pt x="18192" y="3437"/>
                  </a:cubicBezTo>
                  <a:lnTo>
                    <a:pt x="18192" y="5357"/>
                  </a:lnTo>
                  <a:cubicBezTo>
                    <a:pt x="18192" y="5737"/>
                    <a:pt x="18005" y="6091"/>
                    <a:pt x="17688" y="6302"/>
                  </a:cubicBezTo>
                  <a:lnTo>
                    <a:pt x="15928" y="7474"/>
                  </a:lnTo>
                  <a:lnTo>
                    <a:pt x="15928" y="7398"/>
                  </a:lnTo>
                  <a:lnTo>
                    <a:pt x="15928" y="3437"/>
                  </a:lnTo>
                  <a:cubicBezTo>
                    <a:pt x="15928" y="2808"/>
                    <a:pt x="16435" y="2304"/>
                    <a:pt x="17060" y="2304"/>
                  </a:cubicBezTo>
                  <a:close/>
                  <a:moveTo>
                    <a:pt x="14795" y="1133"/>
                  </a:moveTo>
                  <a:lnTo>
                    <a:pt x="14795" y="7398"/>
                  </a:lnTo>
                  <a:cubicBezTo>
                    <a:pt x="14795" y="8763"/>
                    <a:pt x="14095" y="9641"/>
                    <a:pt x="12120" y="10759"/>
                  </a:cubicBezTo>
                  <a:cubicBezTo>
                    <a:pt x="11069" y="11354"/>
                    <a:pt x="10372" y="12422"/>
                    <a:pt x="10248" y="13627"/>
                  </a:cubicBezTo>
                  <a:lnTo>
                    <a:pt x="9058" y="13627"/>
                  </a:lnTo>
                  <a:cubicBezTo>
                    <a:pt x="8877" y="12368"/>
                    <a:pt x="8041" y="11269"/>
                    <a:pt x="6791" y="10686"/>
                  </a:cubicBezTo>
                  <a:cubicBezTo>
                    <a:pt x="5332" y="10007"/>
                    <a:pt x="4529" y="8835"/>
                    <a:pt x="4529" y="7398"/>
                  </a:cubicBezTo>
                  <a:lnTo>
                    <a:pt x="4529" y="1133"/>
                  </a:lnTo>
                  <a:close/>
                  <a:moveTo>
                    <a:pt x="11927" y="14759"/>
                  </a:moveTo>
                  <a:cubicBezTo>
                    <a:pt x="12241" y="14759"/>
                    <a:pt x="12495" y="15010"/>
                    <a:pt x="12495" y="15324"/>
                  </a:cubicBezTo>
                  <a:lnTo>
                    <a:pt x="12495" y="15892"/>
                  </a:lnTo>
                  <a:lnTo>
                    <a:pt x="10795" y="15892"/>
                  </a:lnTo>
                  <a:cubicBezTo>
                    <a:pt x="10481" y="15892"/>
                    <a:pt x="10230" y="16142"/>
                    <a:pt x="10230" y="16456"/>
                  </a:cubicBezTo>
                  <a:cubicBezTo>
                    <a:pt x="10230" y="16770"/>
                    <a:pt x="10481" y="17024"/>
                    <a:pt x="10795" y="17024"/>
                  </a:cubicBezTo>
                  <a:lnTo>
                    <a:pt x="13059" y="17024"/>
                  </a:lnTo>
                  <a:cubicBezTo>
                    <a:pt x="13373" y="17024"/>
                    <a:pt x="13627" y="17275"/>
                    <a:pt x="13627" y="17589"/>
                  </a:cubicBezTo>
                  <a:lnTo>
                    <a:pt x="13627" y="18193"/>
                  </a:lnTo>
                  <a:lnTo>
                    <a:pt x="5701" y="18193"/>
                  </a:lnTo>
                  <a:lnTo>
                    <a:pt x="5701" y="17589"/>
                  </a:lnTo>
                  <a:cubicBezTo>
                    <a:pt x="5701" y="17275"/>
                    <a:pt x="5951" y="17024"/>
                    <a:pt x="6265" y="17024"/>
                  </a:cubicBezTo>
                  <a:lnTo>
                    <a:pt x="8530" y="17024"/>
                  </a:lnTo>
                  <a:cubicBezTo>
                    <a:pt x="8844" y="17024"/>
                    <a:pt x="9095" y="16770"/>
                    <a:pt x="9095" y="16456"/>
                  </a:cubicBezTo>
                  <a:cubicBezTo>
                    <a:pt x="9095" y="16142"/>
                    <a:pt x="8844" y="15892"/>
                    <a:pt x="8530" y="15892"/>
                  </a:cubicBezTo>
                  <a:lnTo>
                    <a:pt x="6833" y="15892"/>
                  </a:lnTo>
                  <a:lnTo>
                    <a:pt x="6833" y="15324"/>
                  </a:lnTo>
                  <a:cubicBezTo>
                    <a:pt x="6833" y="15010"/>
                    <a:pt x="7084" y="14759"/>
                    <a:pt x="7398" y="14759"/>
                  </a:cubicBezTo>
                  <a:close/>
                  <a:moveTo>
                    <a:pt x="3965" y="0"/>
                  </a:moveTo>
                  <a:cubicBezTo>
                    <a:pt x="3651" y="0"/>
                    <a:pt x="3397" y="254"/>
                    <a:pt x="3397" y="568"/>
                  </a:cubicBezTo>
                  <a:lnTo>
                    <a:pt x="3397" y="1474"/>
                  </a:lnTo>
                  <a:cubicBezTo>
                    <a:pt x="3032" y="1264"/>
                    <a:pt x="2645" y="1168"/>
                    <a:pt x="2269" y="1168"/>
                  </a:cubicBezTo>
                  <a:cubicBezTo>
                    <a:pt x="1086" y="1168"/>
                    <a:pt x="0" y="2113"/>
                    <a:pt x="0" y="3437"/>
                  </a:cubicBezTo>
                  <a:lnTo>
                    <a:pt x="0" y="5357"/>
                  </a:lnTo>
                  <a:cubicBezTo>
                    <a:pt x="0" y="6115"/>
                    <a:pt x="378" y="6821"/>
                    <a:pt x="1009" y="7241"/>
                  </a:cubicBezTo>
                  <a:lnTo>
                    <a:pt x="3651" y="9001"/>
                  </a:lnTo>
                  <a:cubicBezTo>
                    <a:pt x="3663" y="9010"/>
                    <a:pt x="3678" y="9019"/>
                    <a:pt x="3690" y="9026"/>
                  </a:cubicBezTo>
                  <a:cubicBezTo>
                    <a:pt x="4125" y="10170"/>
                    <a:pt x="5027" y="11112"/>
                    <a:pt x="6314" y="11710"/>
                  </a:cubicBezTo>
                  <a:cubicBezTo>
                    <a:pt x="7156" y="12105"/>
                    <a:pt x="7736" y="12812"/>
                    <a:pt x="7911" y="13627"/>
                  </a:cubicBezTo>
                  <a:lnTo>
                    <a:pt x="7398" y="13627"/>
                  </a:lnTo>
                  <a:cubicBezTo>
                    <a:pt x="6459" y="13627"/>
                    <a:pt x="5701" y="14385"/>
                    <a:pt x="5701" y="15324"/>
                  </a:cubicBezTo>
                  <a:lnTo>
                    <a:pt x="5701" y="15988"/>
                  </a:lnTo>
                  <a:cubicBezTo>
                    <a:pt x="5021" y="16227"/>
                    <a:pt x="4569" y="16870"/>
                    <a:pt x="4569" y="17589"/>
                  </a:cubicBezTo>
                  <a:lnTo>
                    <a:pt x="4569" y="18760"/>
                  </a:lnTo>
                  <a:cubicBezTo>
                    <a:pt x="4569" y="19071"/>
                    <a:pt x="4819" y="19325"/>
                    <a:pt x="5133" y="19325"/>
                  </a:cubicBezTo>
                  <a:lnTo>
                    <a:pt x="14191" y="19325"/>
                  </a:lnTo>
                  <a:cubicBezTo>
                    <a:pt x="14506" y="19325"/>
                    <a:pt x="14759" y="19071"/>
                    <a:pt x="14759" y="18760"/>
                  </a:cubicBezTo>
                  <a:lnTo>
                    <a:pt x="14759" y="17589"/>
                  </a:lnTo>
                  <a:cubicBezTo>
                    <a:pt x="14756" y="16870"/>
                    <a:pt x="14303" y="16227"/>
                    <a:pt x="13627" y="15988"/>
                  </a:cubicBezTo>
                  <a:lnTo>
                    <a:pt x="13627" y="15324"/>
                  </a:lnTo>
                  <a:cubicBezTo>
                    <a:pt x="13624" y="14385"/>
                    <a:pt x="12866" y="13627"/>
                    <a:pt x="11927" y="13627"/>
                  </a:cubicBezTo>
                  <a:lnTo>
                    <a:pt x="11389" y="13627"/>
                  </a:lnTo>
                  <a:cubicBezTo>
                    <a:pt x="11507" y="12833"/>
                    <a:pt x="11981" y="12139"/>
                    <a:pt x="12679" y="11743"/>
                  </a:cubicBezTo>
                  <a:cubicBezTo>
                    <a:pt x="14044" y="10973"/>
                    <a:pt x="15088" y="10170"/>
                    <a:pt x="15593" y="9047"/>
                  </a:cubicBezTo>
                  <a:cubicBezTo>
                    <a:pt x="15623" y="9035"/>
                    <a:pt x="15650" y="9019"/>
                    <a:pt x="15677" y="9001"/>
                  </a:cubicBezTo>
                  <a:lnTo>
                    <a:pt x="18319" y="7241"/>
                  </a:lnTo>
                  <a:cubicBezTo>
                    <a:pt x="18947" y="6821"/>
                    <a:pt x="19328" y="6115"/>
                    <a:pt x="19328" y="5357"/>
                  </a:cubicBezTo>
                  <a:lnTo>
                    <a:pt x="19328" y="3437"/>
                  </a:lnTo>
                  <a:cubicBezTo>
                    <a:pt x="19325" y="2113"/>
                    <a:pt x="18239" y="1168"/>
                    <a:pt x="17057" y="1168"/>
                  </a:cubicBezTo>
                  <a:cubicBezTo>
                    <a:pt x="16681" y="1168"/>
                    <a:pt x="16295" y="1264"/>
                    <a:pt x="15931" y="1474"/>
                  </a:cubicBezTo>
                  <a:lnTo>
                    <a:pt x="15931" y="568"/>
                  </a:lnTo>
                  <a:cubicBezTo>
                    <a:pt x="15931" y="254"/>
                    <a:pt x="15677" y="0"/>
                    <a:pt x="1536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8" name="Shape 1108"/>
        <p:cNvGrpSpPr/>
        <p:nvPr/>
      </p:nvGrpSpPr>
      <p:grpSpPr>
        <a:xfrm>
          <a:off x="0" y="0"/>
          <a:ext cx="0" cy="0"/>
          <a:chOff x="0" y="0"/>
          <a:chExt cx="0" cy="0"/>
        </a:xfrm>
      </p:grpSpPr>
      <p:sp>
        <p:nvSpPr>
          <p:cNvPr id="1109" name="Google Shape;1109;p64"/>
          <p:cNvSpPr txBox="1"/>
          <p:nvPr>
            <p:ph idx="1" type="subTitle"/>
          </p:nvPr>
        </p:nvSpPr>
        <p:spPr>
          <a:xfrm>
            <a:off x="4572000" y="1706450"/>
            <a:ext cx="3856800" cy="4404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Do you have any questions?</a:t>
            </a:r>
            <a:endParaRPr/>
          </a:p>
        </p:txBody>
      </p:sp>
      <p:sp>
        <p:nvSpPr>
          <p:cNvPr id="1110" name="Google Shape;1110;p64"/>
          <p:cNvSpPr txBox="1"/>
          <p:nvPr>
            <p:ph idx="2" type="subTitle"/>
          </p:nvPr>
        </p:nvSpPr>
        <p:spPr>
          <a:xfrm>
            <a:off x="5524900" y="2319500"/>
            <a:ext cx="2904000" cy="6804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addyouremail@freepik.com +91 620 421 88 yourcompany.com</a:t>
            </a:r>
            <a:endParaRPr/>
          </a:p>
        </p:txBody>
      </p:sp>
      <p:sp>
        <p:nvSpPr>
          <p:cNvPr id="1111" name="Google Shape;1111;p64"/>
          <p:cNvSpPr txBox="1"/>
          <p:nvPr>
            <p:ph type="title"/>
          </p:nvPr>
        </p:nvSpPr>
        <p:spPr>
          <a:xfrm>
            <a:off x="2646100" y="357200"/>
            <a:ext cx="5782800" cy="1189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THANKS</a:t>
            </a:r>
            <a:endParaRPr/>
          </a:p>
        </p:txBody>
      </p:sp>
      <p:sp>
        <p:nvSpPr>
          <p:cNvPr id="1112" name="Google Shape;1112;p64"/>
          <p:cNvSpPr/>
          <p:nvPr/>
        </p:nvSpPr>
        <p:spPr>
          <a:xfrm>
            <a:off x="6901658" y="3282837"/>
            <a:ext cx="136380" cy="293839"/>
          </a:xfrm>
          <a:custGeom>
            <a:rect b="b" l="l" r="r" t="t"/>
            <a:pathLst>
              <a:path extrusionOk="0" h="54114" w="25116">
                <a:moveTo>
                  <a:pt x="5594" y="27285"/>
                </a:moveTo>
                <a:lnTo>
                  <a:pt x="5594" y="53428"/>
                </a:lnTo>
                <a:cubicBezTo>
                  <a:pt x="5594" y="53771"/>
                  <a:pt x="5936" y="54113"/>
                  <a:pt x="6279" y="54113"/>
                </a:cubicBezTo>
                <a:lnTo>
                  <a:pt x="15983" y="54113"/>
                </a:lnTo>
                <a:cubicBezTo>
                  <a:pt x="16325" y="53999"/>
                  <a:pt x="16554" y="53771"/>
                  <a:pt x="16554" y="53428"/>
                </a:cubicBezTo>
                <a:lnTo>
                  <a:pt x="16554" y="26829"/>
                </a:lnTo>
                <a:lnTo>
                  <a:pt x="23746" y="26829"/>
                </a:lnTo>
                <a:cubicBezTo>
                  <a:pt x="23974" y="26715"/>
                  <a:pt x="24317" y="26600"/>
                  <a:pt x="24431" y="26258"/>
                </a:cubicBezTo>
                <a:lnTo>
                  <a:pt x="25002" y="18267"/>
                </a:lnTo>
                <a:cubicBezTo>
                  <a:pt x="25116" y="17924"/>
                  <a:pt x="24773" y="17467"/>
                  <a:pt x="24431" y="17467"/>
                </a:cubicBezTo>
                <a:lnTo>
                  <a:pt x="16554" y="17467"/>
                </a:lnTo>
                <a:lnTo>
                  <a:pt x="16554" y="11874"/>
                </a:lnTo>
                <a:cubicBezTo>
                  <a:pt x="16554" y="10504"/>
                  <a:pt x="17695" y="9476"/>
                  <a:pt x="18951" y="9476"/>
                </a:cubicBezTo>
                <a:lnTo>
                  <a:pt x="24431" y="9476"/>
                </a:lnTo>
                <a:cubicBezTo>
                  <a:pt x="24773" y="9476"/>
                  <a:pt x="25116" y="9134"/>
                  <a:pt x="25116" y="8677"/>
                </a:cubicBezTo>
                <a:lnTo>
                  <a:pt x="25116" y="686"/>
                </a:lnTo>
                <a:cubicBezTo>
                  <a:pt x="25116" y="343"/>
                  <a:pt x="24773" y="1"/>
                  <a:pt x="24431" y="1"/>
                </a:cubicBezTo>
                <a:lnTo>
                  <a:pt x="15298" y="1"/>
                </a:lnTo>
                <a:cubicBezTo>
                  <a:pt x="9932" y="1"/>
                  <a:pt x="5594" y="4339"/>
                  <a:pt x="5594" y="9704"/>
                </a:cubicBezTo>
                <a:lnTo>
                  <a:pt x="5594" y="17467"/>
                </a:lnTo>
                <a:lnTo>
                  <a:pt x="685" y="17467"/>
                </a:lnTo>
                <a:cubicBezTo>
                  <a:pt x="342" y="17467"/>
                  <a:pt x="0" y="17696"/>
                  <a:pt x="0" y="18152"/>
                </a:cubicBezTo>
                <a:lnTo>
                  <a:pt x="0" y="26144"/>
                </a:lnTo>
                <a:cubicBezTo>
                  <a:pt x="0" y="26486"/>
                  <a:pt x="342" y="26829"/>
                  <a:pt x="685" y="26829"/>
                </a:cubicBezTo>
                <a:lnTo>
                  <a:pt x="5594" y="26829"/>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64"/>
          <p:cNvSpPr/>
          <p:nvPr/>
        </p:nvSpPr>
        <p:spPr>
          <a:xfrm>
            <a:off x="7446467" y="3282736"/>
            <a:ext cx="294712" cy="294095"/>
          </a:xfrm>
          <a:custGeom>
            <a:rect b="b" l="l" r="r" t="t"/>
            <a:pathLst>
              <a:path extrusionOk="0" h="55255" w="55371">
                <a:moveTo>
                  <a:pt x="42355" y="9704"/>
                </a:moveTo>
                <a:cubicBezTo>
                  <a:pt x="38131" y="9704"/>
                  <a:pt x="38131" y="15983"/>
                  <a:pt x="42355" y="15983"/>
                </a:cubicBezTo>
                <a:cubicBezTo>
                  <a:pt x="44068" y="15983"/>
                  <a:pt x="45552" y="14613"/>
                  <a:pt x="45552" y="12900"/>
                </a:cubicBezTo>
                <a:cubicBezTo>
                  <a:pt x="45552" y="11188"/>
                  <a:pt x="44068" y="9704"/>
                  <a:pt x="42355" y="9704"/>
                </a:cubicBezTo>
                <a:close/>
                <a:moveTo>
                  <a:pt x="26913" y="18532"/>
                </a:moveTo>
                <a:cubicBezTo>
                  <a:pt x="27299" y="18532"/>
                  <a:pt x="27690" y="18557"/>
                  <a:pt x="28085" y="18608"/>
                </a:cubicBezTo>
                <a:cubicBezTo>
                  <a:pt x="32880" y="18608"/>
                  <a:pt x="36761" y="22490"/>
                  <a:pt x="36647" y="27285"/>
                </a:cubicBezTo>
                <a:cubicBezTo>
                  <a:pt x="36647" y="31965"/>
                  <a:pt x="32766" y="35847"/>
                  <a:pt x="28085" y="35847"/>
                </a:cubicBezTo>
                <a:cubicBezTo>
                  <a:pt x="27699" y="35897"/>
                  <a:pt x="27317" y="35922"/>
                  <a:pt x="26940" y="35922"/>
                </a:cubicBezTo>
                <a:cubicBezTo>
                  <a:pt x="22187" y="35922"/>
                  <a:pt x="18267" y="32036"/>
                  <a:pt x="18267" y="27171"/>
                </a:cubicBezTo>
                <a:cubicBezTo>
                  <a:pt x="18267" y="22314"/>
                  <a:pt x="22172" y="18532"/>
                  <a:pt x="26913" y="18532"/>
                </a:cubicBezTo>
                <a:close/>
                <a:moveTo>
                  <a:pt x="28085" y="13699"/>
                </a:moveTo>
                <a:cubicBezTo>
                  <a:pt x="16212" y="13699"/>
                  <a:pt x="10161" y="28084"/>
                  <a:pt x="18495" y="36532"/>
                </a:cubicBezTo>
                <a:cubicBezTo>
                  <a:pt x="21256" y="39330"/>
                  <a:pt x="24651" y="40580"/>
                  <a:pt x="27979" y="40580"/>
                </a:cubicBezTo>
                <a:cubicBezTo>
                  <a:pt x="34834" y="40580"/>
                  <a:pt x="41403" y="35277"/>
                  <a:pt x="41556" y="27285"/>
                </a:cubicBezTo>
                <a:cubicBezTo>
                  <a:pt x="41556" y="19864"/>
                  <a:pt x="35506" y="13699"/>
                  <a:pt x="28085" y="13699"/>
                </a:cubicBezTo>
                <a:close/>
                <a:moveTo>
                  <a:pt x="38702" y="5480"/>
                </a:moveTo>
                <a:cubicBezTo>
                  <a:pt x="44867" y="5480"/>
                  <a:pt x="49890" y="10503"/>
                  <a:pt x="49890" y="16782"/>
                </a:cubicBezTo>
                <a:lnTo>
                  <a:pt x="49890" y="38587"/>
                </a:lnTo>
                <a:cubicBezTo>
                  <a:pt x="49890" y="44751"/>
                  <a:pt x="44867" y="49889"/>
                  <a:pt x="38702" y="49889"/>
                </a:cubicBezTo>
                <a:lnTo>
                  <a:pt x="16669" y="49889"/>
                </a:lnTo>
                <a:cubicBezTo>
                  <a:pt x="10390" y="49889"/>
                  <a:pt x="5367" y="44751"/>
                  <a:pt x="5367" y="38587"/>
                </a:cubicBezTo>
                <a:lnTo>
                  <a:pt x="5367" y="16782"/>
                </a:lnTo>
                <a:cubicBezTo>
                  <a:pt x="5367" y="10503"/>
                  <a:pt x="10390" y="5480"/>
                  <a:pt x="16669" y="5480"/>
                </a:cubicBezTo>
                <a:close/>
                <a:moveTo>
                  <a:pt x="16555" y="0"/>
                </a:moveTo>
                <a:cubicBezTo>
                  <a:pt x="7422" y="0"/>
                  <a:pt x="1" y="7306"/>
                  <a:pt x="115" y="16439"/>
                </a:cubicBezTo>
                <a:lnTo>
                  <a:pt x="115" y="38815"/>
                </a:lnTo>
                <a:cubicBezTo>
                  <a:pt x="115" y="47948"/>
                  <a:pt x="7422" y="55254"/>
                  <a:pt x="16555" y="55254"/>
                </a:cubicBezTo>
                <a:lnTo>
                  <a:pt x="38931" y="55254"/>
                </a:lnTo>
                <a:cubicBezTo>
                  <a:pt x="47949" y="55140"/>
                  <a:pt x="55256" y="47834"/>
                  <a:pt x="55370" y="38815"/>
                </a:cubicBezTo>
                <a:lnTo>
                  <a:pt x="55370" y="16439"/>
                </a:lnTo>
                <a:cubicBezTo>
                  <a:pt x="55370" y="7421"/>
                  <a:pt x="47949" y="0"/>
                  <a:pt x="3893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64"/>
          <p:cNvSpPr/>
          <p:nvPr/>
        </p:nvSpPr>
        <p:spPr>
          <a:xfrm>
            <a:off x="8071550" y="3282752"/>
            <a:ext cx="274090" cy="273451"/>
          </a:xfrm>
          <a:custGeom>
            <a:rect b="b" l="l" r="r" t="t"/>
            <a:pathLst>
              <a:path extrusionOk="0" h="49204" w="49319">
                <a:moveTo>
                  <a:pt x="5937" y="0"/>
                </a:moveTo>
                <a:cubicBezTo>
                  <a:pt x="2740" y="0"/>
                  <a:pt x="115" y="2626"/>
                  <a:pt x="115" y="5822"/>
                </a:cubicBezTo>
                <a:cubicBezTo>
                  <a:pt x="0" y="9133"/>
                  <a:pt x="2626" y="11873"/>
                  <a:pt x="5937" y="11873"/>
                </a:cubicBezTo>
                <a:cubicBezTo>
                  <a:pt x="9248" y="11873"/>
                  <a:pt x="11988" y="9133"/>
                  <a:pt x="11988" y="5822"/>
                </a:cubicBezTo>
                <a:cubicBezTo>
                  <a:pt x="11873" y="2626"/>
                  <a:pt x="9248" y="0"/>
                  <a:pt x="5937" y="0"/>
                </a:cubicBezTo>
                <a:close/>
                <a:moveTo>
                  <a:pt x="800" y="16325"/>
                </a:moveTo>
                <a:lnTo>
                  <a:pt x="800" y="49204"/>
                </a:lnTo>
                <a:lnTo>
                  <a:pt x="11074" y="49204"/>
                </a:lnTo>
                <a:lnTo>
                  <a:pt x="11074" y="16325"/>
                </a:lnTo>
                <a:close/>
                <a:moveTo>
                  <a:pt x="36787" y="15521"/>
                </a:moveTo>
                <a:cubicBezTo>
                  <a:pt x="32910" y="15521"/>
                  <a:pt x="29289" y="17557"/>
                  <a:pt x="27400" y="20892"/>
                </a:cubicBezTo>
                <a:lnTo>
                  <a:pt x="27171" y="20892"/>
                </a:lnTo>
                <a:lnTo>
                  <a:pt x="27171" y="16325"/>
                </a:lnTo>
                <a:lnTo>
                  <a:pt x="17467" y="16325"/>
                </a:lnTo>
                <a:lnTo>
                  <a:pt x="17467" y="49204"/>
                </a:lnTo>
                <a:lnTo>
                  <a:pt x="27628" y="49204"/>
                </a:lnTo>
                <a:lnTo>
                  <a:pt x="27628" y="32993"/>
                </a:lnTo>
                <a:cubicBezTo>
                  <a:pt x="27628" y="28655"/>
                  <a:pt x="28541" y="24545"/>
                  <a:pt x="33793" y="24545"/>
                </a:cubicBezTo>
                <a:cubicBezTo>
                  <a:pt x="39044" y="24545"/>
                  <a:pt x="39044" y="29454"/>
                  <a:pt x="39044" y="33221"/>
                </a:cubicBezTo>
                <a:lnTo>
                  <a:pt x="39044" y="49204"/>
                </a:lnTo>
                <a:lnTo>
                  <a:pt x="49319" y="49204"/>
                </a:lnTo>
                <a:lnTo>
                  <a:pt x="49319" y="31166"/>
                </a:lnTo>
                <a:cubicBezTo>
                  <a:pt x="49319" y="22262"/>
                  <a:pt x="47492" y="15526"/>
                  <a:pt x="37103" y="15526"/>
                </a:cubicBezTo>
                <a:cubicBezTo>
                  <a:pt x="36998" y="15523"/>
                  <a:pt x="36892" y="15521"/>
                  <a:pt x="36787" y="1552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64"/>
          <p:cNvSpPr/>
          <p:nvPr/>
        </p:nvSpPr>
        <p:spPr>
          <a:xfrm>
            <a:off x="6749651" y="3209578"/>
            <a:ext cx="440400" cy="4404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64"/>
          <p:cNvSpPr/>
          <p:nvPr/>
        </p:nvSpPr>
        <p:spPr>
          <a:xfrm>
            <a:off x="7373613" y="3209578"/>
            <a:ext cx="440400" cy="4404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64"/>
          <p:cNvSpPr/>
          <p:nvPr/>
        </p:nvSpPr>
        <p:spPr>
          <a:xfrm>
            <a:off x="7988400" y="3209578"/>
            <a:ext cx="440400" cy="4404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64"/>
          <p:cNvSpPr txBox="1"/>
          <p:nvPr/>
        </p:nvSpPr>
        <p:spPr>
          <a:xfrm>
            <a:off x="4969600" y="4446277"/>
            <a:ext cx="3459300" cy="184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1200">
                <a:solidFill>
                  <a:schemeClr val="lt2"/>
                </a:solidFill>
                <a:latin typeface="Spartan"/>
                <a:ea typeface="Spartan"/>
                <a:cs typeface="Spartan"/>
                <a:sym typeface="Spartan"/>
              </a:rPr>
              <a:t>Please keep this slide for attribution</a:t>
            </a:r>
            <a:endParaRPr sz="1200">
              <a:solidFill>
                <a:schemeClr val="lt2"/>
              </a:solidFill>
              <a:latin typeface="Spartan"/>
              <a:ea typeface="Spartan"/>
              <a:cs typeface="Spartan"/>
              <a:sym typeface="Spartan"/>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dk1"/>
            </a:gs>
            <a:gs pos="13000">
              <a:schemeClr val="dk1"/>
            </a:gs>
            <a:gs pos="47000">
              <a:srgbClr val="088481"/>
            </a:gs>
            <a:gs pos="100000">
              <a:schemeClr val="dk2"/>
            </a:gs>
          </a:gsLst>
          <a:lin ang="2700006" scaled="0"/>
        </a:gradFill>
      </p:bgPr>
    </p:bg>
    <p:spTree>
      <p:nvGrpSpPr>
        <p:cNvPr id="536" name="Shape 536"/>
        <p:cNvGrpSpPr/>
        <p:nvPr/>
      </p:nvGrpSpPr>
      <p:grpSpPr>
        <a:xfrm>
          <a:off x="0" y="0"/>
          <a:ext cx="0" cy="0"/>
          <a:chOff x="0" y="0"/>
          <a:chExt cx="0" cy="0"/>
        </a:xfrm>
      </p:grpSpPr>
      <p:sp>
        <p:nvSpPr>
          <p:cNvPr id="537" name="Google Shape;537;p38"/>
          <p:cNvSpPr/>
          <p:nvPr/>
        </p:nvSpPr>
        <p:spPr>
          <a:xfrm rot="5400000">
            <a:off x="9334925" y="4960000"/>
            <a:ext cx="834175" cy="834975"/>
          </a:xfrm>
          <a:custGeom>
            <a:rect b="b" l="l" r="r" t="t"/>
            <a:pathLst>
              <a:path extrusionOk="0" h="33399" w="33367">
                <a:moveTo>
                  <a:pt x="0" y="1"/>
                </a:moveTo>
                <a:lnTo>
                  <a:pt x="33366" y="33399"/>
                </a:lnTo>
                <a:lnTo>
                  <a:pt x="3336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38"/>
          <p:cNvSpPr txBox="1"/>
          <p:nvPr>
            <p:ph idx="4" type="title"/>
          </p:nvPr>
        </p:nvSpPr>
        <p:spPr>
          <a:xfrm>
            <a:off x="3497321" y="2920550"/>
            <a:ext cx="944700" cy="953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539" name="Google Shape;539;p38"/>
          <p:cNvSpPr txBox="1"/>
          <p:nvPr>
            <p:ph idx="6" type="title"/>
          </p:nvPr>
        </p:nvSpPr>
        <p:spPr>
          <a:xfrm>
            <a:off x="4689896" y="1622650"/>
            <a:ext cx="944700" cy="953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540" name="Google Shape;540;p38"/>
          <p:cNvSpPr txBox="1"/>
          <p:nvPr>
            <p:ph idx="3" type="title"/>
          </p:nvPr>
        </p:nvSpPr>
        <p:spPr>
          <a:xfrm>
            <a:off x="3497321" y="1622650"/>
            <a:ext cx="944700" cy="953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541" name="Google Shape;541;p38"/>
          <p:cNvSpPr txBox="1"/>
          <p:nvPr>
            <p:ph idx="5" type="title"/>
          </p:nvPr>
        </p:nvSpPr>
        <p:spPr>
          <a:xfrm>
            <a:off x="4689896" y="2920550"/>
            <a:ext cx="944700" cy="953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sp>
        <p:nvSpPr>
          <p:cNvPr id="542" name="Google Shape;542;p38"/>
          <p:cNvSpPr txBox="1"/>
          <p:nvPr>
            <p:ph type="title"/>
          </p:nvPr>
        </p:nvSpPr>
        <p:spPr>
          <a:xfrm>
            <a:off x="720000" y="535000"/>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TABLE OF CONTENTS</a:t>
            </a:r>
            <a:endParaRPr/>
          </a:p>
        </p:txBody>
      </p:sp>
      <p:sp>
        <p:nvSpPr>
          <p:cNvPr id="543" name="Google Shape;543;p38"/>
          <p:cNvSpPr txBox="1"/>
          <p:nvPr>
            <p:ph idx="1" type="subTitle"/>
          </p:nvPr>
        </p:nvSpPr>
        <p:spPr>
          <a:xfrm>
            <a:off x="720000" y="1622650"/>
            <a:ext cx="2574300" cy="369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Our company</a:t>
            </a:r>
            <a:endParaRPr/>
          </a:p>
        </p:txBody>
      </p:sp>
      <p:sp>
        <p:nvSpPr>
          <p:cNvPr id="544" name="Google Shape;544;p38"/>
          <p:cNvSpPr txBox="1"/>
          <p:nvPr>
            <p:ph idx="2" type="subTitle"/>
          </p:nvPr>
        </p:nvSpPr>
        <p:spPr>
          <a:xfrm>
            <a:off x="716600" y="1989652"/>
            <a:ext cx="2574300" cy="572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You can describe the topic of the section here</a:t>
            </a:r>
            <a:endParaRPr/>
          </a:p>
          <a:p>
            <a:pPr indent="0" lvl="0" marL="0" rtl="0" algn="r">
              <a:spcBef>
                <a:spcPts val="0"/>
              </a:spcBef>
              <a:spcAft>
                <a:spcPts val="0"/>
              </a:spcAft>
              <a:buNone/>
            </a:pPr>
            <a:r>
              <a:t/>
            </a:r>
            <a:endParaRPr/>
          </a:p>
        </p:txBody>
      </p:sp>
      <p:sp>
        <p:nvSpPr>
          <p:cNvPr id="545" name="Google Shape;545;p38"/>
          <p:cNvSpPr txBox="1"/>
          <p:nvPr>
            <p:ph idx="7" type="subTitle"/>
          </p:nvPr>
        </p:nvSpPr>
        <p:spPr>
          <a:xfrm>
            <a:off x="720000" y="2920550"/>
            <a:ext cx="2574300" cy="369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Our clients</a:t>
            </a:r>
            <a:endParaRPr/>
          </a:p>
        </p:txBody>
      </p:sp>
      <p:sp>
        <p:nvSpPr>
          <p:cNvPr id="546" name="Google Shape;546;p38"/>
          <p:cNvSpPr txBox="1"/>
          <p:nvPr>
            <p:ph idx="8" type="subTitle"/>
          </p:nvPr>
        </p:nvSpPr>
        <p:spPr>
          <a:xfrm>
            <a:off x="713175" y="3287953"/>
            <a:ext cx="2574300" cy="572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You can describe the topic of the section here</a:t>
            </a:r>
            <a:endParaRPr/>
          </a:p>
          <a:p>
            <a:pPr indent="0" lvl="0" marL="0" rtl="0" algn="r">
              <a:spcBef>
                <a:spcPts val="0"/>
              </a:spcBef>
              <a:spcAft>
                <a:spcPts val="0"/>
              </a:spcAft>
              <a:buNone/>
            </a:pPr>
            <a:r>
              <a:t/>
            </a:r>
            <a:endParaRPr/>
          </a:p>
        </p:txBody>
      </p:sp>
      <p:sp>
        <p:nvSpPr>
          <p:cNvPr id="547" name="Google Shape;547;p38"/>
          <p:cNvSpPr txBox="1"/>
          <p:nvPr>
            <p:ph idx="9" type="subTitle"/>
          </p:nvPr>
        </p:nvSpPr>
        <p:spPr>
          <a:xfrm>
            <a:off x="5856625" y="1622650"/>
            <a:ext cx="2574300" cy="366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Our services</a:t>
            </a:r>
            <a:endParaRPr/>
          </a:p>
        </p:txBody>
      </p:sp>
      <p:sp>
        <p:nvSpPr>
          <p:cNvPr id="548" name="Google Shape;548;p38"/>
          <p:cNvSpPr txBox="1"/>
          <p:nvPr>
            <p:ph idx="13" type="subTitle"/>
          </p:nvPr>
        </p:nvSpPr>
        <p:spPr>
          <a:xfrm>
            <a:off x="5849804" y="1989652"/>
            <a:ext cx="25743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describe the topic of the section here</a:t>
            </a:r>
            <a:endParaRPr/>
          </a:p>
          <a:p>
            <a:pPr indent="0" lvl="0" marL="0" rtl="0" algn="l">
              <a:spcBef>
                <a:spcPts val="0"/>
              </a:spcBef>
              <a:spcAft>
                <a:spcPts val="0"/>
              </a:spcAft>
              <a:buNone/>
            </a:pPr>
            <a:r>
              <a:t/>
            </a:r>
            <a:endParaRPr/>
          </a:p>
        </p:txBody>
      </p:sp>
      <p:sp>
        <p:nvSpPr>
          <p:cNvPr id="549" name="Google Shape;549;p38"/>
          <p:cNvSpPr txBox="1"/>
          <p:nvPr>
            <p:ph idx="14" type="subTitle"/>
          </p:nvPr>
        </p:nvSpPr>
        <p:spPr>
          <a:xfrm>
            <a:off x="5863500" y="2920550"/>
            <a:ext cx="2574300" cy="369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Expected projection</a:t>
            </a:r>
            <a:endParaRPr/>
          </a:p>
        </p:txBody>
      </p:sp>
      <p:sp>
        <p:nvSpPr>
          <p:cNvPr id="550" name="Google Shape;550;p38"/>
          <p:cNvSpPr txBox="1"/>
          <p:nvPr>
            <p:ph idx="15" type="subTitle"/>
          </p:nvPr>
        </p:nvSpPr>
        <p:spPr>
          <a:xfrm>
            <a:off x="5856675" y="3287953"/>
            <a:ext cx="25743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describe the topic of the section here</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2" name="Shape 1122"/>
        <p:cNvGrpSpPr/>
        <p:nvPr/>
      </p:nvGrpSpPr>
      <p:grpSpPr>
        <a:xfrm>
          <a:off x="0" y="0"/>
          <a:ext cx="0" cy="0"/>
          <a:chOff x="0" y="0"/>
          <a:chExt cx="0" cy="0"/>
        </a:xfrm>
      </p:grpSpPr>
      <p:sp>
        <p:nvSpPr>
          <p:cNvPr id="1123" name="Google Shape;1123;p65"/>
          <p:cNvSpPr txBox="1"/>
          <p:nvPr>
            <p:ph type="title"/>
          </p:nvPr>
        </p:nvSpPr>
        <p:spPr>
          <a:xfrm>
            <a:off x="720000" y="535000"/>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ALTERNATIVE RESOURCES</a:t>
            </a:r>
            <a:endParaRPr/>
          </a:p>
        </p:txBody>
      </p:sp>
      <p:sp>
        <p:nvSpPr>
          <p:cNvPr id="1124" name="Google Shape;1124;p65"/>
          <p:cNvSpPr/>
          <p:nvPr/>
        </p:nvSpPr>
        <p:spPr>
          <a:xfrm>
            <a:off x="1985692" y="2115600"/>
            <a:ext cx="1185" cy="6288"/>
          </a:xfrm>
          <a:custGeom>
            <a:rect b="b" l="l" r="r" t="t"/>
            <a:pathLst>
              <a:path extrusionOk="0" h="191" w="36">
                <a:moveTo>
                  <a:pt x="36" y="0"/>
                </a:moveTo>
                <a:cubicBezTo>
                  <a:pt x="12" y="72"/>
                  <a:pt x="0" y="131"/>
                  <a:pt x="0" y="191"/>
                </a:cubicBezTo>
                <a:lnTo>
                  <a:pt x="36" y="0"/>
                </a:lnTo>
                <a:close/>
              </a:path>
            </a:pathLst>
          </a:custGeom>
          <a:solidFill>
            <a:srgbClr val="0084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25" name="Google Shape;1125;p65"/>
          <p:cNvGrpSpPr/>
          <p:nvPr/>
        </p:nvGrpSpPr>
        <p:grpSpPr>
          <a:xfrm>
            <a:off x="1918666" y="1559022"/>
            <a:ext cx="1412235" cy="1287995"/>
            <a:chOff x="1918666" y="1653922"/>
            <a:chExt cx="1412235" cy="1287995"/>
          </a:xfrm>
        </p:grpSpPr>
        <p:sp>
          <p:nvSpPr>
            <p:cNvPr id="1126" name="Google Shape;1126;p65"/>
            <p:cNvSpPr/>
            <p:nvPr/>
          </p:nvSpPr>
          <p:spPr>
            <a:xfrm>
              <a:off x="1918666" y="1654416"/>
              <a:ext cx="1412235" cy="1286612"/>
            </a:xfrm>
            <a:custGeom>
              <a:rect b="b" l="l" r="r" t="t"/>
              <a:pathLst>
                <a:path extrusionOk="0" h="39083" w="42899">
                  <a:moveTo>
                    <a:pt x="21449" y="0"/>
                  </a:moveTo>
                  <a:cubicBezTo>
                    <a:pt x="16449" y="0"/>
                    <a:pt x="11448" y="1908"/>
                    <a:pt x="7632" y="5724"/>
                  </a:cubicBezTo>
                  <a:cubicBezTo>
                    <a:pt x="0" y="13356"/>
                    <a:pt x="0" y="25727"/>
                    <a:pt x="7632" y="33358"/>
                  </a:cubicBezTo>
                  <a:cubicBezTo>
                    <a:pt x="11448" y="37174"/>
                    <a:pt x="16449" y="39082"/>
                    <a:pt x="21449" y="39082"/>
                  </a:cubicBezTo>
                  <a:cubicBezTo>
                    <a:pt x="26450" y="39082"/>
                    <a:pt x="31450" y="37174"/>
                    <a:pt x="35266" y="33358"/>
                  </a:cubicBezTo>
                  <a:cubicBezTo>
                    <a:pt x="42898" y="25727"/>
                    <a:pt x="42898" y="13356"/>
                    <a:pt x="35266" y="5724"/>
                  </a:cubicBezTo>
                  <a:cubicBezTo>
                    <a:pt x="31450" y="1908"/>
                    <a:pt x="26450" y="0"/>
                    <a:pt x="21449" y="0"/>
                  </a:cubicBezTo>
                  <a:close/>
                </a:path>
              </a:pathLst>
            </a:custGeom>
            <a:solidFill>
              <a:srgbClr val="00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65"/>
            <p:cNvSpPr/>
            <p:nvPr/>
          </p:nvSpPr>
          <p:spPr>
            <a:xfrm>
              <a:off x="2505005" y="1656259"/>
              <a:ext cx="255196" cy="1285263"/>
            </a:xfrm>
            <a:custGeom>
              <a:rect b="b" l="l" r="r" t="t"/>
              <a:pathLst>
                <a:path extrusionOk="0" h="39042" w="7752">
                  <a:moveTo>
                    <a:pt x="5371" y="1"/>
                  </a:moveTo>
                  <a:lnTo>
                    <a:pt x="1" y="38744"/>
                  </a:lnTo>
                  <a:cubicBezTo>
                    <a:pt x="787" y="38898"/>
                    <a:pt x="1572" y="38982"/>
                    <a:pt x="2394" y="39041"/>
                  </a:cubicBezTo>
                  <a:lnTo>
                    <a:pt x="7752" y="358"/>
                  </a:lnTo>
                  <a:cubicBezTo>
                    <a:pt x="6978" y="203"/>
                    <a:pt x="6192" y="60"/>
                    <a:pt x="5371" y="1"/>
                  </a:cubicBezTo>
                  <a:close/>
                </a:path>
              </a:pathLst>
            </a:custGeom>
            <a:solidFill>
              <a:srgbClr val="0084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65"/>
            <p:cNvSpPr/>
            <p:nvPr/>
          </p:nvSpPr>
          <p:spPr>
            <a:xfrm>
              <a:off x="2658280" y="1687632"/>
              <a:ext cx="249698" cy="1254285"/>
            </a:xfrm>
            <a:custGeom>
              <a:rect b="b" l="l" r="r" t="t"/>
              <a:pathLst>
                <a:path extrusionOk="0" h="38101" w="7585">
                  <a:moveTo>
                    <a:pt x="5287" y="0"/>
                  </a:moveTo>
                  <a:lnTo>
                    <a:pt x="0" y="38100"/>
                  </a:lnTo>
                  <a:cubicBezTo>
                    <a:pt x="834" y="38064"/>
                    <a:pt x="1667" y="37969"/>
                    <a:pt x="2477" y="37826"/>
                  </a:cubicBezTo>
                  <a:lnTo>
                    <a:pt x="7584" y="953"/>
                  </a:lnTo>
                  <a:cubicBezTo>
                    <a:pt x="6846" y="596"/>
                    <a:pt x="6072" y="274"/>
                    <a:pt x="5287" y="0"/>
                  </a:cubicBezTo>
                  <a:close/>
                </a:path>
              </a:pathLst>
            </a:custGeom>
            <a:solidFill>
              <a:srgbClr val="0084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65"/>
            <p:cNvSpPr/>
            <p:nvPr/>
          </p:nvSpPr>
          <p:spPr>
            <a:xfrm>
              <a:off x="2817020" y="1758179"/>
              <a:ext cx="232843" cy="1155492"/>
            </a:xfrm>
            <a:custGeom>
              <a:rect b="b" l="l" r="r" t="t"/>
              <a:pathLst>
                <a:path extrusionOk="0" h="35100" w="7073">
                  <a:moveTo>
                    <a:pt x="4870" y="0"/>
                  </a:moveTo>
                  <a:lnTo>
                    <a:pt x="0" y="35100"/>
                  </a:lnTo>
                  <a:cubicBezTo>
                    <a:pt x="893" y="34814"/>
                    <a:pt x="1750" y="34493"/>
                    <a:pt x="2572" y="34088"/>
                  </a:cubicBezTo>
                  <a:lnTo>
                    <a:pt x="7073" y="1667"/>
                  </a:lnTo>
                  <a:cubicBezTo>
                    <a:pt x="6370" y="1072"/>
                    <a:pt x="5644" y="512"/>
                    <a:pt x="4870" y="0"/>
                  </a:cubicBezTo>
                  <a:close/>
                </a:path>
              </a:pathLst>
            </a:custGeom>
            <a:solidFill>
              <a:srgbClr val="0084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65"/>
            <p:cNvSpPr/>
            <p:nvPr/>
          </p:nvSpPr>
          <p:spPr>
            <a:xfrm>
              <a:off x="2357260" y="1653922"/>
              <a:ext cx="250883" cy="1259750"/>
            </a:xfrm>
            <a:custGeom>
              <a:rect b="b" l="l" r="r" t="t"/>
              <a:pathLst>
                <a:path extrusionOk="0" h="38267" w="7621">
                  <a:moveTo>
                    <a:pt x="7620" y="0"/>
                  </a:moveTo>
                  <a:cubicBezTo>
                    <a:pt x="6787" y="12"/>
                    <a:pt x="5953" y="107"/>
                    <a:pt x="5144" y="227"/>
                  </a:cubicBezTo>
                  <a:lnTo>
                    <a:pt x="0" y="37386"/>
                  </a:lnTo>
                  <a:cubicBezTo>
                    <a:pt x="738" y="37731"/>
                    <a:pt x="1512" y="38029"/>
                    <a:pt x="2298" y="38267"/>
                  </a:cubicBezTo>
                  <a:lnTo>
                    <a:pt x="7620" y="0"/>
                  </a:lnTo>
                  <a:close/>
                </a:path>
              </a:pathLst>
            </a:custGeom>
            <a:solidFill>
              <a:srgbClr val="0084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65"/>
            <p:cNvSpPr/>
            <p:nvPr/>
          </p:nvSpPr>
          <p:spPr>
            <a:xfrm>
              <a:off x="2982805" y="1879687"/>
              <a:ext cx="199528" cy="955207"/>
            </a:xfrm>
            <a:custGeom>
              <a:rect b="b" l="l" r="r" t="t"/>
              <a:pathLst>
                <a:path extrusionOk="0" h="29016" w="6061">
                  <a:moveTo>
                    <a:pt x="4013" y="0"/>
                  </a:moveTo>
                  <a:lnTo>
                    <a:pt x="1" y="29016"/>
                  </a:lnTo>
                  <a:cubicBezTo>
                    <a:pt x="977" y="28361"/>
                    <a:pt x="1894" y="27611"/>
                    <a:pt x="2739" y="26813"/>
                  </a:cubicBezTo>
                  <a:lnTo>
                    <a:pt x="6061" y="2870"/>
                  </a:lnTo>
                  <a:cubicBezTo>
                    <a:pt x="5466" y="1846"/>
                    <a:pt x="4775" y="881"/>
                    <a:pt x="4013" y="0"/>
                  </a:cubicBezTo>
                  <a:close/>
                </a:path>
              </a:pathLst>
            </a:custGeom>
            <a:solidFill>
              <a:srgbClr val="0084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65"/>
            <p:cNvSpPr/>
            <p:nvPr/>
          </p:nvSpPr>
          <p:spPr>
            <a:xfrm>
              <a:off x="3162713" y="2101930"/>
              <a:ext cx="110183" cy="551904"/>
            </a:xfrm>
            <a:custGeom>
              <a:rect b="b" l="l" r="r" t="t"/>
              <a:pathLst>
                <a:path extrusionOk="0" h="16765" w="3347">
                  <a:moveTo>
                    <a:pt x="2322" y="0"/>
                  </a:moveTo>
                  <a:lnTo>
                    <a:pt x="1" y="16764"/>
                  </a:lnTo>
                  <a:cubicBezTo>
                    <a:pt x="2120" y="13549"/>
                    <a:pt x="3346" y="9668"/>
                    <a:pt x="3239" y="5501"/>
                  </a:cubicBezTo>
                  <a:cubicBezTo>
                    <a:pt x="3191" y="3584"/>
                    <a:pt x="2870" y="1738"/>
                    <a:pt x="2322" y="0"/>
                  </a:cubicBezTo>
                  <a:close/>
                </a:path>
              </a:pathLst>
            </a:custGeom>
            <a:solidFill>
              <a:srgbClr val="0084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65"/>
            <p:cNvSpPr/>
            <p:nvPr/>
          </p:nvSpPr>
          <p:spPr>
            <a:xfrm>
              <a:off x="2214584" y="1678612"/>
              <a:ext cx="235213" cy="1169220"/>
            </a:xfrm>
            <a:custGeom>
              <a:rect b="b" l="l" r="r" t="t"/>
              <a:pathLst>
                <a:path extrusionOk="0" h="35517" w="7145">
                  <a:moveTo>
                    <a:pt x="7144" y="0"/>
                  </a:moveTo>
                  <a:cubicBezTo>
                    <a:pt x="6263" y="215"/>
                    <a:pt x="5418" y="536"/>
                    <a:pt x="4584" y="905"/>
                  </a:cubicBezTo>
                  <a:lnTo>
                    <a:pt x="0" y="33933"/>
                  </a:lnTo>
                  <a:cubicBezTo>
                    <a:pt x="703" y="34505"/>
                    <a:pt x="1441" y="35029"/>
                    <a:pt x="2215" y="35517"/>
                  </a:cubicBezTo>
                  <a:lnTo>
                    <a:pt x="7144" y="0"/>
                  </a:lnTo>
                  <a:close/>
                </a:path>
              </a:pathLst>
            </a:custGeom>
            <a:solidFill>
              <a:srgbClr val="0084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65"/>
            <p:cNvSpPr/>
            <p:nvPr/>
          </p:nvSpPr>
          <p:spPr>
            <a:xfrm>
              <a:off x="2080929" y="1750344"/>
              <a:ext cx="203841" cy="981872"/>
            </a:xfrm>
            <a:custGeom>
              <a:rect b="b" l="l" r="r" t="t"/>
              <a:pathLst>
                <a:path extrusionOk="0" h="29826" w="6192">
                  <a:moveTo>
                    <a:pt x="6192" y="0"/>
                  </a:moveTo>
                  <a:lnTo>
                    <a:pt x="6192" y="0"/>
                  </a:lnTo>
                  <a:cubicBezTo>
                    <a:pt x="5239" y="619"/>
                    <a:pt x="4322" y="1298"/>
                    <a:pt x="3477" y="2036"/>
                  </a:cubicBezTo>
                  <a:lnTo>
                    <a:pt x="0" y="27146"/>
                  </a:lnTo>
                  <a:cubicBezTo>
                    <a:pt x="607" y="28099"/>
                    <a:pt x="1286" y="28992"/>
                    <a:pt x="2048" y="29825"/>
                  </a:cubicBezTo>
                  <a:lnTo>
                    <a:pt x="6192" y="0"/>
                  </a:lnTo>
                  <a:close/>
                </a:path>
              </a:pathLst>
            </a:custGeom>
            <a:solidFill>
              <a:srgbClr val="0084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65"/>
            <p:cNvSpPr/>
            <p:nvPr/>
          </p:nvSpPr>
          <p:spPr>
            <a:xfrm>
              <a:off x="1979404" y="1914187"/>
              <a:ext cx="128190" cy="613431"/>
            </a:xfrm>
            <a:custGeom>
              <a:rect b="b" l="l" r="r" t="t"/>
              <a:pathLst>
                <a:path extrusionOk="0" h="18634" w="3894">
                  <a:moveTo>
                    <a:pt x="3894" y="0"/>
                  </a:moveTo>
                  <a:cubicBezTo>
                    <a:pt x="1965" y="2584"/>
                    <a:pt x="667" y="5667"/>
                    <a:pt x="203" y="9001"/>
                  </a:cubicBezTo>
                  <a:lnTo>
                    <a:pt x="179" y="9192"/>
                  </a:lnTo>
                  <a:cubicBezTo>
                    <a:pt x="60" y="10144"/>
                    <a:pt x="1" y="11132"/>
                    <a:pt x="24" y="12132"/>
                  </a:cubicBezTo>
                  <a:cubicBezTo>
                    <a:pt x="84" y="14418"/>
                    <a:pt x="536" y="16609"/>
                    <a:pt x="1310" y="18633"/>
                  </a:cubicBezTo>
                  <a:lnTo>
                    <a:pt x="3894" y="0"/>
                  </a:lnTo>
                  <a:close/>
                </a:path>
              </a:pathLst>
            </a:custGeom>
            <a:solidFill>
              <a:srgbClr val="0084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6" name="Google Shape;1136;p65"/>
          <p:cNvGrpSpPr/>
          <p:nvPr/>
        </p:nvGrpSpPr>
        <p:grpSpPr>
          <a:xfrm>
            <a:off x="3941930" y="1470829"/>
            <a:ext cx="1054362" cy="1252705"/>
            <a:chOff x="3941930" y="1565729"/>
            <a:chExt cx="1054362" cy="1252705"/>
          </a:xfrm>
        </p:grpSpPr>
        <p:sp>
          <p:nvSpPr>
            <p:cNvPr id="1137" name="Google Shape;1137;p65"/>
            <p:cNvSpPr/>
            <p:nvPr/>
          </p:nvSpPr>
          <p:spPr>
            <a:xfrm>
              <a:off x="4435005" y="1885152"/>
              <a:ext cx="191298" cy="933282"/>
            </a:xfrm>
            <a:custGeom>
              <a:rect b="b" l="l" r="r" t="t"/>
              <a:pathLst>
                <a:path extrusionOk="0" h="28350" w="5811">
                  <a:moveTo>
                    <a:pt x="2155" y="1"/>
                  </a:moveTo>
                  <a:lnTo>
                    <a:pt x="0" y="28064"/>
                  </a:lnTo>
                  <a:lnTo>
                    <a:pt x="3644" y="28350"/>
                  </a:lnTo>
                  <a:lnTo>
                    <a:pt x="5810" y="287"/>
                  </a:lnTo>
                  <a:lnTo>
                    <a:pt x="2155" y="1"/>
                  </a:lnTo>
                  <a:close/>
                </a:path>
              </a:pathLst>
            </a:custGeom>
            <a:solidFill>
              <a:srgbClr val="00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65"/>
            <p:cNvSpPr/>
            <p:nvPr/>
          </p:nvSpPr>
          <p:spPr>
            <a:xfrm>
              <a:off x="4064195" y="2259485"/>
              <a:ext cx="932097" cy="183858"/>
            </a:xfrm>
            <a:custGeom>
              <a:rect b="b" l="l" r="r" t="t"/>
              <a:pathLst>
                <a:path extrusionOk="0" h="5585" w="28314">
                  <a:moveTo>
                    <a:pt x="263" y="0"/>
                  </a:moveTo>
                  <a:lnTo>
                    <a:pt x="1" y="3418"/>
                  </a:lnTo>
                  <a:lnTo>
                    <a:pt x="28052" y="5584"/>
                  </a:lnTo>
                  <a:lnTo>
                    <a:pt x="28314" y="2167"/>
                  </a:lnTo>
                  <a:lnTo>
                    <a:pt x="263" y="0"/>
                  </a:lnTo>
                  <a:close/>
                </a:path>
              </a:pathLst>
            </a:custGeom>
            <a:solidFill>
              <a:srgbClr val="00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65"/>
            <p:cNvSpPr/>
            <p:nvPr/>
          </p:nvSpPr>
          <p:spPr>
            <a:xfrm>
              <a:off x="4109690" y="1565729"/>
              <a:ext cx="145836" cy="482903"/>
            </a:xfrm>
            <a:custGeom>
              <a:rect b="b" l="l" r="r" t="t"/>
              <a:pathLst>
                <a:path extrusionOk="0" h="14669" w="4430">
                  <a:moveTo>
                    <a:pt x="1857" y="0"/>
                  </a:moveTo>
                  <a:lnTo>
                    <a:pt x="0" y="334"/>
                  </a:lnTo>
                  <a:lnTo>
                    <a:pt x="2572" y="14669"/>
                  </a:lnTo>
                  <a:lnTo>
                    <a:pt x="4429" y="14335"/>
                  </a:lnTo>
                  <a:lnTo>
                    <a:pt x="1857" y="0"/>
                  </a:lnTo>
                  <a:close/>
                </a:path>
              </a:pathLst>
            </a:custGeom>
            <a:solidFill>
              <a:srgbClr val="0084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65"/>
            <p:cNvSpPr/>
            <p:nvPr/>
          </p:nvSpPr>
          <p:spPr>
            <a:xfrm>
              <a:off x="3941930" y="1736222"/>
              <a:ext cx="482113" cy="141918"/>
            </a:xfrm>
            <a:custGeom>
              <a:rect b="b" l="l" r="r" t="t"/>
              <a:pathLst>
                <a:path extrusionOk="0" h="4311" w="14645">
                  <a:moveTo>
                    <a:pt x="14323" y="1"/>
                  </a:moveTo>
                  <a:lnTo>
                    <a:pt x="0" y="2572"/>
                  </a:lnTo>
                  <a:lnTo>
                    <a:pt x="310" y="4311"/>
                  </a:lnTo>
                  <a:lnTo>
                    <a:pt x="14645" y="1739"/>
                  </a:lnTo>
                  <a:lnTo>
                    <a:pt x="14323" y="1"/>
                  </a:lnTo>
                  <a:close/>
                </a:path>
              </a:pathLst>
            </a:custGeom>
            <a:solidFill>
              <a:srgbClr val="0084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1" name="Google Shape;1141;p65"/>
          <p:cNvGrpSpPr/>
          <p:nvPr/>
        </p:nvGrpSpPr>
        <p:grpSpPr>
          <a:xfrm>
            <a:off x="6086701" y="1689912"/>
            <a:ext cx="683979" cy="1157105"/>
            <a:chOff x="6086701" y="1784812"/>
            <a:chExt cx="683979" cy="1157105"/>
          </a:xfrm>
        </p:grpSpPr>
        <p:sp>
          <p:nvSpPr>
            <p:cNvPr id="1142" name="Google Shape;1142;p65"/>
            <p:cNvSpPr/>
            <p:nvPr/>
          </p:nvSpPr>
          <p:spPr>
            <a:xfrm>
              <a:off x="6110996" y="1784812"/>
              <a:ext cx="659684" cy="571129"/>
            </a:xfrm>
            <a:custGeom>
              <a:rect b="b" l="l" r="r" t="t"/>
              <a:pathLst>
                <a:path extrusionOk="0" h="17349" w="20039">
                  <a:moveTo>
                    <a:pt x="10002" y="1549"/>
                  </a:moveTo>
                  <a:lnTo>
                    <a:pt x="18681" y="16563"/>
                  </a:lnTo>
                  <a:lnTo>
                    <a:pt x="1346" y="16563"/>
                  </a:lnTo>
                  <a:lnTo>
                    <a:pt x="10002" y="1549"/>
                  </a:lnTo>
                  <a:close/>
                  <a:moveTo>
                    <a:pt x="10013" y="1"/>
                  </a:moveTo>
                  <a:lnTo>
                    <a:pt x="0" y="17348"/>
                  </a:lnTo>
                  <a:lnTo>
                    <a:pt x="20039" y="17348"/>
                  </a:lnTo>
                  <a:lnTo>
                    <a:pt x="10013" y="1"/>
                  </a:lnTo>
                  <a:close/>
                </a:path>
              </a:pathLst>
            </a:custGeom>
            <a:solidFill>
              <a:srgbClr val="0084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65"/>
            <p:cNvSpPr/>
            <p:nvPr/>
          </p:nvSpPr>
          <p:spPr>
            <a:xfrm>
              <a:off x="6086701" y="2607548"/>
              <a:ext cx="386481" cy="334368"/>
            </a:xfrm>
            <a:custGeom>
              <a:rect b="b" l="l" r="r" t="t"/>
              <a:pathLst>
                <a:path extrusionOk="0" h="10157" w="11740">
                  <a:moveTo>
                    <a:pt x="0" y="0"/>
                  </a:moveTo>
                  <a:lnTo>
                    <a:pt x="2941" y="5072"/>
                  </a:lnTo>
                  <a:lnTo>
                    <a:pt x="5870" y="10156"/>
                  </a:lnTo>
                  <a:lnTo>
                    <a:pt x="8811" y="5072"/>
                  </a:lnTo>
                  <a:lnTo>
                    <a:pt x="11740" y="0"/>
                  </a:lnTo>
                  <a:close/>
                </a:path>
              </a:pathLst>
            </a:custGeom>
            <a:solidFill>
              <a:srgbClr val="00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4" name="Google Shape;1144;p65"/>
          <p:cNvGrpSpPr/>
          <p:nvPr/>
        </p:nvGrpSpPr>
        <p:grpSpPr>
          <a:xfrm>
            <a:off x="1957051" y="3830370"/>
            <a:ext cx="1336223" cy="312049"/>
            <a:chOff x="1957051" y="3925270"/>
            <a:chExt cx="1336223" cy="312049"/>
          </a:xfrm>
        </p:grpSpPr>
        <p:sp>
          <p:nvSpPr>
            <p:cNvPr id="1145" name="Google Shape;1145;p65"/>
            <p:cNvSpPr/>
            <p:nvPr/>
          </p:nvSpPr>
          <p:spPr>
            <a:xfrm>
              <a:off x="1957051" y="4130263"/>
              <a:ext cx="1336223" cy="107056"/>
            </a:xfrm>
            <a:custGeom>
              <a:rect b="b" l="l" r="r" t="t"/>
              <a:pathLst>
                <a:path extrusionOk="0" h="3252" w="40590">
                  <a:moveTo>
                    <a:pt x="1" y="1"/>
                  </a:moveTo>
                  <a:lnTo>
                    <a:pt x="1" y="3251"/>
                  </a:lnTo>
                  <a:lnTo>
                    <a:pt x="40589" y="3251"/>
                  </a:lnTo>
                  <a:lnTo>
                    <a:pt x="40589" y="1"/>
                  </a:lnTo>
                  <a:close/>
                </a:path>
              </a:pathLst>
            </a:custGeom>
            <a:solidFill>
              <a:srgbClr val="00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65"/>
            <p:cNvSpPr/>
            <p:nvPr/>
          </p:nvSpPr>
          <p:spPr>
            <a:xfrm>
              <a:off x="1957051" y="3925270"/>
              <a:ext cx="1336223" cy="107451"/>
            </a:xfrm>
            <a:custGeom>
              <a:rect b="b" l="l" r="r" t="t"/>
              <a:pathLst>
                <a:path extrusionOk="0" h="3264" w="40590">
                  <a:moveTo>
                    <a:pt x="1" y="1"/>
                  </a:moveTo>
                  <a:lnTo>
                    <a:pt x="1" y="3263"/>
                  </a:lnTo>
                  <a:lnTo>
                    <a:pt x="40589" y="3263"/>
                  </a:lnTo>
                  <a:lnTo>
                    <a:pt x="40589" y="1"/>
                  </a:lnTo>
                  <a:close/>
                </a:path>
              </a:pathLst>
            </a:custGeom>
            <a:solidFill>
              <a:srgbClr val="0084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7" name="Google Shape;1147;p65"/>
          <p:cNvGrpSpPr/>
          <p:nvPr/>
        </p:nvGrpSpPr>
        <p:grpSpPr>
          <a:xfrm>
            <a:off x="5769220" y="3318497"/>
            <a:ext cx="1456117" cy="1195095"/>
            <a:chOff x="5769220" y="3413397"/>
            <a:chExt cx="1456117" cy="1195095"/>
          </a:xfrm>
        </p:grpSpPr>
        <p:sp>
          <p:nvSpPr>
            <p:cNvPr id="1148" name="Google Shape;1148;p65"/>
            <p:cNvSpPr/>
            <p:nvPr/>
          </p:nvSpPr>
          <p:spPr>
            <a:xfrm>
              <a:off x="6007528" y="3413397"/>
              <a:ext cx="1217810" cy="1054395"/>
            </a:xfrm>
            <a:custGeom>
              <a:rect b="b" l="l" r="r" t="t"/>
              <a:pathLst>
                <a:path extrusionOk="0" h="32029" w="36993">
                  <a:moveTo>
                    <a:pt x="18502" y="0"/>
                  </a:moveTo>
                  <a:lnTo>
                    <a:pt x="9251" y="16014"/>
                  </a:lnTo>
                  <a:lnTo>
                    <a:pt x="0" y="32028"/>
                  </a:lnTo>
                  <a:lnTo>
                    <a:pt x="36993" y="32028"/>
                  </a:lnTo>
                  <a:lnTo>
                    <a:pt x="27742" y="16014"/>
                  </a:lnTo>
                  <a:lnTo>
                    <a:pt x="18502" y="0"/>
                  </a:lnTo>
                  <a:close/>
                </a:path>
              </a:pathLst>
            </a:custGeom>
            <a:solidFill>
              <a:srgbClr val="00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65"/>
            <p:cNvSpPr/>
            <p:nvPr/>
          </p:nvSpPr>
          <p:spPr>
            <a:xfrm>
              <a:off x="6006343" y="4144386"/>
              <a:ext cx="676539" cy="53330"/>
            </a:xfrm>
            <a:custGeom>
              <a:rect b="b" l="l" r="r" t="t"/>
              <a:pathLst>
                <a:path extrusionOk="0" h="1620" w="20551">
                  <a:moveTo>
                    <a:pt x="917" y="0"/>
                  </a:moveTo>
                  <a:lnTo>
                    <a:pt x="0" y="1620"/>
                  </a:lnTo>
                  <a:lnTo>
                    <a:pt x="20551" y="1620"/>
                  </a:lnTo>
                  <a:lnTo>
                    <a:pt x="19622" y="0"/>
                  </a:lnTo>
                  <a:close/>
                </a:path>
              </a:pathLst>
            </a:custGeom>
            <a:solidFill>
              <a:srgbClr val="0084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65"/>
            <p:cNvSpPr/>
            <p:nvPr/>
          </p:nvSpPr>
          <p:spPr>
            <a:xfrm>
              <a:off x="5946758" y="4247063"/>
              <a:ext cx="795314" cy="52968"/>
            </a:xfrm>
            <a:custGeom>
              <a:rect b="b" l="l" r="r" t="t"/>
              <a:pathLst>
                <a:path extrusionOk="0" h="1609" w="24159">
                  <a:moveTo>
                    <a:pt x="929" y="1"/>
                  </a:moveTo>
                  <a:lnTo>
                    <a:pt x="1" y="1608"/>
                  </a:lnTo>
                  <a:lnTo>
                    <a:pt x="24158" y="1608"/>
                  </a:lnTo>
                  <a:lnTo>
                    <a:pt x="23218" y="1"/>
                  </a:lnTo>
                  <a:close/>
                </a:path>
              </a:pathLst>
            </a:custGeom>
            <a:solidFill>
              <a:srgbClr val="0084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65"/>
            <p:cNvSpPr/>
            <p:nvPr/>
          </p:nvSpPr>
          <p:spPr>
            <a:xfrm>
              <a:off x="5887568" y="4349773"/>
              <a:ext cx="913695" cy="53330"/>
            </a:xfrm>
            <a:custGeom>
              <a:rect b="b" l="l" r="r" t="t"/>
              <a:pathLst>
                <a:path extrusionOk="0" h="1620" w="27755">
                  <a:moveTo>
                    <a:pt x="929" y="0"/>
                  </a:moveTo>
                  <a:lnTo>
                    <a:pt x="1" y="1620"/>
                  </a:lnTo>
                  <a:lnTo>
                    <a:pt x="27754" y="1620"/>
                  </a:lnTo>
                  <a:lnTo>
                    <a:pt x="26826" y="0"/>
                  </a:lnTo>
                  <a:close/>
                </a:path>
              </a:pathLst>
            </a:custGeom>
            <a:solidFill>
              <a:srgbClr val="0084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65"/>
            <p:cNvSpPr/>
            <p:nvPr/>
          </p:nvSpPr>
          <p:spPr>
            <a:xfrm>
              <a:off x="6065138" y="4042070"/>
              <a:ext cx="558554" cy="52968"/>
            </a:xfrm>
            <a:custGeom>
              <a:rect b="b" l="l" r="r" t="t"/>
              <a:pathLst>
                <a:path extrusionOk="0" h="1609" w="16967">
                  <a:moveTo>
                    <a:pt x="929" y="1"/>
                  </a:moveTo>
                  <a:lnTo>
                    <a:pt x="0" y="1608"/>
                  </a:lnTo>
                  <a:lnTo>
                    <a:pt x="16967" y="1608"/>
                  </a:lnTo>
                  <a:lnTo>
                    <a:pt x="16038" y="1"/>
                  </a:lnTo>
                  <a:close/>
                </a:path>
              </a:pathLst>
            </a:custGeom>
            <a:solidFill>
              <a:srgbClr val="0084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65"/>
            <p:cNvSpPr/>
            <p:nvPr/>
          </p:nvSpPr>
          <p:spPr>
            <a:xfrm>
              <a:off x="5828377" y="4452451"/>
              <a:ext cx="1032437" cy="52968"/>
            </a:xfrm>
            <a:custGeom>
              <a:rect b="b" l="l" r="r" t="t"/>
              <a:pathLst>
                <a:path extrusionOk="0" h="1609" w="31362">
                  <a:moveTo>
                    <a:pt x="918" y="1"/>
                  </a:moveTo>
                  <a:lnTo>
                    <a:pt x="1" y="1608"/>
                  </a:lnTo>
                  <a:lnTo>
                    <a:pt x="31362" y="1608"/>
                  </a:lnTo>
                  <a:lnTo>
                    <a:pt x="30421" y="1"/>
                  </a:lnTo>
                  <a:close/>
                </a:path>
              </a:pathLst>
            </a:custGeom>
            <a:solidFill>
              <a:srgbClr val="0084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65"/>
            <p:cNvSpPr/>
            <p:nvPr/>
          </p:nvSpPr>
          <p:spPr>
            <a:xfrm>
              <a:off x="5769220" y="4554766"/>
              <a:ext cx="1150784" cy="53725"/>
            </a:xfrm>
            <a:custGeom>
              <a:rect b="b" l="l" r="r" t="t"/>
              <a:pathLst>
                <a:path extrusionOk="0" h="1632" w="34957">
                  <a:moveTo>
                    <a:pt x="929" y="0"/>
                  </a:moveTo>
                  <a:lnTo>
                    <a:pt x="0" y="1631"/>
                  </a:lnTo>
                  <a:lnTo>
                    <a:pt x="34957" y="1631"/>
                  </a:lnTo>
                  <a:lnTo>
                    <a:pt x="34016" y="0"/>
                  </a:lnTo>
                  <a:close/>
                </a:path>
              </a:pathLst>
            </a:custGeom>
            <a:solidFill>
              <a:srgbClr val="0084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65"/>
            <p:cNvSpPr/>
            <p:nvPr/>
          </p:nvSpPr>
          <p:spPr>
            <a:xfrm>
              <a:off x="6124328" y="3939393"/>
              <a:ext cx="439778" cy="52935"/>
            </a:xfrm>
            <a:custGeom>
              <a:rect b="b" l="l" r="r" t="t"/>
              <a:pathLst>
                <a:path extrusionOk="0" h="1608" w="13359">
                  <a:moveTo>
                    <a:pt x="941" y="0"/>
                  </a:moveTo>
                  <a:lnTo>
                    <a:pt x="0" y="1608"/>
                  </a:lnTo>
                  <a:lnTo>
                    <a:pt x="13359" y="1608"/>
                  </a:lnTo>
                  <a:lnTo>
                    <a:pt x="12442" y="0"/>
                  </a:lnTo>
                  <a:close/>
                </a:path>
              </a:pathLst>
            </a:custGeom>
            <a:solidFill>
              <a:srgbClr val="0084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65"/>
            <p:cNvSpPr/>
            <p:nvPr/>
          </p:nvSpPr>
          <p:spPr>
            <a:xfrm>
              <a:off x="6302261" y="3611312"/>
              <a:ext cx="84703" cy="73346"/>
            </a:xfrm>
            <a:custGeom>
              <a:rect b="b" l="l" r="r" t="t"/>
              <a:pathLst>
                <a:path extrusionOk="0" h="2228" w="2573">
                  <a:moveTo>
                    <a:pt x="1275" y="1"/>
                  </a:moveTo>
                  <a:lnTo>
                    <a:pt x="1" y="2227"/>
                  </a:lnTo>
                  <a:lnTo>
                    <a:pt x="2572" y="2227"/>
                  </a:lnTo>
                  <a:lnTo>
                    <a:pt x="1275" y="1"/>
                  </a:lnTo>
                  <a:close/>
                </a:path>
              </a:pathLst>
            </a:custGeom>
            <a:solidFill>
              <a:srgbClr val="0084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65"/>
            <p:cNvSpPr/>
            <p:nvPr/>
          </p:nvSpPr>
          <p:spPr>
            <a:xfrm>
              <a:off x="6183485" y="3836715"/>
              <a:ext cx="321464" cy="53330"/>
            </a:xfrm>
            <a:custGeom>
              <a:rect b="b" l="l" r="r" t="t"/>
              <a:pathLst>
                <a:path extrusionOk="0" h="1620" w="9765">
                  <a:moveTo>
                    <a:pt x="942" y="0"/>
                  </a:moveTo>
                  <a:lnTo>
                    <a:pt x="1" y="1619"/>
                  </a:lnTo>
                  <a:lnTo>
                    <a:pt x="9764" y="1619"/>
                  </a:lnTo>
                  <a:lnTo>
                    <a:pt x="8847" y="0"/>
                  </a:lnTo>
                  <a:close/>
                </a:path>
              </a:pathLst>
            </a:custGeom>
            <a:solidFill>
              <a:srgbClr val="0084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65"/>
            <p:cNvSpPr/>
            <p:nvPr/>
          </p:nvSpPr>
          <p:spPr>
            <a:xfrm>
              <a:off x="6242676" y="3734400"/>
              <a:ext cx="203479" cy="52935"/>
            </a:xfrm>
            <a:custGeom>
              <a:rect b="b" l="l" r="r" t="t"/>
              <a:pathLst>
                <a:path extrusionOk="0" h="1608" w="6181">
                  <a:moveTo>
                    <a:pt x="941" y="1"/>
                  </a:moveTo>
                  <a:lnTo>
                    <a:pt x="1" y="1608"/>
                  </a:lnTo>
                  <a:lnTo>
                    <a:pt x="6180" y="1608"/>
                  </a:lnTo>
                  <a:lnTo>
                    <a:pt x="5240" y="1"/>
                  </a:lnTo>
                  <a:close/>
                </a:path>
              </a:pathLst>
            </a:custGeom>
            <a:solidFill>
              <a:srgbClr val="0084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59" name="Google Shape;1159;p65"/>
          <p:cNvSpPr/>
          <p:nvPr/>
        </p:nvSpPr>
        <p:spPr>
          <a:xfrm>
            <a:off x="4192780" y="3318497"/>
            <a:ext cx="552299" cy="551904"/>
          </a:xfrm>
          <a:custGeom>
            <a:rect b="b" l="l" r="r" t="t"/>
            <a:pathLst>
              <a:path extrusionOk="0" h="16765" w="16777">
                <a:moveTo>
                  <a:pt x="0" y="0"/>
                </a:moveTo>
                <a:lnTo>
                  <a:pt x="0" y="16764"/>
                </a:lnTo>
                <a:lnTo>
                  <a:pt x="16776" y="16764"/>
                </a:lnTo>
                <a:lnTo>
                  <a:pt x="16776" y="0"/>
                </a:lnTo>
                <a:close/>
              </a:path>
            </a:pathLst>
          </a:custGeom>
          <a:solidFill>
            <a:srgbClr val="0084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65"/>
          <p:cNvSpPr/>
          <p:nvPr/>
        </p:nvSpPr>
        <p:spPr>
          <a:xfrm>
            <a:off x="4192780" y="3871553"/>
            <a:ext cx="552299" cy="552266"/>
          </a:xfrm>
          <a:custGeom>
            <a:rect b="b" l="l" r="r" t="t"/>
            <a:pathLst>
              <a:path extrusionOk="0" h="16776" w="16777">
                <a:moveTo>
                  <a:pt x="0" y="0"/>
                </a:moveTo>
                <a:lnTo>
                  <a:pt x="0" y="16776"/>
                </a:lnTo>
                <a:lnTo>
                  <a:pt x="16776" y="16776"/>
                </a:lnTo>
                <a:lnTo>
                  <a:pt x="16776" y="0"/>
                </a:lnTo>
                <a:close/>
              </a:path>
            </a:pathLst>
          </a:custGeom>
          <a:solidFill>
            <a:srgbClr val="0084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65"/>
          <p:cNvSpPr/>
          <p:nvPr/>
        </p:nvSpPr>
        <p:spPr>
          <a:xfrm>
            <a:off x="4192780" y="3871553"/>
            <a:ext cx="552299" cy="551871"/>
          </a:xfrm>
          <a:custGeom>
            <a:rect b="b" l="l" r="r" t="t"/>
            <a:pathLst>
              <a:path extrusionOk="0" h="16764" w="16777">
                <a:moveTo>
                  <a:pt x="16776" y="0"/>
                </a:moveTo>
                <a:lnTo>
                  <a:pt x="0" y="16764"/>
                </a:lnTo>
                <a:lnTo>
                  <a:pt x="16776" y="16764"/>
                </a:lnTo>
                <a:lnTo>
                  <a:pt x="16776" y="0"/>
                </a:lnTo>
                <a:close/>
              </a:path>
            </a:pathLst>
          </a:custGeom>
          <a:solidFill>
            <a:srgbClr val="00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65"/>
          <p:cNvSpPr/>
          <p:nvPr/>
        </p:nvSpPr>
        <p:spPr>
          <a:xfrm>
            <a:off x="4249995" y="3375712"/>
            <a:ext cx="438231" cy="438231"/>
          </a:xfrm>
          <a:custGeom>
            <a:rect b="b" l="l" r="r" t="t"/>
            <a:pathLst>
              <a:path extrusionOk="0" h="13312" w="13312">
                <a:moveTo>
                  <a:pt x="6656" y="1"/>
                </a:moveTo>
                <a:cubicBezTo>
                  <a:pt x="2989" y="1"/>
                  <a:pt x="0" y="2977"/>
                  <a:pt x="0" y="6656"/>
                </a:cubicBezTo>
                <a:cubicBezTo>
                  <a:pt x="0" y="10323"/>
                  <a:pt x="2989" y="13312"/>
                  <a:pt x="6656" y="13312"/>
                </a:cubicBezTo>
                <a:cubicBezTo>
                  <a:pt x="10335" y="13312"/>
                  <a:pt x="13312" y="10323"/>
                  <a:pt x="13312" y="6656"/>
                </a:cubicBezTo>
                <a:cubicBezTo>
                  <a:pt x="13312" y="2977"/>
                  <a:pt x="10335" y="1"/>
                  <a:pt x="6656" y="1"/>
                </a:cubicBezTo>
                <a:close/>
              </a:path>
            </a:pathLst>
          </a:custGeom>
          <a:solidFill>
            <a:srgbClr val="00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6" name="Shape 1166"/>
        <p:cNvGrpSpPr/>
        <p:nvPr/>
      </p:nvGrpSpPr>
      <p:grpSpPr>
        <a:xfrm>
          <a:off x="0" y="0"/>
          <a:ext cx="0" cy="0"/>
          <a:chOff x="0" y="0"/>
          <a:chExt cx="0" cy="0"/>
        </a:xfrm>
      </p:grpSpPr>
      <p:sp>
        <p:nvSpPr>
          <p:cNvPr id="1167" name="Google Shape;1167;p66"/>
          <p:cNvSpPr txBox="1"/>
          <p:nvPr>
            <p:ph type="title"/>
          </p:nvPr>
        </p:nvSpPr>
        <p:spPr>
          <a:xfrm>
            <a:off x="720000" y="535000"/>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RESOURCES</a:t>
            </a:r>
            <a:endParaRPr/>
          </a:p>
        </p:txBody>
      </p:sp>
      <p:sp>
        <p:nvSpPr>
          <p:cNvPr id="1168" name="Google Shape;1168;p66"/>
          <p:cNvSpPr txBox="1"/>
          <p:nvPr>
            <p:ph idx="4294967295" type="body"/>
          </p:nvPr>
        </p:nvSpPr>
        <p:spPr>
          <a:xfrm>
            <a:off x="638900" y="1229225"/>
            <a:ext cx="8022000" cy="337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Did you like the resources on this template? Get them for free at our other websites:</a:t>
            </a:r>
            <a:endParaRPr/>
          </a:p>
          <a:p>
            <a:pPr indent="0" lvl="0" marL="0" rtl="0" algn="l">
              <a:spcBef>
                <a:spcPts val="0"/>
              </a:spcBef>
              <a:spcAft>
                <a:spcPts val="0"/>
              </a:spcAft>
              <a:buNone/>
            </a:pPr>
            <a:r>
              <a:t/>
            </a:r>
            <a:endParaRPr b="1" sz="1700">
              <a:solidFill>
                <a:schemeClr val="lt2"/>
              </a:solidFill>
              <a:latin typeface="Righteous"/>
              <a:ea typeface="Righteous"/>
              <a:cs typeface="Righteous"/>
              <a:sym typeface="Righteous"/>
            </a:endParaRPr>
          </a:p>
          <a:p>
            <a:pPr indent="0" lvl="0" marL="0" rtl="0" algn="l">
              <a:spcBef>
                <a:spcPts val="0"/>
              </a:spcBef>
              <a:spcAft>
                <a:spcPts val="0"/>
              </a:spcAft>
              <a:buNone/>
            </a:pPr>
            <a:r>
              <a:rPr b="1" lang="en" sz="2500">
                <a:solidFill>
                  <a:schemeClr val="lt2"/>
                </a:solidFill>
                <a:latin typeface="Righteous"/>
                <a:ea typeface="Righteous"/>
                <a:cs typeface="Righteous"/>
                <a:sym typeface="Righteous"/>
              </a:rPr>
              <a:t>PHOTOS</a:t>
            </a:r>
            <a:endParaRPr b="1" sz="2500">
              <a:solidFill>
                <a:schemeClr val="lt2"/>
              </a:solidFill>
              <a:latin typeface="Righteous"/>
              <a:ea typeface="Righteous"/>
              <a:cs typeface="Righteous"/>
              <a:sym typeface="Righteous"/>
            </a:endParaRPr>
          </a:p>
          <a:p>
            <a:pPr indent="-317500" lvl="0" marL="457200" rtl="0" algn="l">
              <a:lnSpc>
                <a:spcPct val="115000"/>
              </a:lnSpc>
              <a:spcBef>
                <a:spcPts val="0"/>
              </a:spcBef>
              <a:spcAft>
                <a:spcPts val="0"/>
              </a:spcAft>
              <a:buClr>
                <a:schemeClr val="lt2"/>
              </a:buClr>
              <a:buSzPts val="1400"/>
              <a:buChar char="●"/>
            </a:pPr>
            <a:r>
              <a:rPr lang="en">
                <a:solidFill>
                  <a:schemeClr val="lt2"/>
                </a:solidFill>
                <a:uFill>
                  <a:noFill/>
                </a:uFill>
                <a:hlinkClick r:id="rId3">
                  <a:extLst>
                    <a:ext uri="{A12FA001-AC4F-418D-AE19-62706E023703}">
                      <ahyp:hlinkClr val="tx"/>
                    </a:ext>
                  </a:extLst>
                </a:hlinkClick>
              </a:rPr>
              <a:t>Close-up man using smart touch screen server</a:t>
            </a:r>
            <a:endParaRPr>
              <a:solidFill>
                <a:schemeClr val="lt2"/>
              </a:solidFill>
            </a:endParaRPr>
          </a:p>
          <a:p>
            <a:pPr indent="-317500" lvl="0" marL="457200" rtl="0" algn="l">
              <a:lnSpc>
                <a:spcPct val="115000"/>
              </a:lnSpc>
              <a:spcBef>
                <a:spcPts val="0"/>
              </a:spcBef>
              <a:spcAft>
                <a:spcPts val="0"/>
              </a:spcAft>
              <a:buClr>
                <a:schemeClr val="lt2"/>
              </a:buClr>
              <a:buSzPts val="1400"/>
              <a:buChar char="●"/>
            </a:pPr>
            <a:r>
              <a:rPr lang="en">
                <a:solidFill>
                  <a:schemeClr val="lt2"/>
                </a:solidFill>
                <a:uFill>
                  <a:noFill/>
                </a:uFill>
                <a:hlinkClick r:id="rId4">
                  <a:extLst>
                    <a:ext uri="{A12FA001-AC4F-418D-AE19-62706E023703}">
                      <ahyp:hlinkClr val="tx"/>
                    </a:ext>
                  </a:extLst>
                </a:hlinkClick>
              </a:rPr>
              <a:t>Business infographics in hologram made by man</a:t>
            </a:r>
            <a:endParaRPr>
              <a:solidFill>
                <a:schemeClr val="lt2"/>
              </a:solidFill>
            </a:endParaRPr>
          </a:p>
          <a:p>
            <a:pPr indent="-317500" lvl="0" marL="457200" rtl="0" algn="l">
              <a:lnSpc>
                <a:spcPct val="115000"/>
              </a:lnSpc>
              <a:spcBef>
                <a:spcPts val="0"/>
              </a:spcBef>
              <a:spcAft>
                <a:spcPts val="0"/>
              </a:spcAft>
              <a:buClr>
                <a:schemeClr val="lt2"/>
              </a:buClr>
              <a:buSzPts val="1400"/>
              <a:buChar char="●"/>
            </a:pPr>
            <a:r>
              <a:rPr lang="en">
                <a:solidFill>
                  <a:schemeClr val="lt2"/>
                </a:solidFill>
                <a:uFill>
                  <a:noFill/>
                </a:uFill>
                <a:hlinkClick r:id="rId5">
                  <a:extLst>
                    <a:ext uri="{A12FA001-AC4F-418D-AE19-62706E023703}">
                      <ahyp:hlinkClr val="tx"/>
                    </a:ext>
                  </a:extLst>
                </a:hlinkClick>
              </a:rPr>
              <a:t>Older man at home showing graph on notepad with tablet on desk</a:t>
            </a:r>
            <a:endParaRPr>
              <a:solidFill>
                <a:schemeClr val="lt2"/>
              </a:solidFill>
            </a:endParaRPr>
          </a:p>
          <a:p>
            <a:pPr indent="-317500" lvl="0" marL="457200" rtl="0" algn="l">
              <a:lnSpc>
                <a:spcPct val="115000"/>
              </a:lnSpc>
              <a:spcBef>
                <a:spcPts val="0"/>
              </a:spcBef>
              <a:spcAft>
                <a:spcPts val="0"/>
              </a:spcAft>
              <a:buClr>
                <a:schemeClr val="lt2"/>
              </a:buClr>
              <a:buSzPts val="1400"/>
              <a:buChar char="●"/>
            </a:pPr>
            <a:r>
              <a:rPr lang="en">
                <a:solidFill>
                  <a:schemeClr val="lt2"/>
                </a:solidFill>
                <a:uFill>
                  <a:noFill/>
                </a:uFill>
                <a:hlinkClick r:id="rId6">
                  <a:extLst>
                    <a:ext uri="{A12FA001-AC4F-418D-AE19-62706E023703}">
                      <ahyp:hlinkClr val="tx"/>
                    </a:ext>
                  </a:extLst>
                </a:hlinkClick>
              </a:rPr>
              <a:t>Close up on person working on device</a:t>
            </a:r>
            <a:endParaRPr>
              <a:solidFill>
                <a:schemeClr val="lt2"/>
              </a:solidFill>
            </a:endParaRPr>
          </a:p>
          <a:p>
            <a:pPr indent="-317500" lvl="0" marL="457200" rtl="0" algn="l">
              <a:lnSpc>
                <a:spcPct val="115000"/>
              </a:lnSpc>
              <a:spcBef>
                <a:spcPts val="0"/>
              </a:spcBef>
              <a:spcAft>
                <a:spcPts val="0"/>
              </a:spcAft>
              <a:buClr>
                <a:schemeClr val="lt2"/>
              </a:buClr>
              <a:buSzPts val="1400"/>
              <a:buChar char="●"/>
            </a:pPr>
            <a:r>
              <a:rPr lang="en">
                <a:solidFill>
                  <a:schemeClr val="lt2"/>
                </a:solidFill>
                <a:uFill>
                  <a:noFill/>
                </a:uFill>
                <a:hlinkClick r:id="rId7">
                  <a:extLst>
                    <a:ext uri="{A12FA001-AC4F-418D-AE19-62706E023703}">
                      <ahyp:hlinkClr val="tx"/>
                    </a:ext>
                  </a:extLst>
                </a:hlinkClick>
              </a:rPr>
              <a:t>Senior woman teaching english lessons at home</a:t>
            </a:r>
            <a:endParaRPr>
              <a:solidFill>
                <a:schemeClr val="lt2"/>
              </a:solidFill>
            </a:endParaRPr>
          </a:p>
          <a:p>
            <a:pPr indent="-317500" lvl="0" marL="457200" rtl="0" algn="l">
              <a:lnSpc>
                <a:spcPct val="115000"/>
              </a:lnSpc>
              <a:spcBef>
                <a:spcPts val="0"/>
              </a:spcBef>
              <a:spcAft>
                <a:spcPts val="0"/>
              </a:spcAft>
              <a:buClr>
                <a:schemeClr val="lt2"/>
              </a:buClr>
              <a:buSzPts val="1400"/>
              <a:buChar char="●"/>
            </a:pPr>
            <a:r>
              <a:rPr lang="en">
                <a:solidFill>
                  <a:schemeClr val="lt2"/>
                </a:solidFill>
                <a:uFill>
                  <a:noFill/>
                </a:uFill>
                <a:hlinkClick r:id="rId8">
                  <a:extLst>
                    <a:ext uri="{A12FA001-AC4F-418D-AE19-62706E023703}">
                      <ahyp:hlinkClr val="tx"/>
                    </a:ext>
                  </a:extLst>
                </a:hlinkClick>
              </a:rPr>
              <a:t>Older man at home showing graph on notepad with tablet on desk</a:t>
            </a:r>
            <a:endParaRPr b="1" sz="2500">
              <a:solidFill>
                <a:schemeClr val="lt2"/>
              </a:solidFill>
              <a:latin typeface="Righteous"/>
              <a:ea typeface="Righteous"/>
              <a:cs typeface="Righteous"/>
              <a:sym typeface="Righteous"/>
            </a:endParaRPr>
          </a:p>
          <a:p>
            <a:pPr indent="0" lvl="0" marL="0" rtl="0" algn="l">
              <a:spcBef>
                <a:spcPts val="0"/>
              </a:spcBef>
              <a:spcAft>
                <a:spcPts val="0"/>
              </a:spcAft>
              <a:buNone/>
            </a:pPr>
            <a:r>
              <a:t/>
            </a:r>
            <a:endParaRPr b="1" sz="1700">
              <a:solidFill>
                <a:schemeClr val="lt2"/>
              </a:solidFill>
              <a:latin typeface="Righteous"/>
              <a:ea typeface="Righteous"/>
              <a:cs typeface="Righteous"/>
              <a:sym typeface="Righteous"/>
            </a:endParaRPr>
          </a:p>
          <a:p>
            <a:pPr indent="0" lvl="0" marL="0" rtl="0" algn="l">
              <a:spcBef>
                <a:spcPts val="0"/>
              </a:spcBef>
              <a:spcAft>
                <a:spcPts val="0"/>
              </a:spcAft>
              <a:buNone/>
            </a:pPr>
            <a:r>
              <a:rPr b="1" lang="en" sz="2500">
                <a:solidFill>
                  <a:schemeClr val="lt2"/>
                </a:solidFill>
                <a:latin typeface="Righteous"/>
                <a:ea typeface="Righteous"/>
                <a:cs typeface="Righteous"/>
                <a:sym typeface="Righteous"/>
              </a:rPr>
              <a:t>VECTORS</a:t>
            </a:r>
            <a:endParaRPr>
              <a:solidFill>
                <a:schemeClr val="lt2"/>
              </a:solidFill>
            </a:endParaRPr>
          </a:p>
          <a:p>
            <a:pPr indent="-317500" lvl="0" marL="457200" rtl="0" algn="l">
              <a:lnSpc>
                <a:spcPct val="115000"/>
              </a:lnSpc>
              <a:spcBef>
                <a:spcPts val="0"/>
              </a:spcBef>
              <a:spcAft>
                <a:spcPts val="0"/>
              </a:spcAft>
              <a:buClr>
                <a:schemeClr val="lt2"/>
              </a:buClr>
              <a:buSzPts val="1400"/>
              <a:buChar char="●"/>
            </a:pPr>
            <a:r>
              <a:rPr lang="en">
                <a:solidFill>
                  <a:schemeClr val="lt2"/>
                </a:solidFill>
                <a:uFill>
                  <a:noFill/>
                </a:uFill>
                <a:hlinkClick r:id="rId9">
                  <a:extLst>
                    <a:ext uri="{A12FA001-AC4F-418D-AE19-62706E023703}">
                      <ahyp:hlinkClr val="tx"/>
                    </a:ext>
                  </a:extLst>
                </a:hlinkClick>
              </a:rPr>
              <a:t>Technology social media posts set</a:t>
            </a:r>
            <a:endParaRPr b="1" sz="2500">
              <a:solidFill>
                <a:schemeClr val="lt2"/>
              </a:solidFill>
              <a:latin typeface="Righteous"/>
              <a:ea typeface="Righteous"/>
              <a:cs typeface="Righteous"/>
              <a:sym typeface="Righteous"/>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172" name="Shape 1172"/>
        <p:cNvGrpSpPr/>
        <p:nvPr/>
      </p:nvGrpSpPr>
      <p:grpSpPr>
        <a:xfrm>
          <a:off x="0" y="0"/>
          <a:ext cx="0" cy="0"/>
          <a:chOff x="0" y="0"/>
          <a:chExt cx="0" cy="0"/>
        </a:xfrm>
      </p:grpSpPr>
      <p:sp>
        <p:nvSpPr>
          <p:cNvPr id="1173" name="Google Shape;1173;p67"/>
          <p:cNvSpPr txBox="1"/>
          <p:nvPr>
            <p:ph idx="4294967295" type="title"/>
          </p:nvPr>
        </p:nvSpPr>
        <p:spPr>
          <a:xfrm>
            <a:off x="1048350" y="3238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Instructions for use (</a:t>
            </a:r>
            <a:r>
              <a:rPr lang="en">
                <a:latin typeface="Arial"/>
                <a:ea typeface="Arial"/>
                <a:cs typeface="Arial"/>
                <a:sym typeface="Arial"/>
              </a:rPr>
              <a:t>free users)</a:t>
            </a:r>
            <a:endParaRPr>
              <a:solidFill>
                <a:srgbClr val="FFFFFF"/>
              </a:solidFill>
              <a:latin typeface="Arial"/>
              <a:ea typeface="Arial"/>
              <a:cs typeface="Arial"/>
              <a:sym typeface="Arial"/>
            </a:endParaRPr>
          </a:p>
        </p:txBody>
      </p:sp>
      <p:sp>
        <p:nvSpPr>
          <p:cNvPr id="1174" name="Google Shape;1174;p67"/>
          <p:cNvSpPr txBox="1"/>
          <p:nvPr>
            <p:ph idx="4294967295" type="body"/>
          </p:nvPr>
        </p:nvSpPr>
        <p:spPr>
          <a:xfrm>
            <a:off x="1048350" y="690275"/>
            <a:ext cx="7047300" cy="440100"/>
          </a:xfrm>
          <a:prstGeom prst="rect">
            <a:avLst/>
          </a:prstGeom>
        </p:spPr>
        <p:txBody>
          <a:bodyPr anchorCtr="0" anchor="t" bIns="91425" lIns="91425" spcFirstLastPara="1" rIns="91425" wrap="square" tIns="91425">
            <a:noAutofit/>
          </a:bodyPr>
          <a:lstStyle/>
          <a:p>
            <a:pPr indent="0" lvl="0" marL="0" marR="0" rtl="0" algn="l">
              <a:lnSpc>
                <a:spcPct val="115000"/>
              </a:lnSpc>
              <a:spcBef>
                <a:spcPts val="1400"/>
              </a:spcBef>
              <a:spcAft>
                <a:spcPts val="0"/>
              </a:spcAft>
              <a:buNone/>
            </a:pPr>
            <a:r>
              <a:rPr lang="en">
                <a:solidFill>
                  <a:srgbClr val="FFFFFF"/>
                </a:solidFill>
                <a:latin typeface="Arial"/>
                <a:ea typeface="Arial"/>
                <a:cs typeface="Arial"/>
                <a:sym typeface="Arial"/>
              </a:rPr>
              <a:t>In order to use this template, you must credit </a:t>
            </a:r>
            <a:r>
              <a:rPr b="1" lang="en" sz="1000" u="sng">
                <a:solidFill>
                  <a:srgbClr val="869FB2"/>
                </a:solidFill>
                <a:latin typeface="Arial"/>
                <a:ea typeface="Arial"/>
                <a:cs typeface="Arial"/>
                <a:sym typeface="Arial"/>
              </a:rPr>
              <a:t>S</a:t>
            </a:r>
            <a:r>
              <a:rPr b="1" lang="en" u="sng">
                <a:solidFill>
                  <a:srgbClr val="869FB2"/>
                </a:solidFill>
                <a:latin typeface="Arial"/>
                <a:ea typeface="Arial"/>
                <a:cs typeface="Arial"/>
                <a:sym typeface="Arial"/>
                <a:hlinkClick r:id="rId3">
                  <a:extLst>
                    <a:ext uri="{A12FA001-AC4F-418D-AE19-62706E023703}">
                      <ahyp:hlinkClr val="tx"/>
                    </a:ext>
                  </a:extLst>
                </a:hlinkClick>
              </a:rPr>
              <a:t>lidesgo</a:t>
            </a:r>
            <a:r>
              <a:rPr lang="en">
                <a:solidFill>
                  <a:srgbClr val="435D74"/>
                </a:solidFill>
                <a:latin typeface="Arial"/>
                <a:ea typeface="Arial"/>
                <a:cs typeface="Arial"/>
                <a:sym typeface="Arial"/>
              </a:rPr>
              <a:t> </a:t>
            </a:r>
            <a:r>
              <a:rPr lang="en">
                <a:solidFill>
                  <a:srgbClr val="FFFFFF"/>
                </a:solidFill>
                <a:latin typeface="Arial"/>
                <a:ea typeface="Arial"/>
                <a:cs typeface="Arial"/>
                <a:sym typeface="Arial"/>
              </a:rPr>
              <a:t>by keeping the </a:t>
            </a:r>
            <a:r>
              <a:rPr b="1" lang="en" u="sng">
                <a:solidFill>
                  <a:srgbClr val="869FB2"/>
                </a:solidFill>
                <a:latin typeface="Arial"/>
                <a:ea typeface="Arial"/>
                <a:cs typeface="Arial"/>
                <a:sym typeface="Arial"/>
                <a:hlinkClick action="ppaction://hlinksldjump" r:id="rId4">
                  <a:extLst>
                    <a:ext uri="{A12FA001-AC4F-418D-AE19-62706E023703}">
                      <ahyp:hlinkClr val="tx"/>
                    </a:ext>
                  </a:extLst>
                </a:hlinkClick>
              </a:rPr>
              <a:t>Thanks</a:t>
            </a:r>
            <a:r>
              <a:rPr lang="en">
                <a:solidFill>
                  <a:srgbClr val="FFFFFF"/>
                </a:solidFill>
                <a:latin typeface="Arial"/>
                <a:ea typeface="Arial"/>
                <a:cs typeface="Arial"/>
                <a:sym typeface="Arial"/>
              </a:rPr>
              <a:t> </a:t>
            </a:r>
            <a:r>
              <a:rPr lang="en">
                <a:solidFill>
                  <a:srgbClr val="FFFFFF"/>
                </a:solidFill>
                <a:latin typeface="Arial"/>
                <a:ea typeface="Arial"/>
                <a:cs typeface="Arial"/>
                <a:sym typeface="Arial"/>
              </a:rPr>
              <a:t>slide.</a:t>
            </a:r>
            <a:endParaRPr>
              <a:solidFill>
                <a:srgbClr val="FFFFFF"/>
              </a:solidFill>
              <a:latin typeface="Arial"/>
              <a:ea typeface="Arial"/>
              <a:cs typeface="Arial"/>
              <a:sym typeface="Arial"/>
            </a:endParaRPr>
          </a:p>
          <a:p>
            <a:pPr indent="0" lvl="0" marL="0" marR="0" rtl="0" algn="l">
              <a:lnSpc>
                <a:spcPct val="115000"/>
              </a:lnSpc>
              <a:spcBef>
                <a:spcPts val="1400"/>
              </a:spcBef>
              <a:spcAft>
                <a:spcPts val="0"/>
              </a:spcAft>
              <a:buNone/>
            </a:pPr>
            <a:r>
              <a:rPr b="1" lang="en" sz="1000">
                <a:solidFill>
                  <a:srgbClr val="869FB2"/>
                </a:solidFill>
                <a:latin typeface="Arial"/>
                <a:ea typeface="Arial"/>
                <a:cs typeface="Arial"/>
                <a:sym typeface="Arial"/>
              </a:rPr>
              <a:t>You are allowed to:</a:t>
            </a:r>
            <a:endParaRPr b="1" sz="1000">
              <a:solidFill>
                <a:srgbClr val="869FB2"/>
              </a:solidFill>
              <a:latin typeface="Arial"/>
              <a:ea typeface="Arial"/>
              <a:cs typeface="Arial"/>
              <a:sym typeface="Arial"/>
            </a:endParaRPr>
          </a:p>
          <a:p>
            <a:pPr indent="-292100" lvl="0" marL="457200" rtl="0" algn="l">
              <a:lnSpc>
                <a:spcPct val="115000"/>
              </a:lnSpc>
              <a:spcBef>
                <a:spcPts val="400"/>
              </a:spcBef>
              <a:spcAft>
                <a:spcPts val="0"/>
              </a:spcAft>
              <a:buClr>
                <a:srgbClr val="FFFFFF"/>
              </a:buClr>
              <a:buSzPts val="1000"/>
              <a:buFont typeface="Arial"/>
              <a:buChar char="●"/>
            </a:pPr>
            <a:r>
              <a:rPr lang="en" sz="1000">
                <a:solidFill>
                  <a:srgbClr val="FFFFFF"/>
                </a:solidFill>
                <a:latin typeface="Arial"/>
                <a:ea typeface="Arial"/>
                <a:cs typeface="Arial"/>
                <a:sym typeface="Arial"/>
              </a:rPr>
              <a:t>Modify this template.</a:t>
            </a:r>
            <a:endParaRPr sz="1000">
              <a:solidFill>
                <a:srgbClr val="FFFFFF"/>
              </a:solidFill>
              <a:latin typeface="Arial"/>
              <a:ea typeface="Arial"/>
              <a:cs typeface="Arial"/>
              <a:sym typeface="Aria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Use it for both personal and commercial purposes.</a:t>
            </a:r>
            <a:endParaRPr sz="1000">
              <a:solidFill>
                <a:srgbClr val="FFFFFF"/>
              </a:solidFill>
              <a:latin typeface="Arial"/>
              <a:ea typeface="Arial"/>
              <a:cs typeface="Arial"/>
              <a:sym typeface="Arial"/>
            </a:endParaRPr>
          </a:p>
          <a:p>
            <a:pPr indent="0" lvl="0" marL="0" rtl="0" algn="l">
              <a:lnSpc>
                <a:spcPct val="115000"/>
              </a:lnSpc>
              <a:spcBef>
                <a:spcPts val="1400"/>
              </a:spcBef>
              <a:spcAft>
                <a:spcPts val="0"/>
              </a:spcAft>
              <a:buNone/>
            </a:pPr>
            <a:r>
              <a:rPr b="1" lang="en" sz="1000">
                <a:solidFill>
                  <a:srgbClr val="869FB2"/>
                </a:solidFill>
                <a:latin typeface="Arial"/>
                <a:ea typeface="Arial"/>
                <a:cs typeface="Arial"/>
                <a:sym typeface="Arial"/>
              </a:rPr>
              <a:t>You are not allowed to:</a:t>
            </a:r>
            <a:endParaRPr b="1" sz="1000">
              <a:solidFill>
                <a:srgbClr val="869FB2"/>
              </a:solidFill>
              <a:latin typeface="Arial"/>
              <a:ea typeface="Arial"/>
              <a:cs typeface="Arial"/>
              <a:sym typeface="Arial"/>
            </a:endParaRPr>
          </a:p>
          <a:p>
            <a:pPr indent="-292100" lvl="0" marL="457200" rtl="0" algn="l">
              <a:lnSpc>
                <a:spcPct val="115000"/>
              </a:lnSpc>
              <a:spcBef>
                <a:spcPts val="400"/>
              </a:spcBef>
              <a:spcAft>
                <a:spcPts val="0"/>
              </a:spcAft>
              <a:buClr>
                <a:srgbClr val="FFFFFF"/>
              </a:buClr>
              <a:buSzPts val="1000"/>
              <a:buFont typeface="Arial"/>
              <a:buChar char="●"/>
            </a:pPr>
            <a:r>
              <a:rPr lang="en" sz="1000">
                <a:solidFill>
                  <a:srgbClr val="FFFFFF"/>
                </a:solidFill>
                <a:latin typeface="Arial"/>
                <a:ea typeface="Arial"/>
                <a:cs typeface="Arial"/>
                <a:sym typeface="Arial"/>
              </a:rPr>
              <a:t>Sublicense, sell or rent any of Slidesgo Content (or a modified version of Slidesgo Content).</a:t>
            </a:r>
            <a:endParaRPr sz="1000">
              <a:solidFill>
                <a:srgbClr val="FFFFFF"/>
              </a:solidFill>
              <a:latin typeface="Arial"/>
              <a:ea typeface="Arial"/>
              <a:cs typeface="Arial"/>
              <a:sym typeface="Aria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Distribute this Slidesgo Template (or a modified version of this Slidesgo Template) or include it in a database or in any other product or service that offers downloadable images, icons or presentations that may be subject to distribution or resale.</a:t>
            </a:r>
            <a:endParaRPr sz="1000">
              <a:solidFill>
                <a:srgbClr val="FFFFFF"/>
              </a:solidFill>
              <a:latin typeface="Arial"/>
              <a:ea typeface="Arial"/>
              <a:cs typeface="Arial"/>
              <a:sym typeface="Aria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Use any of the elements that are part of this Slidesgo Template in an isolated and separated way from this Template.</a:t>
            </a:r>
            <a:endParaRPr sz="1000">
              <a:solidFill>
                <a:srgbClr val="FFFFFF"/>
              </a:solidFill>
              <a:latin typeface="Arial"/>
              <a:ea typeface="Arial"/>
              <a:cs typeface="Arial"/>
              <a:sym typeface="Aria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Delete the “Thanks” or “Credits” slide.</a:t>
            </a:r>
            <a:endParaRPr sz="1000">
              <a:solidFill>
                <a:srgbClr val="FFFFFF"/>
              </a:solidFill>
              <a:latin typeface="Arial"/>
              <a:ea typeface="Arial"/>
              <a:cs typeface="Arial"/>
              <a:sym typeface="Aria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Register any of the elements that are part of this template as a trademark or logo, or register it as a work in an intellectual property registry or similar.</a:t>
            </a:r>
            <a:endParaRPr sz="1000">
              <a:solidFill>
                <a:srgbClr val="FFFFFF"/>
              </a:solidFill>
              <a:latin typeface="Arial"/>
              <a:ea typeface="Arial"/>
              <a:cs typeface="Arial"/>
              <a:sym typeface="Arial"/>
            </a:endParaRPr>
          </a:p>
          <a:p>
            <a:pPr indent="0" lvl="0" marL="0" rtl="0" algn="l">
              <a:lnSpc>
                <a:spcPct val="115000"/>
              </a:lnSpc>
              <a:spcBef>
                <a:spcPts val="0"/>
              </a:spcBef>
              <a:spcAft>
                <a:spcPts val="0"/>
              </a:spcAft>
              <a:buNone/>
            </a:pPr>
            <a:r>
              <a:t/>
            </a:r>
            <a:endParaRPr sz="1000">
              <a:solidFill>
                <a:srgbClr val="FFFFFF"/>
              </a:solidFill>
              <a:latin typeface="Arial"/>
              <a:ea typeface="Arial"/>
              <a:cs typeface="Arial"/>
              <a:sym typeface="Arial"/>
            </a:endParaRPr>
          </a:p>
          <a:p>
            <a:pPr indent="0" lvl="0" marL="0" rtl="0" algn="ctr">
              <a:spcBef>
                <a:spcPts val="0"/>
              </a:spcBef>
              <a:spcAft>
                <a:spcPts val="0"/>
              </a:spcAft>
              <a:buNone/>
            </a:pPr>
            <a:r>
              <a:t/>
            </a:r>
            <a:endParaRPr sz="1000">
              <a:solidFill>
                <a:srgbClr val="435D74"/>
              </a:solidFill>
              <a:latin typeface="Arial"/>
              <a:ea typeface="Arial"/>
              <a:cs typeface="Arial"/>
              <a:sym typeface="Arial"/>
            </a:endParaRPr>
          </a:p>
          <a:p>
            <a:pPr indent="0" lvl="0" marL="0" rtl="0" algn="ctr">
              <a:spcBef>
                <a:spcPts val="0"/>
              </a:spcBef>
              <a:spcAft>
                <a:spcPts val="0"/>
              </a:spcAft>
              <a:buNone/>
            </a:pPr>
            <a:r>
              <a:t/>
            </a:r>
            <a:endParaRPr sz="1300">
              <a:solidFill>
                <a:srgbClr val="435D74"/>
              </a:solidFill>
              <a:latin typeface="Arial"/>
              <a:ea typeface="Arial"/>
              <a:cs typeface="Arial"/>
              <a:sym typeface="Arial"/>
            </a:endParaRPr>
          </a:p>
          <a:p>
            <a:pPr indent="0" lvl="0" marL="0" rtl="0" algn="l">
              <a:spcBef>
                <a:spcPts val="0"/>
              </a:spcBef>
              <a:spcAft>
                <a:spcPts val="0"/>
              </a:spcAft>
              <a:buNone/>
            </a:pPr>
            <a:r>
              <a:t/>
            </a:r>
            <a:endParaRPr sz="1300">
              <a:solidFill>
                <a:srgbClr val="435D74"/>
              </a:solidFill>
              <a:latin typeface="Arial"/>
              <a:ea typeface="Arial"/>
              <a:cs typeface="Arial"/>
              <a:sym typeface="Arial"/>
            </a:endParaRPr>
          </a:p>
        </p:txBody>
      </p:sp>
      <p:sp>
        <p:nvSpPr>
          <p:cNvPr id="1175" name="Google Shape;1175;p67"/>
          <p:cNvSpPr txBox="1"/>
          <p:nvPr/>
        </p:nvSpPr>
        <p:spPr>
          <a:xfrm>
            <a:off x="1048350" y="4314290"/>
            <a:ext cx="7047300" cy="440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000">
                <a:solidFill>
                  <a:srgbClr val="FFFFFF"/>
                </a:solidFill>
              </a:rPr>
              <a:t>For more information about editing slides, please </a:t>
            </a:r>
            <a:r>
              <a:rPr lang="en" sz="900">
                <a:solidFill>
                  <a:srgbClr val="FFFFFF"/>
                </a:solidFill>
              </a:rPr>
              <a:t>read </a:t>
            </a:r>
            <a:r>
              <a:rPr lang="en" sz="1000">
                <a:solidFill>
                  <a:srgbClr val="FFFFFF"/>
                </a:solidFill>
              </a:rPr>
              <a:t>our FAQs or visit Slidesgo School:</a:t>
            </a:r>
            <a:endParaRPr sz="1000">
              <a:solidFill>
                <a:srgbClr val="FFFFFF"/>
              </a:solidFill>
            </a:endParaRPr>
          </a:p>
          <a:p>
            <a:pPr indent="0" lvl="0" marL="0" rtl="0" algn="ctr">
              <a:lnSpc>
                <a:spcPct val="115000"/>
              </a:lnSpc>
              <a:spcBef>
                <a:spcPts val="0"/>
              </a:spcBef>
              <a:spcAft>
                <a:spcPts val="0"/>
              </a:spcAft>
              <a:buNone/>
            </a:pPr>
            <a:r>
              <a:rPr lang="en" sz="1000" u="sng">
                <a:solidFill>
                  <a:srgbClr val="869FB2"/>
                </a:solidFill>
                <a:hlinkClick r:id="rId5">
                  <a:extLst>
                    <a:ext uri="{A12FA001-AC4F-418D-AE19-62706E023703}">
                      <ahyp:hlinkClr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6">
                  <a:extLst>
                    <a:ext uri="{A12FA001-AC4F-418D-AE19-62706E023703}">
                      <ahyp:hlinkClr val="tx"/>
                    </a:ext>
                  </a:extLst>
                </a:hlinkClick>
              </a:rPr>
              <a:t>https://slidesgo.com/slidesgo-school</a:t>
            </a:r>
            <a:endParaRPr sz="1000" u="sng">
              <a:solidFill>
                <a:srgbClr val="869FB2"/>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179" name="Shape 1179"/>
        <p:cNvGrpSpPr/>
        <p:nvPr/>
      </p:nvGrpSpPr>
      <p:grpSpPr>
        <a:xfrm>
          <a:off x="0" y="0"/>
          <a:ext cx="0" cy="0"/>
          <a:chOff x="0" y="0"/>
          <a:chExt cx="0" cy="0"/>
        </a:xfrm>
      </p:grpSpPr>
      <p:sp>
        <p:nvSpPr>
          <p:cNvPr id="1180" name="Google Shape;1180;p68"/>
          <p:cNvSpPr txBox="1"/>
          <p:nvPr>
            <p:ph idx="4294967295" type="title"/>
          </p:nvPr>
        </p:nvSpPr>
        <p:spPr>
          <a:xfrm>
            <a:off x="1048350" y="3238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Instructions for use (premium users)</a:t>
            </a:r>
            <a:endParaRPr>
              <a:solidFill>
                <a:srgbClr val="FFFFFF"/>
              </a:solidFill>
              <a:latin typeface="Arial"/>
              <a:ea typeface="Arial"/>
              <a:cs typeface="Arial"/>
              <a:sym typeface="Arial"/>
            </a:endParaRPr>
          </a:p>
        </p:txBody>
      </p:sp>
      <p:sp>
        <p:nvSpPr>
          <p:cNvPr id="1181" name="Google Shape;1181;p68"/>
          <p:cNvSpPr txBox="1"/>
          <p:nvPr>
            <p:ph idx="4294967295" type="body"/>
          </p:nvPr>
        </p:nvSpPr>
        <p:spPr>
          <a:xfrm>
            <a:off x="1048350" y="690275"/>
            <a:ext cx="7047300" cy="440100"/>
          </a:xfrm>
          <a:prstGeom prst="rect">
            <a:avLst/>
          </a:prstGeom>
        </p:spPr>
        <p:txBody>
          <a:bodyPr anchorCtr="0" anchor="t" bIns="91425" lIns="91425" spcFirstLastPara="1" rIns="91425" wrap="square" tIns="91425">
            <a:noAutofit/>
          </a:bodyPr>
          <a:lstStyle/>
          <a:p>
            <a:pPr indent="0" lvl="0" marL="0" rtl="0" algn="l">
              <a:spcBef>
                <a:spcPts val="1400"/>
              </a:spcBef>
              <a:spcAft>
                <a:spcPts val="0"/>
              </a:spcAft>
              <a:buNone/>
            </a:pPr>
            <a:r>
              <a:rPr lang="en">
                <a:solidFill>
                  <a:schemeClr val="lt1"/>
                </a:solidFill>
                <a:latin typeface="Arial"/>
                <a:ea typeface="Arial"/>
                <a:cs typeface="Arial"/>
                <a:sym typeface="Arial"/>
              </a:rPr>
              <a:t>As a Premium user, you can use this template without attributing </a:t>
            </a:r>
            <a:r>
              <a:rPr b="1" lang="en" u="sng">
                <a:solidFill>
                  <a:srgbClr val="869FB2"/>
                </a:solidFill>
                <a:latin typeface="Arial"/>
                <a:ea typeface="Arial"/>
                <a:cs typeface="Arial"/>
                <a:sym typeface="Arial"/>
                <a:hlinkClick r:id="rId3">
                  <a:extLst>
                    <a:ext uri="{A12FA001-AC4F-418D-AE19-62706E023703}">
                      <ahyp:hlinkClr val="tx"/>
                    </a:ext>
                  </a:extLst>
                </a:hlinkClick>
              </a:rPr>
              <a:t>Slidesgo</a:t>
            </a:r>
            <a:r>
              <a:rPr lang="en">
                <a:solidFill>
                  <a:schemeClr val="lt1"/>
                </a:solidFill>
                <a:latin typeface="Arial"/>
                <a:ea typeface="Arial"/>
                <a:cs typeface="Arial"/>
                <a:sym typeface="Arial"/>
              </a:rPr>
              <a:t> or keeping the "Thanks" slide.</a:t>
            </a:r>
            <a:endParaRPr>
              <a:solidFill>
                <a:srgbClr val="FFFFFF"/>
              </a:solidFill>
              <a:latin typeface="Arial"/>
              <a:ea typeface="Arial"/>
              <a:cs typeface="Arial"/>
              <a:sym typeface="Arial"/>
            </a:endParaRPr>
          </a:p>
          <a:p>
            <a:pPr indent="0" lvl="0" marL="0" marR="0" rtl="0" algn="l">
              <a:lnSpc>
                <a:spcPct val="115000"/>
              </a:lnSpc>
              <a:spcBef>
                <a:spcPts val="1400"/>
              </a:spcBef>
              <a:spcAft>
                <a:spcPts val="0"/>
              </a:spcAft>
              <a:buNone/>
            </a:pPr>
            <a:r>
              <a:rPr b="1" lang="en" sz="1000">
                <a:solidFill>
                  <a:srgbClr val="869FB2"/>
                </a:solidFill>
                <a:latin typeface="Arial"/>
                <a:ea typeface="Arial"/>
                <a:cs typeface="Arial"/>
                <a:sym typeface="Arial"/>
              </a:rPr>
              <a:t>You are allowed to:</a:t>
            </a:r>
            <a:endParaRPr b="1" sz="1000">
              <a:solidFill>
                <a:srgbClr val="869FB2"/>
              </a:solidFill>
              <a:latin typeface="Arial"/>
              <a:ea typeface="Arial"/>
              <a:cs typeface="Arial"/>
              <a:sym typeface="Arial"/>
            </a:endParaRPr>
          </a:p>
          <a:p>
            <a:pPr indent="-292100" lvl="0" marL="457200" rtl="0" algn="l">
              <a:lnSpc>
                <a:spcPct val="115000"/>
              </a:lnSpc>
              <a:spcBef>
                <a:spcPts val="400"/>
              </a:spcBef>
              <a:spcAft>
                <a:spcPts val="0"/>
              </a:spcAft>
              <a:buClr>
                <a:srgbClr val="FFFFFF"/>
              </a:buClr>
              <a:buSzPts val="1000"/>
              <a:buFont typeface="Arial"/>
              <a:buChar char="●"/>
            </a:pPr>
            <a:r>
              <a:rPr lang="en" sz="1000">
                <a:solidFill>
                  <a:srgbClr val="FFFFFF"/>
                </a:solidFill>
                <a:latin typeface="Arial"/>
                <a:ea typeface="Arial"/>
                <a:cs typeface="Arial"/>
                <a:sym typeface="Arial"/>
              </a:rPr>
              <a:t>Modify this template.</a:t>
            </a:r>
            <a:endParaRPr sz="1000">
              <a:solidFill>
                <a:srgbClr val="FFFFFF"/>
              </a:solidFill>
              <a:latin typeface="Arial"/>
              <a:ea typeface="Arial"/>
              <a:cs typeface="Arial"/>
              <a:sym typeface="Aria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Use it for both personal and commercial purposes.</a:t>
            </a:r>
            <a:endParaRPr sz="1000">
              <a:solidFill>
                <a:srgbClr val="FFFFFF"/>
              </a:solidFill>
              <a:latin typeface="Arial"/>
              <a:ea typeface="Arial"/>
              <a:cs typeface="Arial"/>
              <a:sym typeface="Aria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Hide or delete the “Thanks” slide and the mention to Slidesgo in the credits.</a:t>
            </a:r>
            <a:endParaRPr sz="1000">
              <a:solidFill>
                <a:srgbClr val="FFFFFF"/>
              </a:solidFill>
              <a:latin typeface="Arial"/>
              <a:ea typeface="Arial"/>
              <a:cs typeface="Arial"/>
              <a:sym typeface="Aria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Share this template in an editable format with people who are not part of your team.</a:t>
            </a:r>
            <a:endParaRPr sz="1000">
              <a:solidFill>
                <a:srgbClr val="FFFFFF"/>
              </a:solidFill>
              <a:latin typeface="Arial"/>
              <a:ea typeface="Arial"/>
              <a:cs typeface="Arial"/>
              <a:sym typeface="Arial"/>
            </a:endParaRPr>
          </a:p>
          <a:p>
            <a:pPr indent="0" lvl="0" marL="0" rtl="0" algn="l">
              <a:lnSpc>
                <a:spcPct val="115000"/>
              </a:lnSpc>
              <a:spcBef>
                <a:spcPts val="1400"/>
              </a:spcBef>
              <a:spcAft>
                <a:spcPts val="0"/>
              </a:spcAft>
              <a:buNone/>
            </a:pPr>
            <a:r>
              <a:rPr b="1" lang="en" sz="1000">
                <a:solidFill>
                  <a:srgbClr val="869FB2"/>
                </a:solidFill>
                <a:latin typeface="Arial"/>
                <a:ea typeface="Arial"/>
                <a:cs typeface="Arial"/>
                <a:sym typeface="Arial"/>
              </a:rPr>
              <a:t>You are not allowed to:</a:t>
            </a:r>
            <a:endParaRPr b="1" sz="1000">
              <a:solidFill>
                <a:srgbClr val="869FB2"/>
              </a:solidFill>
              <a:latin typeface="Arial"/>
              <a:ea typeface="Arial"/>
              <a:cs typeface="Arial"/>
              <a:sym typeface="Arial"/>
            </a:endParaRPr>
          </a:p>
          <a:p>
            <a:pPr indent="-292100" lvl="0" marL="457200" rtl="0" algn="l">
              <a:spcBef>
                <a:spcPts val="400"/>
              </a:spcBef>
              <a:spcAft>
                <a:spcPts val="0"/>
              </a:spcAft>
              <a:buClr>
                <a:srgbClr val="FFFFFF"/>
              </a:buClr>
              <a:buSzPts val="1000"/>
              <a:buFont typeface="Arial"/>
              <a:buChar char="●"/>
            </a:pPr>
            <a:r>
              <a:rPr lang="en" sz="1000">
                <a:solidFill>
                  <a:srgbClr val="FFFFFF"/>
                </a:solidFill>
                <a:latin typeface="Arial"/>
                <a:ea typeface="Arial"/>
                <a:cs typeface="Arial"/>
                <a:sym typeface="Arial"/>
              </a:rPr>
              <a:t>Sublicense, sell or rent this Slidesgo Template (or a modified version of this Slidesgo Template).</a:t>
            </a:r>
            <a:endParaRPr sz="1000">
              <a:solidFill>
                <a:srgbClr val="FFFFFF"/>
              </a:solidFill>
              <a:latin typeface="Arial"/>
              <a:ea typeface="Arial"/>
              <a:cs typeface="Arial"/>
              <a:sym typeface="Arial"/>
            </a:endParaRPr>
          </a:p>
          <a:p>
            <a:pPr indent="-292100" lvl="0" marL="457200" rtl="0" algn="l">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Distribute this Slidesgo Template (or a modified version of this Slidesgo Template) or include it in a database or in any other product or service that offers downloadable images, icons or presentations that may be subject to distribution or resale.</a:t>
            </a:r>
            <a:endParaRPr sz="1000">
              <a:solidFill>
                <a:srgbClr val="FFFFFF"/>
              </a:solidFill>
              <a:latin typeface="Arial"/>
              <a:ea typeface="Arial"/>
              <a:cs typeface="Arial"/>
              <a:sym typeface="Arial"/>
            </a:endParaRPr>
          </a:p>
          <a:p>
            <a:pPr indent="-292100" lvl="0" marL="457200" rtl="0" algn="l">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Use any of the elements that are part of this Slidesgo Template in an isolated and separated way from this Template.</a:t>
            </a:r>
            <a:endParaRPr sz="1000">
              <a:solidFill>
                <a:srgbClr val="FFFFFF"/>
              </a:solidFill>
              <a:latin typeface="Arial"/>
              <a:ea typeface="Arial"/>
              <a:cs typeface="Arial"/>
              <a:sym typeface="Arial"/>
            </a:endParaRPr>
          </a:p>
          <a:p>
            <a:pPr indent="-292100" lvl="0" marL="457200" rtl="0" algn="l">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Register any of the elements that are part of this template as a trademark or logo, or register it as a work in an intellectual property registry or similar.</a:t>
            </a:r>
            <a:endParaRPr sz="1000">
              <a:solidFill>
                <a:srgbClr val="FFFFFF"/>
              </a:solidFill>
              <a:latin typeface="Arial"/>
              <a:ea typeface="Arial"/>
              <a:cs typeface="Arial"/>
              <a:sym typeface="Arial"/>
            </a:endParaRPr>
          </a:p>
          <a:p>
            <a:pPr indent="0" lvl="0" marL="0" rtl="0" algn="l">
              <a:spcBef>
                <a:spcPts val="0"/>
              </a:spcBef>
              <a:spcAft>
                <a:spcPts val="0"/>
              </a:spcAft>
              <a:buNone/>
            </a:pPr>
            <a:r>
              <a:t/>
            </a:r>
            <a:endParaRPr sz="1000">
              <a:solidFill>
                <a:srgbClr val="FFFFFF"/>
              </a:solidFill>
              <a:latin typeface="Arial"/>
              <a:ea typeface="Arial"/>
              <a:cs typeface="Arial"/>
              <a:sym typeface="Arial"/>
            </a:endParaRPr>
          </a:p>
          <a:p>
            <a:pPr indent="0" lvl="0" marL="0" rtl="0" algn="l">
              <a:spcBef>
                <a:spcPts val="0"/>
              </a:spcBef>
              <a:spcAft>
                <a:spcPts val="0"/>
              </a:spcAft>
              <a:buNone/>
            </a:pPr>
            <a:r>
              <a:t/>
            </a:r>
            <a:endParaRPr sz="1000">
              <a:solidFill>
                <a:srgbClr val="FFFFFF"/>
              </a:solidFill>
              <a:latin typeface="Arial"/>
              <a:ea typeface="Arial"/>
              <a:cs typeface="Arial"/>
              <a:sym typeface="Arial"/>
            </a:endParaRPr>
          </a:p>
        </p:txBody>
      </p:sp>
      <p:sp>
        <p:nvSpPr>
          <p:cNvPr id="1182" name="Google Shape;1182;p68"/>
          <p:cNvSpPr txBox="1"/>
          <p:nvPr>
            <p:ph idx="4294967295" type="body"/>
          </p:nvPr>
        </p:nvSpPr>
        <p:spPr>
          <a:xfrm>
            <a:off x="1048350" y="4314290"/>
            <a:ext cx="7047300" cy="440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Arial"/>
                <a:ea typeface="Arial"/>
                <a:cs typeface="Arial"/>
                <a:sym typeface="Arial"/>
              </a:rPr>
              <a:t>For more information about editing slides, please </a:t>
            </a:r>
            <a:r>
              <a:rPr lang="en" sz="900">
                <a:solidFill>
                  <a:srgbClr val="FFFFFF"/>
                </a:solidFill>
                <a:latin typeface="Arial"/>
                <a:ea typeface="Arial"/>
                <a:cs typeface="Arial"/>
                <a:sym typeface="Arial"/>
              </a:rPr>
              <a:t>read </a:t>
            </a:r>
            <a:r>
              <a:rPr lang="en" sz="1000">
                <a:solidFill>
                  <a:srgbClr val="FFFFFF"/>
                </a:solidFill>
                <a:latin typeface="Arial"/>
                <a:ea typeface="Arial"/>
                <a:cs typeface="Arial"/>
                <a:sym typeface="Arial"/>
              </a:rPr>
              <a:t>our FAQs or visit Slidesgo School:</a:t>
            </a:r>
            <a:endParaRPr sz="1000">
              <a:solidFill>
                <a:srgbClr val="FFFFFF"/>
              </a:solidFill>
              <a:latin typeface="Arial"/>
              <a:ea typeface="Arial"/>
              <a:cs typeface="Arial"/>
              <a:sym typeface="Arial"/>
            </a:endParaRPr>
          </a:p>
          <a:p>
            <a:pPr indent="0" lvl="0" marL="0" rtl="0" algn="ctr">
              <a:spcBef>
                <a:spcPts val="0"/>
              </a:spcBef>
              <a:spcAft>
                <a:spcPts val="0"/>
              </a:spcAft>
              <a:buNone/>
            </a:pPr>
            <a:r>
              <a:rPr lang="en" sz="1000" u="sng">
                <a:solidFill>
                  <a:srgbClr val="869FB2"/>
                </a:solidFill>
                <a:latin typeface="Arial"/>
                <a:ea typeface="Arial"/>
                <a:cs typeface="Arial"/>
                <a:sym typeface="Arial"/>
                <a:hlinkClick r:id="rId4">
                  <a:extLst>
                    <a:ext uri="{A12FA001-AC4F-418D-AE19-62706E023703}">
                      <ahyp:hlinkClr val="tx"/>
                    </a:ext>
                  </a:extLst>
                </a:hlinkClick>
              </a:rPr>
              <a:t>https://slidesgo.com/faqs</a:t>
            </a:r>
            <a:r>
              <a:rPr lang="en" sz="1200">
                <a:solidFill>
                  <a:srgbClr val="FFFFFF"/>
                </a:solidFill>
                <a:latin typeface="Arial"/>
                <a:ea typeface="Arial"/>
                <a:cs typeface="Arial"/>
                <a:sym typeface="Arial"/>
              </a:rPr>
              <a:t> </a:t>
            </a:r>
            <a:r>
              <a:rPr lang="en" sz="1000">
                <a:solidFill>
                  <a:srgbClr val="FFFFFF"/>
                </a:solidFill>
                <a:latin typeface="Arial"/>
                <a:ea typeface="Arial"/>
                <a:cs typeface="Arial"/>
                <a:sym typeface="Arial"/>
              </a:rPr>
              <a:t>and</a:t>
            </a:r>
            <a:r>
              <a:rPr lang="en" sz="1200">
                <a:solidFill>
                  <a:srgbClr val="FFFFFF"/>
                </a:solidFill>
                <a:latin typeface="Arial"/>
                <a:ea typeface="Arial"/>
                <a:cs typeface="Arial"/>
                <a:sym typeface="Arial"/>
              </a:rPr>
              <a:t> </a:t>
            </a:r>
            <a:r>
              <a:rPr lang="en" sz="1000" u="sng">
                <a:solidFill>
                  <a:srgbClr val="869FB2"/>
                </a:solidFill>
                <a:latin typeface="Arial"/>
                <a:ea typeface="Arial"/>
                <a:cs typeface="Arial"/>
                <a:sym typeface="Arial"/>
                <a:hlinkClick r:id="rId5">
                  <a:extLst>
                    <a:ext uri="{A12FA001-AC4F-418D-AE19-62706E023703}">
                      <ahyp:hlinkClr val="tx"/>
                    </a:ext>
                  </a:extLst>
                </a:hlinkClick>
              </a:rPr>
              <a:t>https://slidesgo.com/slidesgo-school</a:t>
            </a:r>
            <a:endParaRPr sz="1000" u="sng">
              <a:solidFill>
                <a:srgbClr val="869FB2"/>
              </a:solidFill>
              <a:latin typeface="Arial"/>
              <a:ea typeface="Arial"/>
              <a:cs typeface="Arial"/>
              <a:sym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186" name="Shape 1186"/>
        <p:cNvGrpSpPr/>
        <p:nvPr/>
      </p:nvGrpSpPr>
      <p:grpSpPr>
        <a:xfrm>
          <a:off x="0" y="0"/>
          <a:ext cx="0" cy="0"/>
          <a:chOff x="0" y="0"/>
          <a:chExt cx="0" cy="0"/>
        </a:xfrm>
      </p:grpSpPr>
      <p:sp>
        <p:nvSpPr>
          <p:cNvPr id="1187" name="Google Shape;1187;p69"/>
          <p:cNvSpPr txBox="1"/>
          <p:nvPr>
            <p:ph idx="4294967295" type="title"/>
          </p:nvPr>
        </p:nvSpPr>
        <p:spPr>
          <a:xfrm>
            <a:off x="1048350" y="761678"/>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Fonts &amp; colors used</a:t>
            </a:r>
            <a:endParaRPr>
              <a:solidFill>
                <a:srgbClr val="FFFFFF"/>
              </a:solidFill>
              <a:latin typeface="Arial"/>
              <a:ea typeface="Arial"/>
              <a:cs typeface="Arial"/>
              <a:sym typeface="Arial"/>
            </a:endParaRPr>
          </a:p>
        </p:txBody>
      </p:sp>
      <p:sp>
        <p:nvSpPr>
          <p:cNvPr id="1188" name="Google Shape;1188;p69"/>
          <p:cNvSpPr txBox="1"/>
          <p:nvPr>
            <p:ph idx="4294967295" type="body"/>
          </p:nvPr>
        </p:nvSpPr>
        <p:spPr>
          <a:xfrm>
            <a:off x="1048350" y="1265153"/>
            <a:ext cx="7047300" cy="440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Arial"/>
                <a:ea typeface="Arial"/>
                <a:cs typeface="Arial"/>
                <a:sym typeface="Arial"/>
              </a:rPr>
              <a:t>This presentation has been made using the following fonts:</a:t>
            </a:r>
            <a:endParaRPr sz="1200">
              <a:solidFill>
                <a:srgbClr val="FFFFFF"/>
              </a:solidFill>
              <a:latin typeface="Arial"/>
              <a:ea typeface="Arial"/>
              <a:cs typeface="Arial"/>
              <a:sym typeface="Arial"/>
            </a:endParaRPr>
          </a:p>
          <a:p>
            <a:pPr indent="0" lvl="0" marL="0" rtl="0" algn="l">
              <a:spcBef>
                <a:spcPts val="0"/>
              </a:spcBef>
              <a:spcAft>
                <a:spcPts val="0"/>
              </a:spcAft>
              <a:buNone/>
            </a:pPr>
            <a:r>
              <a:t/>
            </a:r>
            <a:endParaRPr sz="1400">
              <a:solidFill>
                <a:srgbClr val="435D74"/>
              </a:solidFill>
              <a:latin typeface="Arial"/>
              <a:ea typeface="Arial"/>
              <a:cs typeface="Arial"/>
              <a:sym typeface="Arial"/>
            </a:endParaRPr>
          </a:p>
        </p:txBody>
      </p:sp>
      <p:sp>
        <p:nvSpPr>
          <p:cNvPr id="1189" name="Google Shape;1189;p69"/>
          <p:cNvSpPr txBox="1"/>
          <p:nvPr>
            <p:ph idx="4294967295" type="body"/>
          </p:nvPr>
        </p:nvSpPr>
        <p:spPr>
          <a:xfrm>
            <a:off x="1048350" y="1726327"/>
            <a:ext cx="7047300" cy="1254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EFEFEF"/>
                </a:solidFill>
                <a:latin typeface="Arial"/>
                <a:ea typeface="Arial"/>
                <a:cs typeface="Arial"/>
                <a:sym typeface="Arial"/>
              </a:rPr>
              <a:t>Spartan</a:t>
            </a:r>
            <a:endParaRPr b="1">
              <a:solidFill>
                <a:srgbClr val="EFEFEF"/>
              </a:solidFill>
              <a:latin typeface="Arial"/>
              <a:ea typeface="Arial"/>
              <a:cs typeface="Arial"/>
              <a:sym typeface="Arial"/>
            </a:endParaRPr>
          </a:p>
          <a:p>
            <a:pPr indent="0" lvl="0" marL="0" rtl="0" algn="ctr">
              <a:spcBef>
                <a:spcPts val="0"/>
              </a:spcBef>
              <a:spcAft>
                <a:spcPts val="0"/>
              </a:spcAft>
              <a:buNone/>
            </a:pPr>
            <a:r>
              <a:rPr lang="en">
                <a:solidFill>
                  <a:schemeClr val="lt1"/>
                </a:solidFill>
                <a:uFill>
                  <a:noFill/>
                </a:uFill>
                <a:latin typeface="Arial"/>
                <a:ea typeface="Arial"/>
                <a:cs typeface="Arial"/>
                <a:sym typeface="Arial"/>
                <a:hlinkClick r:id="rId3">
                  <a:extLst>
                    <a:ext uri="{A12FA001-AC4F-418D-AE19-62706E023703}">
                      <ahyp:hlinkClr val="tx"/>
                    </a:ext>
                  </a:extLst>
                </a:hlinkClick>
              </a:rPr>
              <a:t>(</a:t>
            </a:r>
            <a:r>
              <a:rPr lang="en">
                <a:solidFill>
                  <a:schemeClr val="lt1"/>
                </a:solidFill>
                <a:uFill>
                  <a:noFill/>
                </a:uFill>
                <a:latin typeface="Arial"/>
                <a:ea typeface="Arial"/>
                <a:cs typeface="Arial"/>
                <a:sym typeface="Arial"/>
                <a:hlinkClick r:id="rId4">
                  <a:extLst>
                    <a:ext uri="{A12FA001-AC4F-418D-AE19-62706E023703}">
                      <ahyp:hlinkClr val="tx"/>
                    </a:ext>
                  </a:extLst>
                </a:hlinkClick>
              </a:rPr>
              <a:t>https://fonts.google.com/specimen/Spartan</a:t>
            </a:r>
            <a:r>
              <a:rPr lang="en">
                <a:solidFill>
                  <a:schemeClr val="lt1"/>
                </a:solidFill>
                <a:uFill>
                  <a:noFill/>
                </a:uFill>
                <a:latin typeface="Arial"/>
                <a:ea typeface="Arial"/>
                <a:cs typeface="Arial"/>
                <a:sym typeface="Arial"/>
                <a:hlinkClick r:id="rId5">
                  <a:extLst>
                    <a:ext uri="{A12FA001-AC4F-418D-AE19-62706E023703}">
                      <ahyp:hlinkClr val="tx"/>
                    </a:ext>
                  </a:extLst>
                </a:hlinkClick>
              </a:rPr>
              <a:t>)</a:t>
            </a:r>
            <a:endParaRPr>
              <a:solidFill>
                <a:schemeClr val="lt1"/>
              </a:solidFill>
              <a:latin typeface="Arial"/>
              <a:ea typeface="Arial"/>
              <a:cs typeface="Arial"/>
              <a:sym typeface="Arial"/>
            </a:endParaRPr>
          </a:p>
          <a:p>
            <a:pPr indent="0" lvl="0" marL="0" rtl="0" algn="ctr">
              <a:spcBef>
                <a:spcPts val="0"/>
              </a:spcBef>
              <a:spcAft>
                <a:spcPts val="0"/>
              </a:spcAft>
              <a:buNone/>
            </a:pPr>
            <a:r>
              <a:t/>
            </a:r>
            <a:endParaRPr sz="800">
              <a:solidFill>
                <a:srgbClr val="435D74"/>
              </a:solidFill>
              <a:latin typeface="Arial"/>
              <a:ea typeface="Arial"/>
              <a:cs typeface="Arial"/>
              <a:sym typeface="Arial"/>
            </a:endParaRPr>
          </a:p>
          <a:p>
            <a:pPr indent="0" lvl="0" marL="0" rtl="0" algn="ctr">
              <a:spcBef>
                <a:spcPts val="0"/>
              </a:spcBef>
              <a:spcAft>
                <a:spcPts val="0"/>
              </a:spcAft>
              <a:buNone/>
            </a:pPr>
            <a:r>
              <a:rPr b="1" lang="en">
                <a:solidFill>
                  <a:schemeClr val="lt1"/>
                </a:solidFill>
                <a:latin typeface="Arial"/>
                <a:ea typeface="Arial"/>
                <a:cs typeface="Arial"/>
                <a:sym typeface="Arial"/>
              </a:rPr>
              <a:t>Righteous</a:t>
            </a:r>
            <a:endParaRPr b="1">
              <a:solidFill>
                <a:srgbClr val="FFFFFF"/>
              </a:solidFill>
              <a:latin typeface="Arial"/>
              <a:ea typeface="Arial"/>
              <a:cs typeface="Arial"/>
              <a:sym typeface="Arial"/>
            </a:endParaRPr>
          </a:p>
          <a:p>
            <a:pPr indent="0" lvl="0" marL="0" rtl="0" algn="ctr">
              <a:spcBef>
                <a:spcPts val="0"/>
              </a:spcBef>
              <a:spcAft>
                <a:spcPts val="0"/>
              </a:spcAft>
              <a:buClr>
                <a:schemeClr val="dk1"/>
              </a:buClr>
              <a:buSzPts val="1100"/>
              <a:buFont typeface="Arial"/>
              <a:buNone/>
            </a:pPr>
            <a:r>
              <a:rPr lang="en">
                <a:solidFill>
                  <a:schemeClr val="lt1"/>
                </a:solidFill>
                <a:uFill>
                  <a:noFill/>
                </a:uFill>
                <a:latin typeface="Arial"/>
                <a:ea typeface="Arial"/>
                <a:cs typeface="Arial"/>
                <a:sym typeface="Arial"/>
                <a:hlinkClick r:id="rId6">
                  <a:extLst>
                    <a:ext uri="{A12FA001-AC4F-418D-AE19-62706E023703}">
                      <ahyp:hlinkClr val="tx"/>
                    </a:ext>
                  </a:extLst>
                </a:hlinkClick>
              </a:rPr>
              <a:t>(</a:t>
            </a:r>
            <a:r>
              <a:rPr lang="en">
                <a:solidFill>
                  <a:schemeClr val="lt1"/>
                </a:solidFill>
                <a:uFill>
                  <a:noFill/>
                </a:uFill>
                <a:latin typeface="Arial"/>
                <a:ea typeface="Arial"/>
                <a:cs typeface="Arial"/>
                <a:sym typeface="Arial"/>
                <a:hlinkClick r:id="rId7">
                  <a:extLst>
                    <a:ext uri="{A12FA001-AC4F-418D-AE19-62706E023703}">
                      <ahyp:hlinkClr val="tx"/>
                    </a:ext>
                  </a:extLst>
                </a:hlinkClick>
              </a:rPr>
              <a:t>https://fonts.google.com/specimen/Righteous</a:t>
            </a:r>
            <a:r>
              <a:rPr lang="en">
                <a:solidFill>
                  <a:schemeClr val="lt1"/>
                </a:solidFill>
                <a:uFill>
                  <a:noFill/>
                </a:uFill>
                <a:latin typeface="Arial"/>
                <a:ea typeface="Arial"/>
                <a:cs typeface="Arial"/>
                <a:sym typeface="Arial"/>
                <a:hlinkClick r:id="rId8">
                  <a:extLst>
                    <a:ext uri="{A12FA001-AC4F-418D-AE19-62706E023703}">
                      <ahyp:hlinkClr val="tx"/>
                    </a:ext>
                  </a:extLst>
                </a:hlinkClick>
              </a:rPr>
              <a:t>)</a:t>
            </a:r>
            <a:endParaRPr>
              <a:solidFill>
                <a:schemeClr val="lt1"/>
              </a:solidFill>
              <a:latin typeface="Arial"/>
              <a:ea typeface="Arial"/>
              <a:cs typeface="Arial"/>
              <a:sym typeface="Arial"/>
            </a:endParaRPr>
          </a:p>
        </p:txBody>
      </p:sp>
      <p:grpSp>
        <p:nvGrpSpPr>
          <p:cNvPr id="1190" name="Google Shape;1190;p69"/>
          <p:cNvGrpSpPr/>
          <p:nvPr/>
        </p:nvGrpSpPr>
        <p:grpSpPr>
          <a:xfrm>
            <a:off x="2583550" y="3306153"/>
            <a:ext cx="3976875" cy="754200"/>
            <a:chOff x="2052655" y="3498875"/>
            <a:chExt cx="3976875" cy="754200"/>
          </a:xfrm>
        </p:grpSpPr>
        <p:sp>
          <p:nvSpPr>
            <p:cNvPr id="1191" name="Google Shape;1191;p69"/>
            <p:cNvSpPr/>
            <p:nvPr/>
          </p:nvSpPr>
          <p:spPr>
            <a:xfrm>
              <a:off x="3114480" y="3498875"/>
              <a:ext cx="791400" cy="754200"/>
            </a:xfrm>
            <a:prstGeom prst="roundRect">
              <a:avLst>
                <a:gd fmla="val 16667" name="adj"/>
              </a:avLst>
            </a:prstGeom>
            <a:solidFill>
              <a:srgbClr val="0084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69"/>
            <p:cNvSpPr/>
            <p:nvPr/>
          </p:nvSpPr>
          <p:spPr>
            <a:xfrm>
              <a:off x="4176300" y="3498875"/>
              <a:ext cx="791400" cy="754200"/>
            </a:xfrm>
            <a:prstGeom prst="roundRect">
              <a:avLst>
                <a:gd fmla="val 16667" name="adj"/>
              </a:avLst>
            </a:prstGeom>
            <a:solidFill>
              <a:srgbClr val="00FFDD"/>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69"/>
            <p:cNvSpPr/>
            <p:nvPr/>
          </p:nvSpPr>
          <p:spPr>
            <a:xfrm>
              <a:off x="5238120" y="3498875"/>
              <a:ext cx="791400" cy="754200"/>
            </a:xfrm>
            <a:prstGeom prst="roundRect">
              <a:avLst>
                <a:gd fmla="val 16667" name="adj"/>
              </a:avLst>
            </a:pr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69"/>
            <p:cNvSpPr/>
            <p:nvPr/>
          </p:nvSpPr>
          <p:spPr>
            <a:xfrm>
              <a:off x="2052655" y="3498875"/>
              <a:ext cx="791400" cy="754200"/>
            </a:xfrm>
            <a:prstGeom prst="roundRect">
              <a:avLst>
                <a:gd fmla="val 16667" name="adj"/>
              </a:avLst>
            </a:prstGeom>
            <a:solidFill>
              <a:srgbClr val="10092D"/>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69"/>
            <p:cNvSpPr txBox="1"/>
            <p:nvPr/>
          </p:nvSpPr>
          <p:spPr>
            <a:xfrm>
              <a:off x="3114480" y="36559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lt1"/>
                  </a:solidFill>
                </a:rPr>
                <a:t>#0084ff</a:t>
              </a:r>
              <a:endParaRPr sz="1000">
                <a:solidFill>
                  <a:schemeClr val="lt1"/>
                </a:solidFill>
              </a:endParaRPr>
            </a:p>
          </p:txBody>
        </p:sp>
        <p:sp>
          <p:nvSpPr>
            <p:cNvPr id="1196" name="Google Shape;1196;p69"/>
            <p:cNvSpPr txBox="1"/>
            <p:nvPr/>
          </p:nvSpPr>
          <p:spPr>
            <a:xfrm>
              <a:off x="4176305" y="36559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#00ffd5ff</a:t>
              </a:r>
              <a:endParaRPr sz="1000"/>
            </a:p>
          </p:txBody>
        </p:sp>
        <p:sp>
          <p:nvSpPr>
            <p:cNvPr id="1197" name="Google Shape;1197;p69"/>
            <p:cNvSpPr txBox="1"/>
            <p:nvPr/>
          </p:nvSpPr>
          <p:spPr>
            <a:xfrm>
              <a:off x="5238130" y="36559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#ffffffff</a:t>
              </a:r>
              <a:endParaRPr sz="1000"/>
            </a:p>
          </p:txBody>
        </p:sp>
        <p:sp>
          <p:nvSpPr>
            <p:cNvPr id="1198" name="Google Shape;1198;p69"/>
            <p:cNvSpPr txBox="1"/>
            <p:nvPr/>
          </p:nvSpPr>
          <p:spPr>
            <a:xfrm>
              <a:off x="2052655" y="36559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a:t>
              </a:r>
              <a:r>
                <a:rPr lang="en" sz="1000">
                  <a:solidFill>
                    <a:srgbClr val="FFFFFF"/>
                  </a:solidFill>
                </a:rPr>
                <a:t>10092d</a:t>
              </a:r>
              <a:endParaRPr sz="1000">
                <a:solidFill>
                  <a:srgbClr val="FFFFFF"/>
                </a:solidFill>
              </a:endParaRPr>
            </a:p>
          </p:txBody>
        </p:sp>
      </p:gr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202" name="Shape 1202"/>
        <p:cNvGrpSpPr/>
        <p:nvPr/>
      </p:nvGrpSpPr>
      <p:grpSpPr>
        <a:xfrm>
          <a:off x="0" y="0"/>
          <a:ext cx="0" cy="0"/>
          <a:chOff x="0" y="0"/>
          <a:chExt cx="0" cy="0"/>
        </a:xfrm>
      </p:grpSpPr>
      <p:sp>
        <p:nvSpPr>
          <p:cNvPr id="1203" name="Google Shape;1203;p70"/>
          <p:cNvSpPr txBox="1"/>
          <p:nvPr>
            <p:ph idx="4294967295" type="title"/>
          </p:nvPr>
        </p:nvSpPr>
        <p:spPr>
          <a:xfrm>
            <a:off x="1048350" y="75890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Storyset</a:t>
            </a:r>
            <a:endParaRPr>
              <a:solidFill>
                <a:srgbClr val="FFFFFF"/>
              </a:solidFill>
              <a:latin typeface="Arial"/>
              <a:ea typeface="Arial"/>
              <a:cs typeface="Arial"/>
              <a:sym typeface="Arial"/>
            </a:endParaRPr>
          </a:p>
        </p:txBody>
      </p:sp>
      <p:sp>
        <p:nvSpPr>
          <p:cNvPr id="1204" name="Google Shape;1204;p70"/>
          <p:cNvSpPr txBox="1"/>
          <p:nvPr/>
        </p:nvSpPr>
        <p:spPr>
          <a:xfrm>
            <a:off x="1044250" y="1279300"/>
            <a:ext cx="7047300" cy="758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100">
                <a:solidFill>
                  <a:srgbClr val="FFFFFF"/>
                </a:solidFill>
              </a:rPr>
              <a:t>Create your Story with our illustrated concepts. Choose the style you like the most, edit its colors, pick the background and layers you want to show and bring them to life with the animator panel! It will boost your presentation. Check out</a:t>
            </a:r>
            <a:r>
              <a:rPr lang="en" sz="1100">
                <a:solidFill>
                  <a:srgbClr val="869FB2"/>
                </a:solidFill>
              </a:rPr>
              <a:t> </a:t>
            </a:r>
            <a:r>
              <a:rPr lang="en" sz="1100">
                <a:solidFill>
                  <a:srgbClr val="869FB2"/>
                </a:solidFill>
                <a:uFill>
                  <a:noFill/>
                </a:uFill>
                <a:hlinkClick r:id="rId3">
                  <a:extLst>
                    <a:ext uri="{A12FA001-AC4F-418D-AE19-62706E023703}">
                      <ahyp:hlinkClr val="tx"/>
                    </a:ext>
                  </a:extLst>
                </a:hlinkClick>
              </a:rPr>
              <a:t>How it Works.</a:t>
            </a:r>
            <a:endParaRPr sz="1100">
              <a:solidFill>
                <a:srgbClr val="869FB2"/>
              </a:solidFill>
            </a:endParaRPr>
          </a:p>
        </p:txBody>
      </p:sp>
      <p:pic>
        <p:nvPicPr>
          <p:cNvPr id="1205" name="Google Shape;1205;p70"/>
          <p:cNvPicPr preferRelativeResize="0"/>
          <p:nvPr/>
        </p:nvPicPr>
        <p:blipFill rotWithShape="1">
          <a:blip r:embed="rId4">
            <a:alphaModFix/>
          </a:blip>
          <a:srcRect b="16547" l="0" r="0" t="16540"/>
          <a:stretch/>
        </p:blipFill>
        <p:spPr>
          <a:xfrm>
            <a:off x="510820" y="2688639"/>
            <a:ext cx="1606719" cy="1075073"/>
          </a:xfrm>
          <a:prstGeom prst="rect">
            <a:avLst/>
          </a:prstGeom>
          <a:noFill/>
          <a:ln>
            <a:noFill/>
          </a:ln>
        </p:spPr>
      </p:pic>
      <p:sp>
        <p:nvSpPr>
          <p:cNvPr id="1206" name="Google Shape;1206;p70">
            <a:hlinkClick r:id="rId5"/>
          </p:cNvPr>
          <p:cNvSpPr txBox="1"/>
          <p:nvPr/>
        </p:nvSpPr>
        <p:spPr>
          <a:xfrm>
            <a:off x="678041"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6">
                  <a:extLst>
                    <a:ext uri="{A12FA001-AC4F-418D-AE19-62706E023703}">
                      <ahyp:hlinkClr val="tx"/>
                    </a:ext>
                  </a:extLst>
                </a:hlinkClick>
              </a:rPr>
              <a:t>Pana</a:t>
            </a:r>
            <a:endParaRPr>
              <a:solidFill>
                <a:srgbClr val="869FB2"/>
              </a:solidFill>
            </a:endParaRPr>
          </a:p>
        </p:txBody>
      </p:sp>
      <p:sp>
        <p:nvSpPr>
          <p:cNvPr id="1207" name="Google Shape;1207;p70">
            <a:hlinkClick r:id="rId7"/>
          </p:cNvPr>
          <p:cNvSpPr txBox="1"/>
          <p:nvPr/>
        </p:nvSpPr>
        <p:spPr>
          <a:xfrm>
            <a:off x="2289219"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8">
                  <a:extLst>
                    <a:ext uri="{A12FA001-AC4F-418D-AE19-62706E023703}">
                      <ahyp:hlinkClr val="tx"/>
                    </a:ext>
                  </a:extLst>
                </a:hlinkClick>
              </a:rPr>
              <a:t>Amico</a:t>
            </a:r>
            <a:endParaRPr>
              <a:solidFill>
                <a:srgbClr val="869FB2"/>
              </a:solidFill>
            </a:endParaRPr>
          </a:p>
        </p:txBody>
      </p:sp>
      <p:sp>
        <p:nvSpPr>
          <p:cNvPr id="1208" name="Google Shape;1208;p70">
            <a:hlinkClick r:id="rId9"/>
          </p:cNvPr>
          <p:cNvSpPr txBox="1"/>
          <p:nvPr/>
        </p:nvSpPr>
        <p:spPr>
          <a:xfrm>
            <a:off x="3900404"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10">
                  <a:extLst>
                    <a:ext uri="{A12FA001-AC4F-418D-AE19-62706E023703}">
                      <ahyp:hlinkClr val="tx"/>
                    </a:ext>
                  </a:extLst>
                </a:hlinkClick>
              </a:rPr>
              <a:t>Bro</a:t>
            </a:r>
            <a:endParaRPr>
              <a:solidFill>
                <a:srgbClr val="869FB2"/>
              </a:solidFill>
            </a:endParaRPr>
          </a:p>
        </p:txBody>
      </p:sp>
      <p:sp>
        <p:nvSpPr>
          <p:cNvPr id="1209" name="Google Shape;1209;p70">
            <a:hlinkClick r:id="rId11"/>
          </p:cNvPr>
          <p:cNvSpPr txBox="1"/>
          <p:nvPr/>
        </p:nvSpPr>
        <p:spPr>
          <a:xfrm>
            <a:off x="5511563"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12">
                  <a:extLst>
                    <a:ext uri="{A12FA001-AC4F-418D-AE19-62706E023703}">
                      <ahyp:hlinkClr val="tx"/>
                    </a:ext>
                  </a:extLst>
                </a:hlinkClick>
              </a:rPr>
              <a:t>Rafiki</a:t>
            </a:r>
            <a:endParaRPr>
              <a:solidFill>
                <a:srgbClr val="869FB2"/>
              </a:solidFill>
            </a:endParaRPr>
          </a:p>
        </p:txBody>
      </p:sp>
      <p:pic>
        <p:nvPicPr>
          <p:cNvPr id="1210" name="Google Shape;1210;p70"/>
          <p:cNvPicPr preferRelativeResize="0"/>
          <p:nvPr/>
        </p:nvPicPr>
        <p:blipFill rotWithShape="1">
          <a:blip r:embed="rId13">
            <a:alphaModFix/>
          </a:blip>
          <a:srcRect b="0" l="0" r="0" t="0"/>
          <a:stretch/>
        </p:blipFill>
        <p:spPr>
          <a:xfrm>
            <a:off x="2255077" y="2410850"/>
            <a:ext cx="1340595" cy="1340603"/>
          </a:xfrm>
          <a:prstGeom prst="rect">
            <a:avLst/>
          </a:prstGeom>
          <a:noFill/>
          <a:ln>
            <a:noFill/>
          </a:ln>
        </p:spPr>
      </p:pic>
      <p:pic>
        <p:nvPicPr>
          <p:cNvPr id="1211" name="Google Shape;1211;p70"/>
          <p:cNvPicPr preferRelativeResize="0"/>
          <p:nvPr/>
        </p:nvPicPr>
        <p:blipFill rotWithShape="1">
          <a:blip r:embed="rId14">
            <a:alphaModFix/>
          </a:blip>
          <a:srcRect b="8854" l="4194" r="4213" t="11228"/>
          <a:stretch/>
        </p:blipFill>
        <p:spPr>
          <a:xfrm>
            <a:off x="3774275" y="2532512"/>
            <a:ext cx="1448304" cy="1263588"/>
          </a:xfrm>
          <a:prstGeom prst="rect">
            <a:avLst/>
          </a:prstGeom>
          <a:noFill/>
          <a:ln>
            <a:noFill/>
          </a:ln>
        </p:spPr>
      </p:pic>
      <p:pic>
        <p:nvPicPr>
          <p:cNvPr id="1212" name="Google Shape;1212;p70"/>
          <p:cNvPicPr preferRelativeResize="0"/>
          <p:nvPr/>
        </p:nvPicPr>
        <p:blipFill rotWithShape="1">
          <a:blip r:embed="rId15">
            <a:alphaModFix/>
          </a:blip>
          <a:srcRect b="11945" l="0" r="0" t="6567"/>
          <a:stretch/>
        </p:blipFill>
        <p:spPr>
          <a:xfrm>
            <a:off x="5347337" y="2581527"/>
            <a:ext cx="1448284" cy="1180164"/>
          </a:xfrm>
          <a:prstGeom prst="rect">
            <a:avLst/>
          </a:prstGeom>
          <a:noFill/>
          <a:ln>
            <a:noFill/>
          </a:ln>
        </p:spPr>
      </p:pic>
      <p:pic>
        <p:nvPicPr>
          <p:cNvPr id="1213" name="Google Shape;1213;p70"/>
          <p:cNvPicPr preferRelativeResize="0"/>
          <p:nvPr/>
        </p:nvPicPr>
        <p:blipFill rotWithShape="1">
          <a:blip r:embed="rId16">
            <a:alphaModFix/>
          </a:blip>
          <a:srcRect b="17967" l="0" r="0" t="11708"/>
          <a:stretch/>
        </p:blipFill>
        <p:spPr>
          <a:xfrm>
            <a:off x="6836257" y="2523903"/>
            <a:ext cx="1796923" cy="1263600"/>
          </a:xfrm>
          <a:prstGeom prst="rect">
            <a:avLst/>
          </a:prstGeom>
          <a:noFill/>
          <a:ln>
            <a:noFill/>
          </a:ln>
        </p:spPr>
      </p:pic>
      <p:sp>
        <p:nvSpPr>
          <p:cNvPr id="1214" name="Google Shape;1214;p70">
            <a:hlinkClick r:id="rId17"/>
          </p:cNvPr>
          <p:cNvSpPr txBox="1"/>
          <p:nvPr/>
        </p:nvSpPr>
        <p:spPr>
          <a:xfrm>
            <a:off x="7122738"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18">
                  <a:extLst>
                    <a:ext uri="{A12FA001-AC4F-418D-AE19-62706E023703}">
                      <ahyp:hlinkClr val="tx"/>
                    </a:ext>
                  </a:extLst>
                </a:hlinkClick>
              </a:rPr>
              <a:t>Cuate</a:t>
            </a:r>
            <a:endParaRPr>
              <a:solidFill>
                <a:srgbClr val="869FB2"/>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218" name="Shape 1218"/>
        <p:cNvGrpSpPr/>
        <p:nvPr/>
      </p:nvGrpSpPr>
      <p:grpSpPr>
        <a:xfrm>
          <a:off x="0" y="0"/>
          <a:ext cx="0" cy="0"/>
          <a:chOff x="0" y="0"/>
          <a:chExt cx="0" cy="0"/>
        </a:xfrm>
      </p:grpSpPr>
      <p:sp>
        <p:nvSpPr>
          <p:cNvPr id="1219" name="Google Shape;1219;p71"/>
          <p:cNvSpPr txBox="1"/>
          <p:nvPr/>
        </p:nvSpPr>
        <p:spPr>
          <a:xfrm>
            <a:off x="1068100" y="1354053"/>
            <a:ext cx="7047300" cy="4824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100">
                <a:solidFill>
                  <a:srgbClr val="FFFFFF"/>
                </a:solidFill>
              </a:rPr>
              <a:t>You can easily</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resources without losing quality. To</a:t>
            </a:r>
            <a:r>
              <a:rPr lang="en" sz="1100">
                <a:solidFill>
                  <a:srgbClr val="435D74"/>
                </a:solidFill>
              </a:rPr>
              <a:t> </a:t>
            </a:r>
            <a:r>
              <a:rPr lang="en" sz="1100">
                <a:solidFill>
                  <a:srgbClr val="869FB2"/>
                </a:solidFill>
              </a:rPr>
              <a:t>change the color</a:t>
            </a:r>
            <a:r>
              <a:rPr lang="en" sz="1100">
                <a:solidFill>
                  <a:srgbClr val="FFFFFF"/>
                </a:solidFill>
              </a:rPr>
              <a:t>, just ungroup the resource and click on the object you want to change. Then, click on the paint bucket and select the color you want. Group the resource again when you’re done. You can also look for more </a:t>
            </a:r>
            <a:r>
              <a:rPr lang="en" sz="1100">
                <a:solidFill>
                  <a:srgbClr val="869FB2"/>
                </a:solidFill>
                <a:uFill>
                  <a:noFill/>
                </a:uFill>
                <a:hlinkClick r:id="rId3">
                  <a:extLst>
                    <a:ext uri="{A12FA001-AC4F-418D-AE19-62706E023703}">
                      <ahyp:hlinkClr val="tx"/>
                    </a:ext>
                  </a:extLst>
                </a:hlinkClick>
              </a:rPr>
              <a:t>infographics</a:t>
            </a:r>
            <a:r>
              <a:rPr lang="en" sz="1100">
                <a:solidFill>
                  <a:srgbClr val="FFFFFF"/>
                </a:solidFill>
              </a:rPr>
              <a:t> on Slidesgo.</a:t>
            </a:r>
            <a:endParaRPr sz="1100">
              <a:solidFill>
                <a:srgbClr val="FFFFFF"/>
              </a:solidFill>
            </a:endParaRPr>
          </a:p>
        </p:txBody>
      </p:sp>
      <p:grpSp>
        <p:nvGrpSpPr>
          <p:cNvPr id="1220" name="Google Shape;1220;p71"/>
          <p:cNvGrpSpPr/>
          <p:nvPr/>
        </p:nvGrpSpPr>
        <p:grpSpPr>
          <a:xfrm>
            <a:off x="5082708" y="3095784"/>
            <a:ext cx="442841" cy="514271"/>
            <a:chOff x="4727025" y="1332775"/>
            <a:chExt cx="59900" cy="69625"/>
          </a:xfrm>
        </p:grpSpPr>
        <p:sp>
          <p:nvSpPr>
            <p:cNvPr id="1221" name="Google Shape;1221;p71"/>
            <p:cNvSpPr/>
            <p:nvPr/>
          </p:nvSpPr>
          <p:spPr>
            <a:xfrm>
              <a:off x="4727025" y="1332775"/>
              <a:ext cx="36450" cy="33200"/>
            </a:xfrm>
            <a:custGeom>
              <a:rect b="b" l="l" r="r" t="t"/>
              <a:pathLst>
                <a:path extrusionOk="0" h="1328" w="1458">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71"/>
            <p:cNvSpPr/>
            <p:nvPr/>
          </p:nvSpPr>
          <p:spPr>
            <a:xfrm>
              <a:off x="4750475" y="1369025"/>
              <a:ext cx="36450" cy="33375"/>
            </a:xfrm>
            <a:custGeom>
              <a:rect b="b" l="l" r="r" t="t"/>
              <a:pathLst>
                <a:path extrusionOk="0" h="1335" w="1458">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3" name="Google Shape;1223;p71"/>
          <p:cNvGrpSpPr/>
          <p:nvPr/>
        </p:nvGrpSpPr>
        <p:grpSpPr>
          <a:xfrm>
            <a:off x="5758025" y="2343272"/>
            <a:ext cx="500909" cy="500899"/>
            <a:chOff x="4820425" y="1329900"/>
            <a:chExt cx="70175" cy="70350"/>
          </a:xfrm>
        </p:grpSpPr>
        <p:sp>
          <p:nvSpPr>
            <p:cNvPr id="1224" name="Google Shape;1224;p71"/>
            <p:cNvSpPr/>
            <p:nvPr/>
          </p:nvSpPr>
          <p:spPr>
            <a:xfrm>
              <a:off x="4862975" y="1335475"/>
              <a:ext cx="27625" cy="34650"/>
            </a:xfrm>
            <a:custGeom>
              <a:rect b="b" l="l" r="r" t="t"/>
              <a:pathLst>
                <a:path extrusionOk="0" h="1386" w="1105">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71"/>
            <p:cNvSpPr/>
            <p:nvPr/>
          </p:nvSpPr>
          <p:spPr>
            <a:xfrm>
              <a:off x="4820425" y="1360000"/>
              <a:ext cx="27625" cy="34650"/>
            </a:xfrm>
            <a:custGeom>
              <a:rect b="b" l="l" r="r" t="t"/>
              <a:pathLst>
                <a:path extrusionOk="0" h="1386" w="1105">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71"/>
            <p:cNvSpPr/>
            <p:nvPr/>
          </p:nvSpPr>
          <p:spPr>
            <a:xfrm>
              <a:off x="4850375" y="1372800"/>
              <a:ext cx="34625" cy="27450"/>
            </a:xfrm>
            <a:custGeom>
              <a:rect b="b" l="l" r="r" t="t"/>
              <a:pathLst>
                <a:path extrusionOk="0" h="1098" w="1385">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71"/>
            <p:cNvSpPr/>
            <p:nvPr/>
          </p:nvSpPr>
          <p:spPr>
            <a:xfrm>
              <a:off x="4825850" y="1329900"/>
              <a:ext cx="34625" cy="27975"/>
            </a:xfrm>
            <a:custGeom>
              <a:rect b="b" l="l" r="r" t="t"/>
              <a:pathLst>
                <a:path extrusionOk="0" h="1119" w="1385">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8" name="Google Shape;1228;p71"/>
          <p:cNvGrpSpPr/>
          <p:nvPr/>
        </p:nvGrpSpPr>
        <p:grpSpPr>
          <a:xfrm>
            <a:off x="6410648" y="2355062"/>
            <a:ext cx="538135" cy="493119"/>
            <a:chOff x="4903200" y="1331525"/>
            <a:chExt cx="73575" cy="67425"/>
          </a:xfrm>
        </p:grpSpPr>
        <p:sp>
          <p:nvSpPr>
            <p:cNvPr id="1229" name="Google Shape;1229;p71"/>
            <p:cNvSpPr/>
            <p:nvPr/>
          </p:nvSpPr>
          <p:spPr>
            <a:xfrm>
              <a:off x="4903200" y="1331525"/>
              <a:ext cx="73575" cy="67425"/>
            </a:xfrm>
            <a:custGeom>
              <a:rect b="b" l="l" r="r" t="t"/>
              <a:pathLst>
                <a:path extrusionOk="0" h="2697" w="2943">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1230" name="Google Shape;1230;p71"/>
            <p:cNvSpPr/>
            <p:nvPr/>
          </p:nvSpPr>
          <p:spPr>
            <a:xfrm>
              <a:off x="4930250" y="1353150"/>
              <a:ext cx="29775" cy="32475"/>
            </a:xfrm>
            <a:custGeom>
              <a:rect b="b" l="l" r="r" t="t"/>
              <a:pathLst>
                <a:path extrusionOk="0" h="1299" w="1191">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31" name="Google Shape;1231;p71"/>
          <p:cNvGrpSpPr/>
          <p:nvPr/>
        </p:nvGrpSpPr>
        <p:grpSpPr>
          <a:xfrm>
            <a:off x="5670599" y="3097040"/>
            <a:ext cx="544563" cy="511895"/>
            <a:chOff x="4815575" y="1416800"/>
            <a:chExt cx="73750" cy="71400"/>
          </a:xfrm>
        </p:grpSpPr>
        <p:sp>
          <p:nvSpPr>
            <p:cNvPr id="1232" name="Google Shape;1232;p71"/>
            <p:cNvSpPr/>
            <p:nvPr/>
          </p:nvSpPr>
          <p:spPr>
            <a:xfrm>
              <a:off x="4815575" y="1416800"/>
              <a:ext cx="43100" cy="52150"/>
            </a:xfrm>
            <a:custGeom>
              <a:rect b="b" l="l" r="r" t="t"/>
              <a:pathLst>
                <a:path extrusionOk="0" h="2086" w="1724">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71"/>
            <p:cNvSpPr/>
            <p:nvPr/>
          </p:nvSpPr>
          <p:spPr>
            <a:xfrm>
              <a:off x="4861725" y="1421125"/>
              <a:ext cx="27600" cy="51250"/>
            </a:xfrm>
            <a:custGeom>
              <a:rect b="b" l="l" r="r" t="t"/>
              <a:pathLst>
                <a:path extrusionOk="0" h="2050" w="1104">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71"/>
            <p:cNvSpPr/>
            <p:nvPr/>
          </p:nvSpPr>
          <p:spPr>
            <a:xfrm>
              <a:off x="4829450" y="1467825"/>
              <a:ext cx="49250" cy="20375"/>
            </a:xfrm>
            <a:custGeom>
              <a:rect b="b" l="l" r="r" t="t"/>
              <a:pathLst>
                <a:path extrusionOk="0" h="815" w="197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35" name="Google Shape;1235;p71"/>
          <p:cNvGrpSpPr/>
          <p:nvPr/>
        </p:nvGrpSpPr>
        <p:grpSpPr>
          <a:xfrm>
            <a:off x="6367224" y="3096746"/>
            <a:ext cx="602914" cy="512477"/>
            <a:chOff x="4902475" y="1418875"/>
            <a:chExt cx="74500" cy="63775"/>
          </a:xfrm>
        </p:grpSpPr>
        <p:sp>
          <p:nvSpPr>
            <p:cNvPr id="1236" name="Google Shape;1236;p71"/>
            <p:cNvSpPr/>
            <p:nvPr/>
          </p:nvSpPr>
          <p:spPr>
            <a:xfrm>
              <a:off x="4902475" y="1418875"/>
              <a:ext cx="74500" cy="63775"/>
            </a:xfrm>
            <a:custGeom>
              <a:rect b="b" l="l" r="r" t="t"/>
              <a:pathLst>
                <a:path extrusionOk="0" h="2551" w="298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71"/>
            <p:cNvSpPr/>
            <p:nvPr/>
          </p:nvSpPr>
          <p:spPr>
            <a:xfrm>
              <a:off x="4916811" y="1418975"/>
              <a:ext cx="59725" cy="63675"/>
            </a:xfrm>
            <a:custGeom>
              <a:rect b="b" l="l" r="r" t="t"/>
              <a:pathLst>
                <a:path extrusionOk="0" h="2547" w="2389">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38" name="Google Shape;1238;p71"/>
          <p:cNvGrpSpPr/>
          <p:nvPr/>
        </p:nvGrpSpPr>
        <p:grpSpPr>
          <a:xfrm>
            <a:off x="5783096" y="3835985"/>
            <a:ext cx="515391" cy="525699"/>
            <a:chOff x="4818100" y="1507675"/>
            <a:chExt cx="71225" cy="71625"/>
          </a:xfrm>
        </p:grpSpPr>
        <p:sp>
          <p:nvSpPr>
            <p:cNvPr id="1239" name="Google Shape;1239;p71"/>
            <p:cNvSpPr/>
            <p:nvPr/>
          </p:nvSpPr>
          <p:spPr>
            <a:xfrm>
              <a:off x="4818100" y="1507675"/>
              <a:ext cx="46000" cy="56300"/>
            </a:xfrm>
            <a:custGeom>
              <a:rect b="b" l="l" r="r" t="t"/>
              <a:pathLst>
                <a:path extrusionOk="0" h="2252" w="184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71"/>
            <p:cNvSpPr/>
            <p:nvPr/>
          </p:nvSpPr>
          <p:spPr>
            <a:xfrm>
              <a:off x="4869825" y="1519575"/>
              <a:ext cx="19500" cy="23825"/>
            </a:xfrm>
            <a:custGeom>
              <a:rect b="b" l="l" r="r" t="t"/>
              <a:pathLst>
                <a:path extrusionOk="0" h="953" w="78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71"/>
            <p:cNvSpPr/>
            <p:nvPr/>
          </p:nvSpPr>
          <p:spPr>
            <a:xfrm>
              <a:off x="4857575" y="1547700"/>
              <a:ext cx="31575" cy="31600"/>
            </a:xfrm>
            <a:custGeom>
              <a:rect b="b" l="l" r="r" t="t"/>
              <a:pathLst>
                <a:path extrusionOk="0" h="1264" w="1263">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71"/>
            <p:cNvSpPr/>
            <p:nvPr/>
          </p:nvSpPr>
          <p:spPr>
            <a:xfrm>
              <a:off x="4829800" y="1560150"/>
              <a:ext cx="23650" cy="18950"/>
            </a:xfrm>
            <a:custGeom>
              <a:rect b="b" l="l" r="r" t="t"/>
              <a:pathLst>
                <a:path extrusionOk="0" h="758" w="946">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43" name="Google Shape;1243;p71"/>
          <p:cNvGrpSpPr/>
          <p:nvPr/>
        </p:nvGrpSpPr>
        <p:grpSpPr>
          <a:xfrm>
            <a:off x="5121199" y="3857517"/>
            <a:ext cx="522956" cy="489869"/>
            <a:chOff x="4721450" y="1509475"/>
            <a:chExt cx="79350" cy="74325"/>
          </a:xfrm>
        </p:grpSpPr>
        <p:sp>
          <p:nvSpPr>
            <p:cNvPr id="1244" name="Google Shape;1244;p71"/>
            <p:cNvSpPr/>
            <p:nvPr/>
          </p:nvSpPr>
          <p:spPr>
            <a:xfrm>
              <a:off x="4729025" y="1509475"/>
              <a:ext cx="27050" cy="26725"/>
            </a:xfrm>
            <a:custGeom>
              <a:rect b="b" l="l" r="r" t="t"/>
              <a:pathLst>
                <a:path extrusionOk="0" h="1069" w="1082">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71"/>
            <p:cNvSpPr/>
            <p:nvPr/>
          </p:nvSpPr>
          <p:spPr>
            <a:xfrm>
              <a:off x="4721450" y="1533275"/>
              <a:ext cx="32300" cy="42600"/>
            </a:xfrm>
            <a:custGeom>
              <a:rect b="b" l="l" r="r" t="t"/>
              <a:pathLst>
                <a:path extrusionOk="0" h="1704" w="1292">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71"/>
            <p:cNvSpPr/>
            <p:nvPr/>
          </p:nvSpPr>
          <p:spPr>
            <a:xfrm>
              <a:off x="4750650" y="1551675"/>
              <a:ext cx="42950" cy="32125"/>
            </a:xfrm>
            <a:custGeom>
              <a:rect b="b" l="l" r="r" t="t"/>
              <a:pathLst>
                <a:path extrusionOk="0" h="1285" w="1718">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71"/>
            <p:cNvSpPr/>
            <p:nvPr/>
          </p:nvSpPr>
          <p:spPr>
            <a:xfrm>
              <a:off x="4761300" y="1510025"/>
              <a:ext cx="39500" cy="44375"/>
            </a:xfrm>
            <a:custGeom>
              <a:rect b="b" l="l" r="r" t="t"/>
              <a:pathLst>
                <a:path extrusionOk="0" h="1775" w="158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48" name="Google Shape;1248;p71"/>
          <p:cNvGrpSpPr/>
          <p:nvPr/>
        </p:nvGrpSpPr>
        <p:grpSpPr>
          <a:xfrm>
            <a:off x="6444441" y="3837269"/>
            <a:ext cx="525704" cy="535436"/>
            <a:chOff x="4906800" y="1507500"/>
            <a:chExt cx="70350" cy="71075"/>
          </a:xfrm>
        </p:grpSpPr>
        <p:sp>
          <p:nvSpPr>
            <p:cNvPr id="1249" name="Google Shape;1249;p71"/>
            <p:cNvSpPr/>
            <p:nvPr/>
          </p:nvSpPr>
          <p:spPr>
            <a:xfrm>
              <a:off x="4916000" y="1507500"/>
              <a:ext cx="30850" cy="24000"/>
            </a:xfrm>
            <a:custGeom>
              <a:rect b="b" l="l" r="r" t="t"/>
              <a:pathLst>
                <a:path extrusionOk="0" h="960" w="1234">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71"/>
            <p:cNvSpPr/>
            <p:nvPr/>
          </p:nvSpPr>
          <p:spPr>
            <a:xfrm>
              <a:off x="4906800" y="1533825"/>
              <a:ext cx="19675" cy="32475"/>
            </a:xfrm>
            <a:custGeom>
              <a:rect b="b" l="l" r="r" t="t"/>
              <a:pathLst>
                <a:path extrusionOk="0" h="1299" w="787">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71"/>
            <p:cNvSpPr/>
            <p:nvPr/>
          </p:nvSpPr>
          <p:spPr>
            <a:xfrm>
              <a:off x="4926625" y="1561950"/>
              <a:ext cx="30675" cy="16625"/>
            </a:xfrm>
            <a:custGeom>
              <a:rect b="b" l="l" r="r" t="t"/>
              <a:pathLst>
                <a:path extrusionOk="0" h="665" w="1227">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71"/>
            <p:cNvSpPr/>
            <p:nvPr/>
          </p:nvSpPr>
          <p:spPr>
            <a:xfrm>
              <a:off x="4957475" y="1541400"/>
              <a:ext cx="19675" cy="27800"/>
            </a:xfrm>
            <a:custGeom>
              <a:rect b="b" l="l" r="r" t="t"/>
              <a:pathLst>
                <a:path extrusionOk="0" h="1112" w="787">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71"/>
            <p:cNvSpPr/>
            <p:nvPr/>
          </p:nvSpPr>
          <p:spPr>
            <a:xfrm>
              <a:off x="4951325" y="1512550"/>
              <a:ext cx="24925" cy="26350"/>
            </a:xfrm>
            <a:custGeom>
              <a:rect b="b" l="l" r="r" t="t"/>
              <a:pathLst>
                <a:path extrusionOk="0" h="1054" w="997">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54" name="Google Shape;1254;p71"/>
          <p:cNvGrpSpPr/>
          <p:nvPr/>
        </p:nvGrpSpPr>
        <p:grpSpPr>
          <a:xfrm>
            <a:off x="4477263" y="2343250"/>
            <a:ext cx="508054" cy="508095"/>
            <a:chOff x="3736598" y="2170606"/>
            <a:chExt cx="404889" cy="404889"/>
          </a:xfrm>
        </p:grpSpPr>
        <p:sp>
          <p:nvSpPr>
            <p:cNvPr id="1255" name="Google Shape;1255;p71"/>
            <p:cNvSpPr/>
            <p:nvPr/>
          </p:nvSpPr>
          <p:spPr>
            <a:xfrm>
              <a:off x="3950281" y="2170846"/>
              <a:ext cx="191206" cy="231947"/>
            </a:xfrm>
            <a:custGeom>
              <a:rect b="b" l="l" r="r" t="t"/>
              <a:pathLst>
                <a:path extrusionOk="0" h="10652" w="8781">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71"/>
            <p:cNvSpPr/>
            <p:nvPr/>
          </p:nvSpPr>
          <p:spPr>
            <a:xfrm>
              <a:off x="3737099" y="2170606"/>
              <a:ext cx="231947" cy="191446"/>
            </a:xfrm>
            <a:custGeom>
              <a:rect b="b" l="l" r="r" t="t"/>
              <a:pathLst>
                <a:path extrusionOk="0" h="8792" w="10652">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71"/>
            <p:cNvSpPr/>
            <p:nvPr/>
          </p:nvSpPr>
          <p:spPr>
            <a:xfrm>
              <a:off x="3909539" y="2384027"/>
              <a:ext cx="231686" cy="191468"/>
            </a:xfrm>
            <a:custGeom>
              <a:rect b="b" l="l" r="r" t="t"/>
              <a:pathLst>
                <a:path extrusionOk="0" h="8793" w="1064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71"/>
            <p:cNvSpPr/>
            <p:nvPr/>
          </p:nvSpPr>
          <p:spPr>
            <a:xfrm>
              <a:off x="3736598" y="2343307"/>
              <a:ext cx="191707" cy="231686"/>
            </a:xfrm>
            <a:custGeom>
              <a:rect b="b" l="l" r="r" t="t"/>
              <a:pathLst>
                <a:path extrusionOk="0" h="10640" w="8804">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59" name="Google Shape;1259;p71"/>
          <p:cNvGrpSpPr/>
          <p:nvPr/>
        </p:nvGrpSpPr>
        <p:grpSpPr>
          <a:xfrm>
            <a:off x="3765303" y="2343345"/>
            <a:ext cx="575790" cy="507904"/>
            <a:chOff x="3161917" y="2170682"/>
            <a:chExt cx="458870" cy="404737"/>
          </a:xfrm>
        </p:grpSpPr>
        <p:sp>
          <p:nvSpPr>
            <p:cNvPr id="1260" name="Google Shape;1260;p71"/>
            <p:cNvSpPr/>
            <p:nvPr/>
          </p:nvSpPr>
          <p:spPr>
            <a:xfrm>
              <a:off x="3161917" y="2170682"/>
              <a:ext cx="277174" cy="291676"/>
            </a:xfrm>
            <a:custGeom>
              <a:rect b="b" l="l" r="r" t="t"/>
              <a:pathLst>
                <a:path extrusionOk="0" h="13395" w="12729">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1261" name="Google Shape;1261;p71"/>
            <p:cNvSpPr/>
            <p:nvPr/>
          </p:nvSpPr>
          <p:spPr>
            <a:xfrm>
              <a:off x="3420326" y="2170922"/>
              <a:ext cx="200461" cy="302934"/>
            </a:xfrm>
            <a:custGeom>
              <a:rect b="b" l="l" r="r" t="t"/>
              <a:pathLst>
                <a:path extrusionOk="0" h="13912" w="9206">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71"/>
            <p:cNvSpPr/>
            <p:nvPr/>
          </p:nvSpPr>
          <p:spPr>
            <a:xfrm>
              <a:off x="3233645" y="2417594"/>
              <a:ext cx="344393" cy="157825"/>
            </a:xfrm>
            <a:custGeom>
              <a:rect b="b" l="l" r="r" t="t"/>
              <a:pathLst>
                <a:path extrusionOk="0" h="7248" w="15816">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63" name="Google Shape;1263;p71"/>
          <p:cNvGrpSpPr/>
          <p:nvPr/>
        </p:nvGrpSpPr>
        <p:grpSpPr>
          <a:xfrm>
            <a:off x="3792833" y="3103717"/>
            <a:ext cx="520730" cy="498567"/>
            <a:chOff x="3179914" y="2889488"/>
            <a:chExt cx="422876" cy="404911"/>
          </a:xfrm>
        </p:grpSpPr>
        <p:sp>
          <p:nvSpPr>
            <p:cNvPr id="1264" name="Google Shape;1264;p71"/>
            <p:cNvSpPr/>
            <p:nvPr/>
          </p:nvSpPr>
          <p:spPr>
            <a:xfrm>
              <a:off x="3402328" y="2889749"/>
              <a:ext cx="163726" cy="157477"/>
            </a:xfrm>
            <a:custGeom>
              <a:rect b="b" l="l" r="r" t="t"/>
              <a:pathLst>
                <a:path extrusionOk="0" h="7232" w="7519">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71"/>
            <p:cNvSpPr/>
            <p:nvPr/>
          </p:nvSpPr>
          <p:spPr>
            <a:xfrm>
              <a:off x="3467807" y="3000956"/>
              <a:ext cx="134983" cy="191707"/>
            </a:xfrm>
            <a:custGeom>
              <a:rect b="b" l="l" r="r" t="t"/>
              <a:pathLst>
                <a:path extrusionOk="0" h="8804" w="6199">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71"/>
            <p:cNvSpPr/>
            <p:nvPr/>
          </p:nvSpPr>
          <p:spPr>
            <a:xfrm>
              <a:off x="3222637" y="2889488"/>
              <a:ext cx="198457" cy="149224"/>
            </a:xfrm>
            <a:custGeom>
              <a:rect b="b" l="l" r="r" t="t"/>
              <a:pathLst>
                <a:path extrusionOk="0" h="6853" w="9114">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71"/>
            <p:cNvSpPr/>
            <p:nvPr/>
          </p:nvSpPr>
          <p:spPr>
            <a:xfrm>
              <a:off x="3179914" y="2991462"/>
              <a:ext cx="133960" cy="190205"/>
            </a:xfrm>
            <a:custGeom>
              <a:rect b="b" l="l" r="r" t="t"/>
              <a:pathLst>
                <a:path extrusionOk="0" h="8735" w="6152">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71"/>
            <p:cNvSpPr/>
            <p:nvPr/>
          </p:nvSpPr>
          <p:spPr>
            <a:xfrm>
              <a:off x="3215887" y="3136661"/>
              <a:ext cx="162725" cy="157477"/>
            </a:xfrm>
            <a:custGeom>
              <a:rect b="b" l="l" r="r" t="t"/>
              <a:pathLst>
                <a:path extrusionOk="0" h="7232" w="7473">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71"/>
            <p:cNvSpPr/>
            <p:nvPr/>
          </p:nvSpPr>
          <p:spPr>
            <a:xfrm>
              <a:off x="3359605" y="3146677"/>
              <a:ext cx="200439" cy="147722"/>
            </a:xfrm>
            <a:custGeom>
              <a:rect b="b" l="l" r="r" t="t"/>
              <a:pathLst>
                <a:path extrusionOk="0" h="6784" w="9205">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70" name="Google Shape;1270;p71"/>
          <p:cNvGrpSpPr/>
          <p:nvPr/>
        </p:nvGrpSpPr>
        <p:grpSpPr>
          <a:xfrm>
            <a:off x="4421513" y="3103677"/>
            <a:ext cx="516145" cy="498648"/>
            <a:chOff x="3729467" y="2889422"/>
            <a:chExt cx="419153" cy="404977"/>
          </a:xfrm>
        </p:grpSpPr>
        <p:sp>
          <p:nvSpPr>
            <p:cNvPr id="1271" name="Google Shape;1271;p71"/>
            <p:cNvSpPr/>
            <p:nvPr/>
          </p:nvSpPr>
          <p:spPr>
            <a:xfrm>
              <a:off x="4014137" y="2974913"/>
              <a:ext cx="134482" cy="178707"/>
            </a:xfrm>
            <a:custGeom>
              <a:rect b="b" l="l" r="r" t="t"/>
              <a:pathLst>
                <a:path extrusionOk="0" h="8207" w="6176">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71"/>
            <p:cNvSpPr/>
            <p:nvPr/>
          </p:nvSpPr>
          <p:spPr>
            <a:xfrm>
              <a:off x="3741225" y="3095375"/>
              <a:ext cx="148963" cy="173460"/>
            </a:xfrm>
            <a:custGeom>
              <a:rect b="b" l="l" r="r" t="t"/>
              <a:pathLst>
                <a:path extrusionOk="0" h="7966" w="6841">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71"/>
            <p:cNvSpPr/>
            <p:nvPr/>
          </p:nvSpPr>
          <p:spPr>
            <a:xfrm>
              <a:off x="3949660" y="2889684"/>
              <a:ext cx="146219" cy="145980"/>
            </a:xfrm>
            <a:custGeom>
              <a:rect b="b" l="l" r="r" t="t"/>
              <a:pathLst>
                <a:path extrusionOk="0" h="6704" w="6715">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71"/>
            <p:cNvSpPr/>
            <p:nvPr/>
          </p:nvSpPr>
          <p:spPr>
            <a:xfrm>
              <a:off x="3847947" y="3172089"/>
              <a:ext cx="167210" cy="122310"/>
            </a:xfrm>
            <a:custGeom>
              <a:rect b="b" l="l" r="r" t="t"/>
              <a:pathLst>
                <a:path extrusionOk="0" h="5617" w="7679">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71"/>
            <p:cNvSpPr/>
            <p:nvPr/>
          </p:nvSpPr>
          <p:spPr>
            <a:xfrm>
              <a:off x="3974658" y="3122616"/>
              <a:ext cx="158457" cy="151206"/>
            </a:xfrm>
            <a:custGeom>
              <a:rect b="b" l="l" r="r" t="t"/>
              <a:pathLst>
                <a:path extrusionOk="0" h="6944" w="7277">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71"/>
            <p:cNvSpPr/>
            <p:nvPr/>
          </p:nvSpPr>
          <p:spPr>
            <a:xfrm>
              <a:off x="3729467" y="2966660"/>
              <a:ext cx="138990" cy="158718"/>
            </a:xfrm>
            <a:custGeom>
              <a:rect b="b" l="l" r="r" t="t"/>
              <a:pathLst>
                <a:path extrusionOk="0" h="7289" w="6383">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71"/>
            <p:cNvSpPr/>
            <p:nvPr/>
          </p:nvSpPr>
          <p:spPr>
            <a:xfrm>
              <a:off x="3787716" y="2889422"/>
              <a:ext cx="180449" cy="139229"/>
            </a:xfrm>
            <a:custGeom>
              <a:rect b="b" l="l" r="r" t="t"/>
              <a:pathLst>
                <a:path extrusionOk="0" h="6394" w="8287">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78" name="Google Shape;1278;p71"/>
          <p:cNvSpPr/>
          <p:nvPr/>
        </p:nvSpPr>
        <p:spPr>
          <a:xfrm>
            <a:off x="7439738" y="2350672"/>
            <a:ext cx="185410" cy="94006"/>
          </a:xfrm>
          <a:custGeom>
            <a:rect b="b" l="l" r="r" t="t"/>
            <a:pathLst>
              <a:path extrusionOk="0" h="1544" w="3045">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71"/>
          <p:cNvSpPr/>
          <p:nvPr/>
        </p:nvSpPr>
        <p:spPr>
          <a:xfrm>
            <a:off x="7139193" y="2333075"/>
            <a:ext cx="171771" cy="129198"/>
          </a:xfrm>
          <a:custGeom>
            <a:rect b="b" l="l" r="r" t="t"/>
            <a:pathLst>
              <a:path extrusionOk="0" h="2122" w="2821">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71"/>
          <p:cNvSpPr/>
          <p:nvPr/>
        </p:nvSpPr>
        <p:spPr>
          <a:xfrm>
            <a:off x="7761482" y="2339529"/>
            <a:ext cx="167813" cy="116777"/>
          </a:xfrm>
          <a:custGeom>
            <a:rect b="b" l="l" r="r" t="t"/>
            <a:pathLst>
              <a:path extrusionOk="0" h="1918" w="2756">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71"/>
          <p:cNvSpPr/>
          <p:nvPr/>
        </p:nvSpPr>
        <p:spPr>
          <a:xfrm>
            <a:off x="8056187" y="2333075"/>
            <a:ext cx="163855" cy="129198"/>
          </a:xfrm>
          <a:custGeom>
            <a:rect b="b" l="l" r="r" t="t"/>
            <a:pathLst>
              <a:path extrusionOk="0" h="2122" w="2691">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82" name="Google Shape;1282;p71"/>
          <p:cNvGrpSpPr/>
          <p:nvPr/>
        </p:nvGrpSpPr>
        <p:grpSpPr>
          <a:xfrm>
            <a:off x="7141841" y="2550562"/>
            <a:ext cx="166473" cy="141497"/>
            <a:chOff x="4660325" y="1866850"/>
            <a:chExt cx="68350" cy="58100"/>
          </a:xfrm>
        </p:grpSpPr>
        <p:sp>
          <p:nvSpPr>
            <p:cNvPr id="1283" name="Google Shape;1283;p71"/>
            <p:cNvSpPr/>
            <p:nvPr/>
          </p:nvSpPr>
          <p:spPr>
            <a:xfrm>
              <a:off x="4660325" y="1866850"/>
              <a:ext cx="37700" cy="58100"/>
            </a:xfrm>
            <a:custGeom>
              <a:rect b="b" l="l" r="r" t="t"/>
              <a:pathLst>
                <a:path extrusionOk="0" h="2324" w="1508">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71"/>
            <p:cNvSpPr/>
            <p:nvPr/>
          </p:nvSpPr>
          <p:spPr>
            <a:xfrm>
              <a:off x="4690975" y="1866850"/>
              <a:ext cx="37700" cy="58100"/>
            </a:xfrm>
            <a:custGeom>
              <a:rect b="b" l="l" r="r" t="t"/>
              <a:pathLst>
                <a:path extrusionOk="0" h="2324" w="1508">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85" name="Google Shape;1285;p71"/>
          <p:cNvGrpSpPr/>
          <p:nvPr/>
        </p:nvGrpSpPr>
        <p:grpSpPr>
          <a:xfrm>
            <a:off x="7451186" y="2576286"/>
            <a:ext cx="162515" cy="90049"/>
            <a:chOff x="4791775" y="1877500"/>
            <a:chExt cx="66725" cy="36975"/>
          </a:xfrm>
        </p:grpSpPr>
        <p:sp>
          <p:nvSpPr>
            <p:cNvPr id="1286" name="Google Shape;1286;p71"/>
            <p:cNvSpPr/>
            <p:nvPr/>
          </p:nvSpPr>
          <p:spPr>
            <a:xfrm>
              <a:off x="4791775" y="1877500"/>
              <a:ext cx="36075" cy="36975"/>
            </a:xfrm>
            <a:custGeom>
              <a:rect b="b" l="l" r="r" t="t"/>
              <a:pathLst>
                <a:path extrusionOk="0" h="1479" w="1443">
                  <a:moveTo>
                    <a:pt x="0" y="0"/>
                  </a:moveTo>
                  <a:lnTo>
                    <a:pt x="743" y="736"/>
                  </a:lnTo>
                  <a:lnTo>
                    <a:pt x="0" y="1479"/>
                  </a:lnTo>
                  <a:lnTo>
                    <a:pt x="700" y="1479"/>
                  </a:lnTo>
                  <a:lnTo>
                    <a:pt x="1442"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71"/>
            <p:cNvSpPr/>
            <p:nvPr/>
          </p:nvSpPr>
          <p:spPr>
            <a:xfrm>
              <a:off x="4822425" y="1877500"/>
              <a:ext cx="36075" cy="36975"/>
            </a:xfrm>
            <a:custGeom>
              <a:rect b="b" l="l" r="r" t="t"/>
              <a:pathLst>
                <a:path extrusionOk="0" h="1479" w="1443">
                  <a:moveTo>
                    <a:pt x="0" y="0"/>
                  </a:moveTo>
                  <a:lnTo>
                    <a:pt x="743" y="736"/>
                  </a:lnTo>
                  <a:lnTo>
                    <a:pt x="0" y="1479"/>
                  </a:lnTo>
                  <a:lnTo>
                    <a:pt x="700" y="1479"/>
                  </a:lnTo>
                  <a:lnTo>
                    <a:pt x="1443"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88" name="Google Shape;1288;p71"/>
          <p:cNvGrpSpPr/>
          <p:nvPr/>
        </p:nvGrpSpPr>
        <p:grpSpPr>
          <a:xfrm>
            <a:off x="7772899" y="2576286"/>
            <a:ext cx="144979" cy="90049"/>
            <a:chOff x="4923925" y="1877500"/>
            <a:chExt cx="59525" cy="36975"/>
          </a:xfrm>
        </p:grpSpPr>
        <p:sp>
          <p:nvSpPr>
            <p:cNvPr id="1289" name="Google Shape;1289;p71"/>
            <p:cNvSpPr/>
            <p:nvPr/>
          </p:nvSpPr>
          <p:spPr>
            <a:xfrm>
              <a:off x="4923925" y="1877500"/>
              <a:ext cx="28875" cy="36975"/>
            </a:xfrm>
            <a:custGeom>
              <a:rect b="b" l="l" r="r" t="t"/>
              <a:pathLst>
                <a:path extrusionOk="0" h="1479" w="1155">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71"/>
            <p:cNvSpPr/>
            <p:nvPr/>
          </p:nvSpPr>
          <p:spPr>
            <a:xfrm>
              <a:off x="4954575" y="1877500"/>
              <a:ext cx="28875" cy="36975"/>
            </a:xfrm>
            <a:custGeom>
              <a:rect b="b" l="l" r="r" t="t"/>
              <a:pathLst>
                <a:path extrusionOk="0" h="1479" w="1155">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91" name="Google Shape;1291;p71"/>
          <p:cNvGrpSpPr/>
          <p:nvPr/>
        </p:nvGrpSpPr>
        <p:grpSpPr>
          <a:xfrm>
            <a:off x="8067390" y="2558477"/>
            <a:ext cx="141447" cy="125667"/>
            <a:chOff x="5058450" y="1870100"/>
            <a:chExt cx="58075" cy="51600"/>
          </a:xfrm>
        </p:grpSpPr>
        <p:sp>
          <p:nvSpPr>
            <p:cNvPr id="1292" name="Google Shape;1292;p71"/>
            <p:cNvSpPr/>
            <p:nvPr/>
          </p:nvSpPr>
          <p:spPr>
            <a:xfrm>
              <a:off x="5058450"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71"/>
            <p:cNvSpPr/>
            <p:nvPr/>
          </p:nvSpPr>
          <p:spPr>
            <a:xfrm>
              <a:off x="5090725"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94" name="Google Shape;1294;p71"/>
          <p:cNvGrpSpPr/>
          <p:nvPr/>
        </p:nvGrpSpPr>
        <p:grpSpPr>
          <a:xfrm>
            <a:off x="7481905" y="2980885"/>
            <a:ext cx="101077" cy="107645"/>
            <a:chOff x="4811425" y="2065025"/>
            <a:chExt cx="41500" cy="44200"/>
          </a:xfrm>
        </p:grpSpPr>
        <p:sp>
          <p:nvSpPr>
            <p:cNvPr id="1295" name="Google Shape;1295;p71"/>
            <p:cNvSpPr/>
            <p:nvPr/>
          </p:nvSpPr>
          <p:spPr>
            <a:xfrm>
              <a:off x="4825300" y="2065025"/>
              <a:ext cx="27625" cy="44200"/>
            </a:xfrm>
            <a:custGeom>
              <a:rect b="b" l="l" r="r" t="t"/>
              <a:pathLst>
                <a:path extrusionOk="0" h="1768" w="1105">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71"/>
            <p:cNvSpPr/>
            <p:nvPr/>
          </p:nvSpPr>
          <p:spPr>
            <a:xfrm>
              <a:off x="4811425" y="2072950"/>
              <a:ext cx="19850" cy="28350"/>
            </a:xfrm>
            <a:custGeom>
              <a:rect b="b" l="l" r="r" t="t"/>
              <a:pathLst>
                <a:path extrusionOk="0" h="1134" w="794">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97" name="Google Shape;1297;p71"/>
          <p:cNvGrpSpPr/>
          <p:nvPr/>
        </p:nvGrpSpPr>
        <p:grpSpPr>
          <a:xfrm>
            <a:off x="7774342" y="2981098"/>
            <a:ext cx="120867" cy="107218"/>
            <a:chOff x="4929875" y="2065025"/>
            <a:chExt cx="49625" cy="44025"/>
          </a:xfrm>
        </p:grpSpPr>
        <p:sp>
          <p:nvSpPr>
            <p:cNvPr id="1298" name="Google Shape;1298;p71"/>
            <p:cNvSpPr/>
            <p:nvPr/>
          </p:nvSpPr>
          <p:spPr>
            <a:xfrm>
              <a:off x="4950075" y="2065025"/>
              <a:ext cx="29425" cy="44025"/>
            </a:xfrm>
            <a:custGeom>
              <a:rect b="b" l="l" r="r" t="t"/>
              <a:pathLst>
                <a:path extrusionOk="0" h="1761" w="1177">
                  <a:moveTo>
                    <a:pt x="1" y="0"/>
                  </a:moveTo>
                  <a:lnTo>
                    <a:pt x="729" y="88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71"/>
            <p:cNvSpPr/>
            <p:nvPr/>
          </p:nvSpPr>
          <p:spPr>
            <a:xfrm>
              <a:off x="4929875" y="2065025"/>
              <a:ext cx="29425" cy="44025"/>
            </a:xfrm>
            <a:custGeom>
              <a:rect b="b" l="l" r="r" t="t"/>
              <a:pathLst>
                <a:path extrusionOk="0" h="1761" w="1177">
                  <a:moveTo>
                    <a:pt x="1" y="0"/>
                  </a:moveTo>
                  <a:lnTo>
                    <a:pt x="736" y="880"/>
                  </a:lnTo>
                  <a:lnTo>
                    <a:pt x="1" y="176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00" name="Google Shape;1300;p71"/>
          <p:cNvGrpSpPr/>
          <p:nvPr/>
        </p:nvGrpSpPr>
        <p:grpSpPr>
          <a:xfrm>
            <a:off x="8103011" y="2984112"/>
            <a:ext cx="70206" cy="101191"/>
            <a:chOff x="5083925" y="2066350"/>
            <a:chExt cx="28825" cy="41550"/>
          </a:xfrm>
        </p:grpSpPr>
        <p:sp>
          <p:nvSpPr>
            <p:cNvPr id="1301" name="Google Shape;1301;p71"/>
            <p:cNvSpPr/>
            <p:nvPr/>
          </p:nvSpPr>
          <p:spPr>
            <a:xfrm>
              <a:off x="5084050" y="2066350"/>
              <a:ext cx="28700" cy="41550"/>
            </a:xfrm>
            <a:custGeom>
              <a:rect b="b" l="l" r="r" t="t"/>
              <a:pathLst>
                <a:path extrusionOk="0" h="1662" w="1148">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71"/>
            <p:cNvSpPr/>
            <p:nvPr/>
          </p:nvSpPr>
          <p:spPr>
            <a:xfrm>
              <a:off x="5083925" y="2081325"/>
              <a:ext cx="8800" cy="11600"/>
            </a:xfrm>
            <a:custGeom>
              <a:rect b="b" l="l" r="r" t="t"/>
              <a:pathLst>
                <a:path extrusionOk="0" h="464" w="352">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03" name="Google Shape;1303;p71"/>
          <p:cNvGrpSpPr/>
          <p:nvPr/>
        </p:nvGrpSpPr>
        <p:grpSpPr>
          <a:xfrm>
            <a:off x="7134565" y="2999759"/>
            <a:ext cx="181026" cy="69896"/>
            <a:chOff x="4659775" y="2072775"/>
            <a:chExt cx="74325" cy="28700"/>
          </a:xfrm>
        </p:grpSpPr>
        <p:sp>
          <p:nvSpPr>
            <p:cNvPr id="1304" name="Google Shape;1304;p71"/>
            <p:cNvSpPr/>
            <p:nvPr/>
          </p:nvSpPr>
          <p:spPr>
            <a:xfrm>
              <a:off x="4659775" y="2072775"/>
              <a:ext cx="38075" cy="28700"/>
            </a:xfrm>
            <a:custGeom>
              <a:rect b="b" l="l" r="r" t="t"/>
              <a:pathLst>
                <a:path extrusionOk="0" h="1148" w="1523">
                  <a:moveTo>
                    <a:pt x="1" y="0"/>
                  </a:moveTo>
                  <a:lnTo>
                    <a:pt x="578" y="570"/>
                  </a:lnTo>
                  <a:lnTo>
                    <a:pt x="1" y="1147"/>
                  </a:lnTo>
                  <a:lnTo>
                    <a:pt x="945" y="1147"/>
                  </a:lnTo>
                  <a:lnTo>
                    <a:pt x="1522" y="570"/>
                  </a:lnTo>
                  <a:lnTo>
                    <a:pt x="945"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71"/>
            <p:cNvSpPr/>
            <p:nvPr/>
          </p:nvSpPr>
          <p:spPr>
            <a:xfrm>
              <a:off x="4691875" y="2072775"/>
              <a:ext cx="24550" cy="28700"/>
            </a:xfrm>
            <a:custGeom>
              <a:rect b="b" l="l" r="r" t="t"/>
              <a:pathLst>
                <a:path extrusionOk="0" h="1148" w="982">
                  <a:moveTo>
                    <a:pt x="0" y="0"/>
                  </a:moveTo>
                  <a:lnTo>
                    <a:pt x="570" y="570"/>
                  </a:lnTo>
                  <a:lnTo>
                    <a:pt x="0" y="1147"/>
                  </a:lnTo>
                  <a:lnTo>
                    <a:pt x="411" y="1147"/>
                  </a:lnTo>
                  <a:lnTo>
                    <a:pt x="981" y="570"/>
                  </a:lnTo>
                  <a:lnTo>
                    <a:pt x="41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71"/>
            <p:cNvSpPr/>
            <p:nvPr/>
          </p:nvSpPr>
          <p:spPr>
            <a:xfrm>
              <a:off x="4709350" y="2072775"/>
              <a:ext cx="24750" cy="28700"/>
            </a:xfrm>
            <a:custGeom>
              <a:rect b="b" l="l" r="r" t="t"/>
              <a:pathLst>
                <a:path extrusionOk="0" h="1148" w="990">
                  <a:moveTo>
                    <a:pt x="1" y="0"/>
                  </a:moveTo>
                  <a:lnTo>
                    <a:pt x="578" y="570"/>
                  </a:lnTo>
                  <a:lnTo>
                    <a:pt x="1" y="1147"/>
                  </a:lnTo>
                  <a:lnTo>
                    <a:pt x="412" y="1147"/>
                  </a:lnTo>
                  <a:lnTo>
                    <a:pt x="989" y="570"/>
                  </a:lnTo>
                  <a:lnTo>
                    <a:pt x="41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07" name="Google Shape;1307;p71"/>
          <p:cNvGrpSpPr/>
          <p:nvPr/>
        </p:nvGrpSpPr>
        <p:grpSpPr>
          <a:xfrm>
            <a:off x="8054421" y="2790324"/>
            <a:ext cx="167387" cy="89197"/>
            <a:chOff x="4662475" y="1976500"/>
            <a:chExt cx="68725" cy="36625"/>
          </a:xfrm>
        </p:grpSpPr>
        <p:sp>
          <p:nvSpPr>
            <p:cNvPr id="1308" name="Google Shape;1308;p71"/>
            <p:cNvSpPr/>
            <p:nvPr/>
          </p:nvSpPr>
          <p:spPr>
            <a:xfrm>
              <a:off x="4690800" y="1976500"/>
              <a:ext cx="40400" cy="36625"/>
            </a:xfrm>
            <a:custGeom>
              <a:rect b="b" l="l" r="r" t="t"/>
              <a:pathLst>
                <a:path extrusionOk="0" h="1465" w="1616">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71"/>
            <p:cNvSpPr/>
            <p:nvPr/>
          </p:nvSpPr>
          <p:spPr>
            <a:xfrm>
              <a:off x="4674375" y="1991450"/>
              <a:ext cx="10675" cy="6700"/>
            </a:xfrm>
            <a:custGeom>
              <a:rect b="b" l="l" r="r" t="t"/>
              <a:pathLst>
                <a:path extrusionOk="0" h="268" w="427">
                  <a:moveTo>
                    <a:pt x="1" y="1"/>
                  </a:moveTo>
                  <a:lnTo>
                    <a:pt x="1" y="268"/>
                  </a:lnTo>
                  <a:lnTo>
                    <a:pt x="426" y="268"/>
                  </a:lnTo>
                  <a:lnTo>
                    <a:pt x="42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71"/>
            <p:cNvSpPr/>
            <p:nvPr/>
          </p:nvSpPr>
          <p:spPr>
            <a:xfrm>
              <a:off x="4662475" y="1991450"/>
              <a:ext cx="5625" cy="6700"/>
            </a:xfrm>
            <a:custGeom>
              <a:rect b="b" l="l" r="r" t="t"/>
              <a:pathLst>
                <a:path extrusionOk="0" h="268" w="225">
                  <a:moveTo>
                    <a:pt x="1" y="1"/>
                  </a:moveTo>
                  <a:lnTo>
                    <a:pt x="1" y="268"/>
                  </a:lnTo>
                  <a:lnTo>
                    <a:pt x="224" y="268"/>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11" name="Google Shape;1311;p71"/>
          <p:cNvGrpSpPr/>
          <p:nvPr/>
        </p:nvGrpSpPr>
        <p:grpSpPr>
          <a:xfrm>
            <a:off x="7751326" y="2793764"/>
            <a:ext cx="166899" cy="82317"/>
            <a:chOff x="4920150" y="1977875"/>
            <a:chExt cx="68525" cy="33800"/>
          </a:xfrm>
        </p:grpSpPr>
        <p:sp>
          <p:nvSpPr>
            <p:cNvPr id="1312" name="Google Shape;1312;p71"/>
            <p:cNvSpPr/>
            <p:nvPr/>
          </p:nvSpPr>
          <p:spPr>
            <a:xfrm>
              <a:off x="4949175" y="1977875"/>
              <a:ext cx="39500" cy="33800"/>
            </a:xfrm>
            <a:custGeom>
              <a:rect b="b" l="l" r="r" t="t"/>
              <a:pathLst>
                <a:path extrusionOk="0" h="1352" w="158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71"/>
            <p:cNvSpPr/>
            <p:nvPr/>
          </p:nvSpPr>
          <p:spPr>
            <a:xfrm>
              <a:off x="4931875" y="1991450"/>
              <a:ext cx="12825" cy="6700"/>
            </a:xfrm>
            <a:custGeom>
              <a:rect b="b" l="l" r="r" t="t"/>
              <a:pathLst>
                <a:path extrusionOk="0" h="268" w="513">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71"/>
            <p:cNvSpPr/>
            <p:nvPr/>
          </p:nvSpPr>
          <p:spPr>
            <a:xfrm>
              <a:off x="4920150" y="1991450"/>
              <a:ext cx="9225" cy="6700"/>
            </a:xfrm>
            <a:custGeom>
              <a:rect b="b" l="l" r="r" t="t"/>
              <a:pathLst>
                <a:path extrusionOk="0" h="268" w="369">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15" name="Google Shape;1315;p71"/>
          <p:cNvGrpSpPr/>
          <p:nvPr/>
        </p:nvGrpSpPr>
        <p:grpSpPr>
          <a:xfrm>
            <a:off x="7162483" y="3197682"/>
            <a:ext cx="125190" cy="127859"/>
            <a:chOff x="4676550" y="2160575"/>
            <a:chExt cx="51400" cy="52500"/>
          </a:xfrm>
        </p:grpSpPr>
        <p:sp>
          <p:nvSpPr>
            <p:cNvPr id="1316" name="Google Shape;1316;p71"/>
            <p:cNvSpPr/>
            <p:nvPr/>
          </p:nvSpPr>
          <p:spPr>
            <a:xfrm>
              <a:off x="4676550" y="2160575"/>
              <a:ext cx="27775" cy="52500"/>
            </a:xfrm>
            <a:custGeom>
              <a:rect b="b" l="l" r="r" t="t"/>
              <a:pathLst>
                <a:path extrusionOk="0" h="2100" w="1111">
                  <a:moveTo>
                    <a:pt x="0" y="1"/>
                  </a:moveTo>
                  <a:lnTo>
                    <a:pt x="823"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71"/>
            <p:cNvSpPr/>
            <p:nvPr/>
          </p:nvSpPr>
          <p:spPr>
            <a:xfrm>
              <a:off x="4688275" y="2160575"/>
              <a:ext cx="27975" cy="52500"/>
            </a:xfrm>
            <a:custGeom>
              <a:rect b="b" l="l" r="r" t="t"/>
              <a:pathLst>
                <a:path extrusionOk="0" h="2100" w="1119">
                  <a:moveTo>
                    <a:pt x="0" y="1"/>
                  </a:moveTo>
                  <a:lnTo>
                    <a:pt x="822" y="1047"/>
                  </a:lnTo>
                  <a:lnTo>
                    <a:pt x="0" y="2100"/>
                  </a:lnTo>
                  <a:lnTo>
                    <a:pt x="296" y="2100"/>
                  </a:lnTo>
                  <a:lnTo>
                    <a:pt x="1118" y="1047"/>
                  </a:lnTo>
                  <a:lnTo>
                    <a:pt x="29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71"/>
            <p:cNvSpPr/>
            <p:nvPr/>
          </p:nvSpPr>
          <p:spPr>
            <a:xfrm>
              <a:off x="4700175" y="2160575"/>
              <a:ext cx="27775" cy="52500"/>
            </a:xfrm>
            <a:custGeom>
              <a:rect b="b" l="l" r="r" t="t"/>
              <a:pathLst>
                <a:path extrusionOk="0" h="2100" w="1111">
                  <a:moveTo>
                    <a:pt x="0" y="1"/>
                  </a:moveTo>
                  <a:lnTo>
                    <a:pt x="822"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19" name="Google Shape;1319;p71"/>
          <p:cNvGrpSpPr/>
          <p:nvPr/>
        </p:nvGrpSpPr>
        <p:grpSpPr>
          <a:xfrm>
            <a:off x="7459741" y="3204714"/>
            <a:ext cx="145405" cy="113794"/>
            <a:chOff x="4768325" y="2163475"/>
            <a:chExt cx="59700" cy="46725"/>
          </a:xfrm>
        </p:grpSpPr>
        <p:sp>
          <p:nvSpPr>
            <p:cNvPr id="1320" name="Google Shape;1320;p71"/>
            <p:cNvSpPr/>
            <p:nvPr/>
          </p:nvSpPr>
          <p:spPr>
            <a:xfrm>
              <a:off x="4768325" y="2163475"/>
              <a:ext cx="35375" cy="46725"/>
            </a:xfrm>
            <a:custGeom>
              <a:rect b="b" l="l" r="r" t="t"/>
              <a:pathLst>
                <a:path extrusionOk="0" h="1869" w="1415">
                  <a:moveTo>
                    <a:pt x="0" y="0"/>
                  </a:moveTo>
                  <a:lnTo>
                    <a:pt x="895" y="931"/>
                  </a:lnTo>
                  <a:lnTo>
                    <a:pt x="0" y="1868"/>
                  </a:lnTo>
                  <a:lnTo>
                    <a:pt x="520" y="1868"/>
                  </a:lnTo>
                  <a:lnTo>
                    <a:pt x="1414" y="931"/>
                  </a:lnTo>
                  <a:lnTo>
                    <a:pt x="52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71"/>
            <p:cNvSpPr/>
            <p:nvPr/>
          </p:nvSpPr>
          <p:spPr>
            <a:xfrm>
              <a:off x="4792475" y="2163475"/>
              <a:ext cx="35550" cy="46725"/>
            </a:xfrm>
            <a:custGeom>
              <a:rect b="b" l="l" r="r" t="t"/>
              <a:pathLst>
                <a:path extrusionOk="0" h="1869" w="1422">
                  <a:moveTo>
                    <a:pt x="1" y="0"/>
                  </a:moveTo>
                  <a:lnTo>
                    <a:pt x="895" y="931"/>
                  </a:lnTo>
                  <a:lnTo>
                    <a:pt x="1" y="1868"/>
                  </a:lnTo>
                  <a:lnTo>
                    <a:pt x="527" y="1868"/>
                  </a:lnTo>
                  <a:lnTo>
                    <a:pt x="1422" y="931"/>
                  </a:lnTo>
                  <a:lnTo>
                    <a:pt x="52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2" name="Google Shape;1322;p71"/>
          <p:cNvSpPr/>
          <p:nvPr/>
        </p:nvSpPr>
        <p:spPr>
          <a:xfrm>
            <a:off x="7791696" y="3196221"/>
            <a:ext cx="86159" cy="130781"/>
          </a:xfrm>
          <a:custGeom>
            <a:rect b="b" l="l" r="r" t="t"/>
            <a:pathLst>
              <a:path extrusionOk="0" h="2148" w="1415">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71"/>
          <p:cNvSpPr/>
          <p:nvPr/>
        </p:nvSpPr>
        <p:spPr>
          <a:xfrm>
            <a:off x="8064072" y="4203306"/>
            <a:ext cx="148084" cy="162989"/>
          </a:xfrm>
          <a:custGeom>
            <a:rect b="b" l="l" r="r" t="t"/>
            <a:pathLst>
              <a:path extrusionOk="0" h="2677" w="2432">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71"/>
          <p:cNvSpPr/>
          <p:nvPr/>
        </p:nvSpPr>
        <p:spPr>
          <a:xfrm>
            <a:off x="7165528" y="3431527"/>
            <a:ext cx="119101" cy="163415"/>
          </a:xfrm>
          <a:custGeom>
            <a:rect b="b" l="l" r="r" t="t"/>
            <a:pathLst>
              <a:path extrusionOk="0" h="2684" w="1956">
                <a:moveTo>
                  <a:pt x="1" y="0"/>
                </a:moveTo>
                <a:lnTo>
                  <a:pt x="787" y="1342"/>
                </a:lnTo>
                <a:lnTo>
                  <a:pt x="1" y="2683"/>
                </a:lnTo>
                <a:lnTo>
                  <a:pt x="1955" y="1342"/>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71"/>
          <p:cNvSpPr/>
          <p:nvPr/>
        </p:nvSpPr>
        <p:spPr>
          <a:xfrm>
            <a:off x="7133499" y="4219136"/>
            <a:ext cx="183157" cy="131329"/>
          </a:xfrm>
          <a:custGeom>
            <a:rect b="b" l="l" r="r" t="t"/>
            <a:pathLst>
              <a:path extrusionOk="0" h="2157" w="3008">
                <a:moveTo>
                  <a:pt x="0" y="0"/>
                </a:moveTo>
                <a:lnTo>
                  <a:pt x="729" y="1075"/>
                </a:lnTo>
                <a:lnTo>
                  <a:pt x="0" y="2157"/>
                </a:lnTo>
                <a:lnTo>
                  <a:pt x="0" y="2157"/>
                </a:lnTo>
                <a:lnTo>
                  <a:pt x="3008" y="1075"/>
                </a:lnTo>
                <a:lnTo>
                  <a:pt x="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71"/>
          <p:cNvSpPr/>
          <p:nvPr/>
        </p:nvSpPr>
        <p:spPr>
          <a:xfrm>
            <a:off x="7150823" y="3700780"/>
            <a:ext cx="148511" cy="112515"/>
          </a:xfrm>
          <a:custGeom>
            <a:rect b="b" l="l" r="r" t="t"/>
            <a:pathLst>
              <a:path extrusionOk="0" h="1848" w="2439">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71"/>
          <p:cNvSpPr/>
          <p:nvPr/>
        </p:nvSpPr>
        <p:spPr>
          <a:xfrm>
            <a:off x="7784572" y="3682697"/>
            <a:ext cx="100408" cy="148681"/>
          </a:xfrm>
          <a:custGeom>
            <a:rect b="b" l="l" r="r" t="t"/>
            <a:pathLst>
              <a:path extrusionOk="0" h="2442" w="1649">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28" name="Google Shape;1328;p71"/>
          <p:cNvGrpSpPr/>
          <p:nvPr/>
        </p:nvGrpSpPr>
        <p:grpSpPr>
          <a:xfrm>
            <a:off x="7476059" y="3459808"/>
            <a:ext cx="112768" cy="106853"/>
            <a:chOff x="4768575" y="2253950"/>
            <a:chExt cx="46300" cy="43875"/>
          </a:xfrm>
        </p:grpSpPr>
        <p:sp>
          <p:nvSpPr>
            <p:cNvPr id="1329" name="Google Shape;1329;p71"/>
            <p:cNvSpPr/>
            <p:nvPr/>
          </p:nvSpPr>
          <p:spPr>
            <a:xfrm>
              <a:off x="4785700" y="2253950"/>
              <a:ext cx="29175" cy="43875"/>
            </a:xfrm>
            <a:custGeom>
              <a:rect b="b" l="l" r="r" t="t"/>
              <a:pathLst>
                <a:path extrusionOk="0" h="1755" w="1167">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71"/>
            <p:cNvSpPr/>
            <p:nvPr/>
          </p:nvSpPr>
          <p:spPr>
            <a:xfrm>
              <a:off x="4768575" y="2253950"/>
              <a:ext cx="29175" cy="43875"/>
            </a:xfrm>
            <a:custGeom>
              <a:rect b="b" l="l" r="r" t="t"/>
              <a:pathLst>
                <a:path extrusionOk="0" h="1755" w="1167">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31" name="Google Shape;1331;p71"/>
          <p:cNvGrpSpPr/>
          <p:nvPr/>
        </p:nvGrpSpPr>
        <p:grpSpPr>
          <a:xfrm>
            <a:off x="7775682" y="3948834"/>
            <a:ext cx="118187" cy="146246"/>
            <a:chOff x="4960900" y="2433225"/>
            <a:chExt cx="48525" cy="60050"/>
          </a:xfrm>
        </p:grpSpPr>
        <p:sp>
          <p:nvSpPr>
            <p:cNvPr id="1332" name="Google Shape;1332;p71"/>
            <p:cNvSpPr/>
            <p:nvPr/>
          </p:nvSpPr>
          <p:spPr>
            <a:xfrm>
              <a:off x="4974225" y="2433225"/>
              <a:ext cx="35200" cy="60050"/>
            </a:xfrm>
            <a:custGeom>
              <a:rect b="b" l="l" r="r" t="t"/>
              <a:pathLst>
                <a:path extrusionOk="0" h="2402" w="1408">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71"/>
            <p:cNvSpPr/>
            <p:nvPr/>
          </p:nvSpPr>
          <p:spPr>
            <a:xfrm>
              <a:off x="4960900" y="2433225"/>
              <a:ext cx="35175" cy="60050"/>
            </a:xfrm>
            <a:custGeom>
              <a:rect b="b" l="l" r="r" t="t"/>
              <a:pathLst>
                <a:path extrusionOk="0" h="2402" w="1407">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34" name="Google Shape;1334;p71"/>
          <p:cNvGrpSpPr/>
          <p:nvPr/>
        </p:nvGrpSpPr>
        <p:grpSpPr>
          <a:xfrm>
            <a:off x="7464247" y="4212895"/>
            <a:ext cx="136394" cy="143810"/>
            <a:chOff x="4854075" y="2527625"/>
            <a:chExt cx="56000" cy="59050"/>
          </a:xfrm>
        </p:grpSpPr>
        <p:sp>
          <p:nvSpPr>
            <p:cNvPr id="1335" name="Google Shape;1335;p71"/>
            <p:cNvSpPr/>
            <p:nvPr/>
          </p:nvSpPr>
          <p:spPr>
            <a:xfrm>
              <a:off x="4872325" y="2527625"/>
              <a:ext cx="37750" cy="59050"/>
            </a:xfrm>
            <a:custGeom>
              <a:rect b="b" l="l" r="r" t="t"/>
              <a:pathLst>
                <a:path extrusionOk="0" h="2362" w="151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71"/>
            <p:cNvSpPr/>
            <p:nvPr/>
          </p:nvSpPr>
          <p:spPr>
            <a:xfrm>
              <a:off x="4854075" y="2539100"/>
              <a:ext cx="26075" cy="35875"/>
            </a:xfrm>
            <a:custGeom>
              <a:rect b="b" l="l" r="r" t="t"/>
              <a:pathLst>
                <a:path extrusionOk="0" h="1435" w="1043">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37" name="Google Shape;1337;p71"/>
          <p:cNvSpPr/>
          <p:nvPr/>
        </p:nvSpPr>
        <p:spPr>
          <a:xfrm>
            <a:off x="7479500" y="3955623"/>
            <a:ext cx="105888" cy="132668"/>
          </a:xfrm>
          <a:custGeom>
            <a:rect b="b" l="l" r="r" t="t"/>
            <a:pathLst>
              <a:path extrusionOk="0" h="2179" w="1739">
                <a:moveTo>
                  <a:pt x="1" y="1"/>
                </a:moveTo>
                <a:lnTo>
                  <a:pt x="1" y="2179"/>
                </a:lnTo>
                <a:lnTo>
                  <a:pt x="758" y="2179"/>
                </a:lnTo>
                <a:lnTo>
                  <a:pt x="1739" y="1090"/>
                </a:lnTo>
                <a:lnTo>
                  <a:pt x="75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71"/>
          <p:cNvSpPr/>
          <p:nvPr/>
        </p:nvSpPr>
        <p:spPr>
          <a:xfrm>
            <a:off x="8058166" y="3195277"/>
            <a:ext cx="159897" cy="132668"/>
          </a:xfrm>
          <a:custGeom>
            <a:rect b="b" l="l" r="r" t="t"/>
            <a:pathLst>
              <a:path extrusionOk="0" h="2179" w="2626">
                <a:moveTo>
                  <a:pt x="0" y="1"/>
                </a:moveTo>
                <a:lnTo>
                  <a:pt x="887" y="1090"/>
                </a:lnTo>
                <a:lnTo>
                  <a:pt x="0" y="2179"/>
                </a:lnTo>
                <a:lnTo>
                  <a:pt x="1644" y="2179"/>
                </a:lnTo>
                <a:lnTo>
                  <a:pt x="2625" y="1090"/>
                </a:lnTo>
                <a:lnTo>
                  <a:pt x="164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71"/>
          <p:cNvSpPr/>
          <p:nvPr/>
        </p:nvSpPr>
        <p:spPr>
          <a:xfrm>
            <a:off x="7157429" y="3955623"/>
            <a:ext cx="135298" cy="132668"/>
          </a:xfrm>
          <a:custGeom>
            <a:rect b="b" l="l" r="r" t="t"/>
            <a:pathLst>
              <a:path extrusionOk="0" h="2179" w="2222">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40" name="Google Shape;1340;p71"/>
          <p:cNvGrpSpPr/>
          <p:nvPr/>
        </p:nvGrpSpPr>
        <p:grpSpPr>
          <a:xfrm>
            <a:off x="8088458" y="3676639"/>
            <a:ext cx="99312" cy="160797"/>
            <a:chOff x="5059700" y="2334775"/>
            <a:chExt cx="40775" cy="66025"/>
          </a:xfrm>
        </p:grpSpPr>
        <p:sp>
          <p:nvSpPr>
            <p:cNvPr id="1341" name="Google Shape;1341;p71"/>
            <p:cNvSpPr/>
            <p:nvPr/>
          </p:nvSpPr>
          <p:spPr>
            <a:xfrm>
              <a:off x="5059700" y="2334775"/>
              <a:ext cx="12475" cy="10525"/>
            </a:xfrm>
            <a:custGeom>
              <a:rect b="b" l="l" r="r" t="t"/>
              <a:pathLst>
                <a:path extrusionOk="0" h="421" w="499">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71"/>
            <p:cNvSpPr/>
            <p:nvPr/>
          </p:nvSpPr>
          <p:spPr>
            <a:xfrm>
              <a:off x="5059700" y="2348650"/>
              <a:ext cx="12475" cy="10550"/>
            </a:xfrm>
            <a:custGeom>
              <a:rect b="b" l="l" r="r" t="t"/>
              <a:pathLst>
                <a:path extrusionOk="0" h="422" w="499">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71"/>
            <p:cNvSpPr/>
            <p:nvPr/>
          </p:nvSpPr>
          <p:spPr>
            <a:xfrm>
              <a:off x="5059700" y="2362525"/>
              <a:ext cx="12475" cy="10550"/>
            </a:xfrm>
            <a:custGeom>
              <a:rect b="b" l="l" r="r" t="t"/>
              <a:pathLst>
                <a:path extrusionOk="0" h="422" w="499">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71"/>
            <p:cNvSpPr/>
            <p:nvPr/>
          </p:nvSpPr>
          <p:spPr>
            <a:xfrm>
              <a:off x="5059700" y="2376400"/>
              <a:ext cx="12475" cy="10500"/>
            </a:xfrm>
            <a:custGeom>
              <a:rect b="b" l="l" r="r" t="t"/>
              <a:pathLst>
                <a:path extrusionOk="0" h="420" w="499">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71"/>
            <p:cNvSpPr/>
            <p:nvPr/>
          </p:nvSpPr>
          <p:spPr>
            <a:xfrm>
              <a:off x="5059700" y="2390125"/>
              <a:ext cx="12475" cy="10675"/>
            </a:xfrm>
            <a:custGeom>
              <a:rect b="b" l="l" r="r" t="t"/>
              <a:pathLst>
                <a:path extrusionOk="0" h="427" w="499">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71"/>
            <p:cNvSpPr/>
            <p:nvPr/>
          </p:nvSpPr>
          <p:spPr>
            <a:xfrm>
              <a:off x="5073950" y="2348650"/>
              <a:ext cx="12275" cy="10550"/>
            </a:xfrm>
            <a:custGeom>
              <a:rect b="b" l="l" r="r" t="t"/>
              <a:pathLst>
                <a:path extrusionOk="0" h="422" w="491">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71"/>
            <p:cNvSpPr/>
            <p:nvPr/>
          </p:nvSpPr>
          <p:spPr>
            <a:xfrm>
              <a:off x="5073950" y="2362525"/>
              <a:ext cx="12275" cy="10550"/>
            </a:xfrm>
            <a:custGeom>
              <a:rect b="b" l="l" r="r" t="t"/>
              <a:pathLst>
                <a:path extrusionOk="0" h="422" w="491">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71"/>
            <p:cNvSpPr/>
            <p:nvPr/>
          </p:nvSpPr>
          <p:spPr>
            <a:xfrm>
              <a:off x="5074000" y="2376400"/>
              <a:ext cx="12225" cy="10500"/>
            </a:xfrm>
            <a:custGeom>
              <a:rect b="b" l="l" r="r" t="t"/>
              <a:pathLst>
                <a:path extrusionOk="0" h="420" w="489">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71"/>
            <p:cNvSpPr/>
            <p:nvPr/>
          </p:nvSpPr>
          <p:spPr>
            <a:xfrm>
              <a:off x="5088000" y="2362525"/>
              <a:ext cx="12475" cy="10550"/>
            </a:xfrm>
            <a:custGeom>
              <a:rect b="b" l="l" r="r" t="t"/>
              <a:pathLst>
                <a:path extrusionOk="0" h="422" w="499">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50" name="Google Shape;1350;p71"/>
          <p:cNvGrpSpPr/>
          <p:nvPr/>
        </p:nvGrpSpPr>
        <p:grpSpPr>
          <a:xfrm>
            <a:off x="8045622" y="3941771"/>
            <a:ext cx="184984" cy="160371"/>
            <a:chOff x="5037700" y="2430325"/>
            <a:chExt cx="75950" cy="65850"/>
          </a:xfrm>
        </p:grpSpPr>
        <p:sp>
          <p:nvSpPr>
            <p:cNvPr id="1351" name="Google Shape;1351;p71"/>
            <p:cNvSpPr/>
            <p:nvPr/>
          </p:nvSpPr>
          <p:spPr>
            <a:xfrm>
              <a:off x="5059700" y="2430325"/>
              <a:ext cx="53950" cy="65850"/>
            </a:xfrm>
            <a:custGeom>
              <a:rect b="b" l="l" r="r" t="t"/>
              <a:pathLst>
                <a:path extrusionOk="0" h="2634" w="2158">
                  <a:moveTo>
                    <a:pt x="1" y="1"/>
                  </a:moveTo>
                  <a:lnTo>
                    <a:pt x="866" y="1321"/>
                  </a:lnTo>
                  <a:lnTo>
                    <a:pt x="1" y="2633"/>
                  </a:lnTo>
                  <a:lnTo>
                    <a:pt x="1292" y="2633"/>
                  </a:lnTo>
                  <a:lnTo>
                    <a:pt x="2157" y="1321"/>
                  </a:lnTo>
                  <a:lnTo>
                    <a:pt x="1292"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71"/>
            <p:cNvSpPr/>
            <p:nvPr/>
          </p:nvSpPr>
          <p:spPr>
            <a:xfrm>
              <a:off x="5037700" y="2430325"/>
              <a:ext cx="34100" cy="65850"/>
            </a:xfrm>
            <a:custGeom>
              <a:rect b="b" l="l" r="r" t="t"/>
              <a:pathLst>
                <a:path extrusionOk="0" h="2634" w="1364">
                  <a:moveTo>
                    <a:pt x="1" y="1"/>
                  </a:moveTo>
                  <a:lnTo>
                    <a:pt x="866" y="1321"/>
                  </a:lnTo>
                  <a:lnTo>
                    <a:pt x="1" y="2633"/>
                  </a:lnTo>
                  <a:lnTo>
                    <a:pt x="498" y="2633"/>
                  </a:lnTo>
                  <a:lnTo>
                    <a:pt x="1364" y="1321"/>
                  </a:lnTo>
                  <a:lnTo>
                    <a:pt x="49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53" name="Google Shape;1353;p71"/>
          <p:cNvGrpSpPr/>
          <p:nvPr/>
        </p:nvGrpSpPr>
        <p:grpSpPr>
          <a:xfrm>
            <a:off x="7465128" y="3708223"/>
            <a:ext cx="173014" cy="97629"/>
            <a:chOff x="4756975" y="2341800"/>
            <a:chExt cx="91975" cy="51925"/>
          </a:xfrm>
        </p:grpSpPr>
        <p:sp>
          <p:nvSpPr>
            <p:cNvPr id="1354" name="Google Shape;1354;p71"/>
            <p:cNvSpPr/>
            <p:nvPr/>
          </p:nvSpPr>
          <p:spPr>
            <a:xfrm>
              <a:off x="4756975"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71"/>
            <p:cNvSpPr/>
            <p:nvPr/>
          </p:nvSpPr>
          <p:spPr>
            <a:xfrm>
              <a:off x="4777350"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71"/>
            <p:cNvSpPr/>
            <p:nvPr/>
          </p:nvSpPr>
          <p:spPr>
            <a:xfrm>
              <a:off x="4797725"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71"/>
            <p:cNvSpPr/>
            <p:nvPr/>
          </p:nvSpPr>
          <p:spPr>
            <a:xfrm>
              <a:off x="4818100"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71"/>
            <p:cNvSpPr/>
            <p:nvPr/>
          </p:nvSpPr>
          <p:spPr>
            <a:xfrm>
              <a:off x="4768675" y="2352625"/>
              <a:ext cx="8875" cy="9025"/>
            </a:xfrm>
            <a:custGeom>
              <a:rect b="b" l="l" r="r" t="t"/>
              <a:pathLst>
                <a:path extrusionOk="0" h="361" w="355">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71"/>
            <p:cNvSpPr/>
            <p:nvPr/>
          </p:nvSpPr>
          <p:spPr>
            <a:xfrm>
              <a:off x="4787425" y="2352625"/>
              <a:ext cx="10500" cy="9125"/>
            </a:xfrm>
            <a:custGeom>
              <a:rect b="b" l="l" r="r" t="t"/>
              <a:pathLst>
                <a:path extrusionOk="0" h="365" w="42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71"/>
            <p:cNvSpPr/>
            <p:nvPr/>
          </p:nvSpPr>
          <p:spPr>
            <a:xfrm>
              <a:off x="4809250"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71"/>
            <p:cNvSpPr/>
            <p:nvPr/>
          </p:nvSpPr>
          <p:spPr>
            <a:xfrm>
              <a:off x="4829625"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71"/>
            <p:cNvSpPr/>
            <p:nvPr/>
          </p:nvSpPr>
          <p:spPr>
            <a:xfrm>
              <a:off x="4777350" y="2363250"/>
              <a:ext cx="10650" cy="9025"/>
            </a:xfrm>
            <a:custGeom>
              <a:rect b="b" l="l" r="r" t="t"/>
              <a:pathLst>
                <a:path extrusionOk="0" h="361" w="426">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71"/>
            <p:cNvSpPr/>
            <p:nvPr/>
          </p:nvSpPr>
          <p:spPr>
            <a:xfrm>
              <a:off x="4797725"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71"/>
            <p:cNvSpPr/>
            <p:nvPr/>
          </p:nvSpPr>
          <p:spPr>
            <a:xfrm>
              <a:off x="4818100"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71"/>
            <p:cNvSpPr/>
            <p:nvPr/>
          </p:nvSpPr>
          <p:spPr>
            <a:xfrm>
              <a:off x="4838475" y="2363250"/>
              <a:ext cx="10475" cy="9025"/>
            </a:xfrm>
            <a:custGeom>
              <a:rect b="b" l="l" r="r" t="t"/>
              <a:pathLst>
                <a:path extrusionOk="0" h="361" w="419">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71"/>
            <p:cNvSpPr/>
            <p:nvPr/>
          </p:nvSpPr>
          <p:spPr>
            <a:xfrm>
              <a:off x="4768675" y="2374075"/>
              <a:ext cx="8875" cy="9050"/>
            </a:xfrm>
            <a:custGeom>
              <a:rect b="b" l="l" r="r" t="t"/>
              <a:pathLst>
                <a:path extrusionOk="0" h="362" w="355">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71"/>
            <p:cNvSpPr/>
            <p:nvPr/>
          </p:nvSpPr>
          <p:spPr>
            <a:xfrm>
              <a:off x="4787425" y="2374075"/>
              <a:ext cx="10500" cy="9150"/>
            </a:xfrm>
            <a:custGeom>
              <a:rect b="b" l="l" r="r" t="t"/>
              <a:pathLst>
                <a:path extrusionOk="0" h="366" w="42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71"/>
            <p:cNvSpPr/>
            <p:nvPr/>
          </p:nvSpPr>
          <p:spPr>
            <a:xfrm>
              <a:off x="4809250"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71"/>
            <p:cNvSpPr/>
            <p:nvPr/>
          </p:nvSpPr>
          <p:spPr>
            <a:xfrm>
              <a:off x="4829625"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71"/>
            <p:cNvSpPr/>
            <p:nvPr/>
          </p:nvSpPr>
          <p:spPr>
            <a:xfrm>
              <a:off x="4756975"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71"/>
            <p:cNvSpPr/>
            <p:nvPr/>
          </p:nvSpPr>
          <p:spPr>
            <a:xfrm>
              <a:off x="4777350"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71"/>
            <p:cNvSpPr/>
            <p:nvPr/>
          </p:nvSpPr>
          <p:spPr>
            <a:xfrm>
              <a:off x="4797725"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71"/>
            <p:cNvSpPr/>
            <p:nvPr/>
          </p:nvSpPr>
          <p:spPr>
            <a:xfrm>
              <a:off x="4818100"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74" name="Google Shape;1374;p71"/>
          <p:cNvGrpSpPr/>
          <p:nvPr/>
        </p:nvGrpSpPr>
        <p:grpSpPr>
          <a:xfrm>
            <a:off x="7732065" y="4196920"/>
            <a:ext cx="212497" cy="175761"/>
            <a:chOff x="4943575" y="2516350"/>
            <a:chExt cx="98675" cy="81700"/>
          </a:xfrm>
        </p:grpSpPr>
        <p:sp>
          <p:nvSpPr>
            <p:cNvPr id="1375" name="Google Shape;1375;p71"/>
            <p:cNvSpPr/>
            <p:nvPr/>
          </p:nvSpPr>
          <p:spPr>
            <a:xfrm>
              <a:off x="5036450" y="2554750"/>
              <a:ext cx="5800" cy="4825"/>
            </a:xfrm>
            <a:custGeom>
              <a:rect b="b" l="l" r="r" t="t"/>
              <a:pathLst>
                <a:path extrusionOk="0" h="193" w="232">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71"/>
            <p:cNvSpPr/>
            <p:nvPr/>
          </p:nvSpPr>
          <p:spPr>
            <a:xfrm>
              <a:off x="5028150" y="2547175"/>
              <a:ext cx="5625" cy="4725"/>
            </a:xfrm>
            <a:custGeom>
              <a:rect b="b" l="l" r="r" t="t"/>
              <a:pathLst>
                <a:path extrusionOk="0" h="189" w="225">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71"/>
            <p:cNvSpPr/>
            <p:nvPr/>
          </p:nvSpPr>
          <p:spPr>
            <a:xfrm>
              <a:off x="5028150" y="2554750"/>
              <a:ext cx="5625" cy="4825"/>
            </a:xfrm>
            <a:custGeom>
              <a:rect b="b" l="l" r="r" t="t"/>
              <a:pathLst>
                <a:path extrusionOk="0" h="193" w="225">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71"/>
            <p:cNvSpPr/>
            <p:nvPr/>
          </p:nvSpPr>
          <p:spPr>
            <a:xfrm>
              <a:off x="5028150" y="2562500"/>
              <a:ext cx="5625" cy="4800"/>
            </a:xfrm>
            <a:custGeom>
              <a:rect b="b" l="l" r="r" t="t"/>
              <a:pathLst>
                <a:path extrusionOk="0" h="192" w="225">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71"/>
            <p:cNvSpPr/>
            <p:nvPr/>
          </p:nvSpPr>
          <p:spPr>
            <a:xfrm>
              <a:off x="501972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71"/>
            <p:cNvSpPr/>
            <p:nvPr/>
          </p:nvSpPr>
          <p:spPr>
            <a:xfrm>
              <a:off x="5019675" y="2547175"/>
              <a:ext cx="5625" cy="4725"/>
            </a:xfrm>
            <a:custGeom>
              <a:rect b="b" l="l" r="r" t="t"/>
              <a:pathLst>
                <a:path extrusionOk="0" h="189" w="225">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71"/>
            <p:cNvSpPr/>
            <p:nvPr/>
          </p:nvSpPr>
          <p:spPr>
            <a:xfrm>
              <a:off x="5019675" y="2554750"/>
              <a:ext cx="5625" cy="4825"/>
            </a:xfrm>
            <a:custGeom>
              <a:rect b="b" l="l" r="r" t="t"/>
              <a:pathLst>
                <a:path extrusionOk="0" h="193" w="225">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71"/>
            <p:cNvSpPr/>
            <p:nvPr/>
          </p:nvSpPr>
          <p:spPr>
            <a:xfrm>
              <a:off x="5019675" y="2562500"/>
              <a:ext cx="5625" cy="4800"/>
            </a:xfrm>
            <a:custGeom>
              <a:rect b="b" l="l" r="r" t="t"/>
              <a:pathLst>
                <a:path extrusionOk="0" h="192" w="225">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71"/>
            <p:cNvSpPr/>
            <p:nvPr/>
          </p:nvSpPr>
          <p:spPr>
            <a:xfrm>
              <a:off x="5019725" y="2570225"/>
              <a:ext cx="5575" cy="4750"/>
            </a:xfrm>
            <a:custGeom>
              <a:rect b="b" l="l" r="r" t="t"/>
              <a:pathLst>
                <a:path extrusionOk="0" h="190" w="223">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71"/>
            <p:cNvSpPr/>
            <p:nvPr/>
          </p:nvSpPr>
          <p:spPr>
            <a:xfrm>
              <a:off x="501120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71"/>
            <p:cNvSpPr/>
            <p:nvPr/>
          </p:nvSpPr>
          <p:spPr>
            <a:xfrm>
              <a:off x="5011250"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71"/>
            <p:cNvSpPr/>
            <p:nvPr/>
          </p:nvSpPr>
          <p:spPr>
            <a:xfrm>
              <a:off x="501120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71"/>
            <p:cNvSpPr/>
            <p:nvPr/>
          </p:nvSpPr>
          <p:spPr>
            <a:xfrm>
              <a:off x="5011200"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71"/>
            <p:cNvSpPr/>
            <p:nvPr/>
          </p:nvSpPr>
          <p:spPr>
            <a:xfrm>
              <a:off x="5011200" y="2562500"/>
              <a:ext cx="5750" cy="4800"/>
            </a:xfrm>
            <a:custGeom>
              <a:rect b="b" l="l" r="r" t="t"/>
              <a:pathLst>
                <a:path extrusionOk="0" h="192" w="23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71"/>
            <p:cNvSpPr/>
            <p:nvPr/>
          </p:nvSpPr>
          <p:spPr>
            <a:xfrm>
              <a:off x="50112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71"/>
            <p:cNvSpPr/>
            <p:nvPr/>
          </p:nvSpPr>
          <p:spPr>
            <a:xfrm>
              <a:off x="5011200"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71"/>
            <p:cNvSpPr/>
            <p:nvPr/>
          </p:nvSpPr>
          <p:spPr>
            <a:xfrm>
              <a:off x="5002725"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71"/>
            <p:cNvSpPr/>
            <p:nvPr/>
          </p:nvSpPr>
          <p:spPr>
            <a:xfrm>
              <a:off x="5002725"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71"/>
            <p:cNvSpPr/>
            <p:nvPr/>
          </p:nvSpPr>
          <p:spPr>
            <a:xfrm>
              <a:off x="500277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71"/>
            <p:cNvSpPr/>
            <p:nvPr/>
          </p:nvSpPr>
          <p:spPr>
            <a:xfrm>
              <a:off x="5002725"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71"/>
            <p:cNvSpPr/>
            <p:nvPr/>
          </p:nvSpPr>
          <p:spPr>
            <a:xfrm>
              <a:off x="5002725"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71"/>
            <p:cNvSpPr/>
            <p:nvPr/>
          </p:nvSpPr>
          <p:spPr>
            <a:xfrm>
              <a:off x="5002725"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71"/>
            <p:cNvSpPr/>
            <p:nvPr/>
          </p:nvSpPr>
          <p:spPr>
            <a:xfrm>
              <a:off x="50027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71"/>
            <p:cNvSpPr/>
            <p:nvPr/>
          </p:nvSpPr>
          <p:spPr>
            <a:xfrm>
              <a:off x="5002725"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71"/>
            <p:cNvSpPr/>
            <p:nvPr/>
          </p:nvSpPr>
          <p:spPr>
            <a:xfrm>
              <a:off x="5002725"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71"/>
            <p:cNvSpPr/>
            <p:nvPr/>
          </p:nvSpPr>
          <p:spPr>
            <a:xfrm>
              <a:off x="4994250" y="25163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71"/>
            <p:cNvSpPr/>
            <p:nvPr/>
          </p:nvSpPr>
          <p:spPr>
            <a:xfrm>
              <a:off x="4994250"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71"/>
            <p:cNvSpPr/>
            <p:nvPr/>
          </p:nvSpPr>
          <p:spPr>
            <a:xfrm>
              <a:off x="499425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71"/>
            <p:cNvSpPr/>
            <p:nvPr/>
          </p:nvSpPr>
          <p:spPr>
            <a:xfrm>
              <a:off x="499430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71"/>
            <p:cNvSpPr/>
            <p:nvPr/>
          </p:nvSpPr>
          <p:spPr>
            <a:xfrm>
              <a:off x="499425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71"/>
            <p:cNvSpPr/>
            <p:nvPr/>
          </p:nvSpPr>
          <p:spPr>
            <a:xfrm>
              <a:off x="499425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71"/>
            <p:cNvSpPr/>
            <p:nvPr/>
          </p:nvSpPr>
          <p:spPr>
            <a:xfrm>
              <a:off x="4994250"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71"/>
            <p:cNvSpPr/>
            <p:nvPr/>
          </p:nvSpPr>
          <p:spPr>
            <a:xfrm>
              <a:off x="499430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71"/>
            <p:cNvSpPr/>
            <p:nvPr/>
          </p:nvSpPr>
          <p:spPr>
            <a:xfrm>
              <a:off x="499425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71"/>
            <p:cNvSpPr/>
            <p:nvPr/>
          </p:nvSpPr>
          <p:spPr>
            <a:xfrm>
              <a:off x="4994250"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71"/>
            <p:cNvSpPr/>
            <p:nvPr/>
          </p:nvSpPr>
          <p:spPr>
            <a:xfrm>
              <a:off x="4994250" y="2593150"/>
              <a:ext cx="5750" cy="4900"/>
            </a:xfrm>
            <a:custGeom>
              <a:rect b="b" l="l" r="r" t="t"/>
              <a:pathLst>
                <a:path extrusionOk="0" h="196" w="23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71"/>
            <p:cNvSpPr/>
            <p:nvPr/>
          </p:nvSpPr>
          <p:spPr>
            <a:xfrm>
              <a:off x="4985775"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71"/>
            <p:cNvSpPr/>
            <p:nvPr/>
          </p:nvSpPr>
          <p:spPr>
            <a:xfrm>
              <a:off x="4985825"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71"/>
            <p:cNvSpPr/>
            <p:nvPr/>
          </p:nvSpPr>
          <p:spPr>
            <a:xfrm>
              <a:off x="4985775"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71"/>
            <p:cNvSpPr/>
            <p:nvPr/>
          </p:nvSpPr>
          <p:spPr>
            <a:xfrm>
              <a:off x="4985775"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71"/>
            <p:cNvSpPr/>
            <p:nvPr/>
          </p:nvSpPr>
          <p:spPr>
            <a:xfrm>
              <a:off x="4985775"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71"/>
            <p:cNvSpPr/>
            <p:nvPr/>
          </p:nvSpPr>
          <p:spPr>
            <a:xfrm>
              <a:off x="498582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71"/>
            <p:cNvSpPr/>
            <p:nvPr/>
          </p:nvSpPr>
          <p:spPr>
            <a:xfrm>
              <a:off x="4985775"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71"/>
            <p:cNvSpPr/>
            <p:nvPr/>
          </p:nvSpPr>
          <p:spPr>
            <a:xfrm>
              <a:off x="4977300"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71"/>
            <p:cNvSpPr/>
            <p:nvPr/>
          </p:nvSpPr>
          <p:spPr>
            <a:xfrm>
              <a:off x="497735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71"/>
            <p:cNvSpPr/>
            <p:nvPr/>
          </p:nvSpPr>
          <p:spPr>
            <a:xfrm>
              <a:off x="4977300"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71"/>
            <p:cNvSpPr/>
            <p:nvPr/>
          </p:nvSpPr>
          <p:spPr>
            <a:xfrm>
              <a:off x="497730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71"/>
            <p:cNvSpPr/>
            <p:nvPr/>
          </p:nvSpPr>
          <p:spPr>
            <a:xfrm>
              <a:off x="4977300"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71"/>
            <p:cNvSpPr/>
            <p:nvPr/>
          </p:nvSpPr>
          <p:spPr>
            <a:xfrm>
              <a:off x="49773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71"/>
            <p:cNvSpPr/>
            <p:nvPr/>
          </p:nvSpPr>
          <p:spPr>
            <a:xfrm>
              <a:off x="497730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71"/>
            <p:cNvSpPr/>
            <p:nvPr/>
          </p:nvSpPr>
          <p:spPr>
            <a:xfrm>
              <a:off x="4968825" y="2531675"/>
              <a:ext cx="5750" cy="4900"/>
            </a:xfrm>
            <a:custGeom>
              <a:rect b="b" l="l" r="r" t="t"/>
              <a:pathLst>
                <a:path extrusionOk="0" h="196" w="23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71"/>
            <p:cNvSpPr/>
            <p:nvPr/>
          </p:nvSpPr>
          <p:spPr>
            <a:xfrm>
              <a:off x="4968875" y="2539400"/>
              <a:ext cx="5700" cy="4750"/>
            </a:xfrm>
            <a:custGeom>
              <a:rect b="b" l="l" r="r" t="t"/>
              <a:pathLst>
                <a:path extrusionOk="0" h="190" w="228">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71"/>
            <p:cNvSpPr/>
            <p:nvPr/>
          </p:nvSpPr>
          <p:spPr>
            <a:xfrm>
              <a:off x="4968825" y="2547175"/>
              <a:ext cx="5750" cy="4725"/>
            </a:xfrm>
            <a:custGeom>
              <a:rect b="b" l="l" r="r" t="t"/>
              <a:pathLst>
                <a:path extrusionOk="0" h="189" w="23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71"/>
            <p:cNvSpPr/>
            <p:nvPr/>
          </p:nvSpPr>
          <p:spPr>
            <a:xfrm>
              <a:off x="4968825" y="2554750"/>
              <a:ext cx="5800" cy="4825"/>
            </a:xfrm>
            <a:custGeom>
              <a:rect b="b" l="l" r="r" t="t"/>
              <a:pathLst>
                <a:path extrusionOk="0" h="193" w="232">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71"/>
            <p:cNvSpPr/>
            <p:nvPr/>
          </p:nvSpPr>
          <p:spPr>
            <a:xfrm>
              <a:off x="4968825" y="2562500"/>
              <a:ext cx="5750" cy="4800"/>
            </a:xfrm>
            <a:custGeom>
              <a:rect b="b" l="l" r="r" t="t"/>
              <a:pathLst>
                <a:path extrusionOk="0" h="192" w="23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71"/>
            <p:cNvSpPr/>
            <p:nvPr/>
          </p:nvSpPr>
          <p:spPr>
            <a:xfrm>
              <a:off x="49688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71"/>
            <p:cNvSpPr/>
            <p:nvPr/>
          </p:nvSpPr>
          <p:spPr>
            <a:xfrm>
              <a:off x="4968825" y="2577825"/>
              <a:ext cx="5800" cy="4825"/>
            </a:xfrm>
            <a:custGeom>
              <a:rect b="b" l="l" r="r" t="t"/>
              <a:pathLst>
                <a:path extrusionOk="0" h="193" w="232">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71"/>
            <p:cNvSpPr/>
            <p:nvPr/>
          </p:nvSpPr>
          <p:spPr>
            <a:xfrm>
              <a:off x="4960525" y="2531675"/>
              <a:ext cx="5625" cy="4900"/>
            </a:xfrm>
            <a:custGeom>
              <a:rect b="b" l="l" r="r" t="t"/>
              <a:pathLst>
                <a:path extrusionOk="0" h="196" w="225">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71"/>
            <p:cNvSpPr/>
            <p:nvPr/>
          </p:nvSpPr>
          <p:spPr>
            <a:xfrm>
              <a:off x="4960575" y="2539400"/>
              <a:ext cx="5575" cy="4750"/>
            </a:xfrm>
            <a:custGeom>
              <a:rect b="b" l="l" r="r" t="t"/>
              <a:pathLst>
                <a:path extrusionOk="0" h="190" w="223">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71"/>
            <p:cNvSpPr/>
            <p:nvPr/>
          </p:nvSpPr>
          <p:spPr>
            <a:xfrm>
              <a:off x="4960525" y="2547175"/>
              <a:ext cx="5625" cy="4725"/>
            </a:xfrm>
            <a:custGeom>
              <a:rect b="b" l="l" r="r" t="t"/>
              <a:pathLst>
                <a:path extrusionOk="0" h="189" w="225">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71"/>
            <p:cNvSpPr/>
            <p:nvPr/>
          </p:nvSpPr>
          <p:spPr>
            <a:xfrm>
              <a:off x="4960525" y="2554750"/>
              <a:ext cx="5625" cy="4825"/>
            </a:xfrm>
            <a:custGeom>
              <a:rect b="b" l="l" r="r" t="t"/>
              <a:pathLst>
                <a:path extrusionOk="0" h="193" w="225">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71"/>
            <p:cNvSpPr/>
            <p:nvPr/>
          </p:nvSpPr>
          <p:spPr>
            <a:xfrm>
              <a:off x="4960525" y="2562500"/>
              <a:ext cx="5625" cy="4800"/>
            </a:xfrm>
            <a:custGeom>
              <a:rect b="b" l="l" r="r" t="t"/>
              <a:pathLst>
                <a:path extrusionOk="0" h="192" w="225">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71"/>
            <p:cNvSpPr/>
            <p:nvPr/>
          </p:nvSpPr>
          <p:spPr>
            <a:xfrm>
              <a:off x="4960575" y="2570225"/>
              <a:ext cx="5575" cy="4750"/>
            </a:xfrm>
            <a:custGeom>
              <a:rect b="b" l="l" r="r" t="t"/>
              <a:pathLst>
                <a:path extrusionOk="0" h="190" w="223">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71"/>
            <p:cNvSpPr/>
            <p:nvPr/>
          </p:nvSpPr>
          <p:spPr>
            <a:xfrm>
              <a:off x="4960525" y="2577825"/>
              <a:ext cx="5625" cy="4825"/>
            </a:xfrm>
            <a:custGeom>
              <a:rect b="b" l="l" r="r" t="t"/>
              <a:pathLst>
                <a:path extrusionOk="0" h="193" w="225">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71"/>
            <p:cNvSpPr/>
            <p:nvPr/>
          </p:nvSpPr>
          <p:spPr>
            <a:xfrm>
              <a:off x="4952050" y="2531675"/>
              <a:ext cx="5625" cy="4900"/>
            </a:xfrm>
            <a:custGeom>
              <a:rect b="b" l="l" r="r" t="t"/>
              <a:pathLst>
                <a:path extrusionOk="0" h="196" w="225">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71"/>
            <p:cNvSpPr/>
            <p:nvPr/>
          </p:nvSpPr>
          <p:spPr>
            <a:xfrm>
              <a:off x="4952100" y="2539400"/>
              <a:ext cx="5575" cy="4750"/>
            </a:xfrm>
            <a:custGeom>
              <a:rect b="b" l="l" r="r" t="t"/>
              <a:pathLst>
                <a:path extrusionOk="0" h="190" w="223">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71"/>
            <p:cNvSpPr/>
            <p:nvPr/>
          </p:nvSpPr>
          <p:spPr>
            <a:xfrm>
              <a:off x="4952050" y="2547175"/>
              <a:ext cx="5625" cy="4725"/>
            </a:xfrm>
            <a:custGeom>
              <a:rect b="b" l="l" r="r" t="t"/>
              <a:pathLst>
                <a:path extrusionOk="0" h="189" w="225">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71"/>
            <p:cNvSpPr/>
            <p:nvPr/>
          </p:nvSpPr>
          <p:spPr>
            <a:xfrm>
              <a:off x="4952050"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71"/>
            <p:cNvSpPr/>
            <p:nvPr/>
          </p:nvSpPr>
          <p:spPr>
            <a:xfrm>
              <a:off x="4952050" y="2562500"/>
              <a:ext cx="5625" cy="4800"/>
            </a:xfrm>
            <a:custGeom>
              <a:rect b="b" l="l" r="r" t="t"/>
              <a:pathLst>
                <a:path extrusionOk="0" h="192" w="225">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71"/>
            <p:cNvSpPr/>
            <p:nvPr/>
          </p:nvSpPr>
          <p:spPr>
            <a:xfrm>
              <a:off x="4952100" y="2570225"/>
              <a:ext cx="5575" cy="4750"/>
            </a:xfrm>
            <a:custGeom>
              <a:rect b="b" l="l" r="r" t="t"/>
              <a:pathLst>
                <a:path extrusionOk="0" h="190" w="223">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71"/>
            <p:cNvSpPr/>
            <p:nvPr/>
          </p:nvSpPr>
          <p:spPr>
            <a:xfrm>
              <a:off x="4952050"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71"/>
            <p:cNvSpPr/>
            <p:nvPr/>
          </p:nvSpPr>
          <p:spPr>
            <a:xfrm>
              <a:off x="4943575" y="2531675"/>
              <a:ext cx="5750" cy="4900"/>
            </a:xfrm>
            <a:custGeom>
              <a:rect b="b" l="l" r="r" t="t"/>
              <a:pathLst>
                <a:path extrusionOk="0" h="196" w="23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71"/>
            <p:cNvSpPr/>
            <p:nvPr/>
          </p:nvSpPr>
          <p:spPr>
            <a:xfrm>
              <a:off x="4943625" y="2539400"/>
              <a:ext cx="5575" cy="4750"/>
            </a:xfrm>
            <a:custGeom>
              <a:rect b="b" l="l" r="r" t="t"/>
              <a:pathLst>
                <a:path extrusionOk="0" h="190" w="223">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71"/>
            <p:cNvSpPr/>
            <p:nvPr/>
          </p:nvSpPr>
          <p:spPr>
            <a:xfrm>
              <a:off x="4943575" y="2547175"/>
              <a:ext cx="5750" cy="4725"/>
            </a:xfrm>
            <a:custGeom>
              <a:rect b="b" l="l" r="r" t="t"/>
              <a:pathLst>
                <a:path extrusionOk="0" h="189" w="23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71"/>
            <p:cNvSpPr/>
            <p:nvPr/>
          </p:nvSpPr>
          <p:spPr>
            <a:xfrm>
              <a:off x="4943575"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71"/>
            <p:cNvSpPr/>
            <p:nvPr/>
          </p:nvSpPr>
          <p:spPr>
            <a:xfrm>
              <a:off x="4943575" y="2562500"/>
              <a:ext cx="5750" cy="4800"/>
            </a:xfrm>
            <a:custGeom>
              <a:rect b="b" l="l" r="r" t="t"/>
              <a:pathLst>
                <a:path extrusionOk="0" h="192" w="23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71"/>
            <p:cNvSpPr/>
            <p:nvPr/>
          </p:nvSpPr>
          <p:spPr>
            <a:xfrm>
              <a:off x="4943625" y="2570225"/>
              <a:ext cx="5700" cy="4750"/>
            </a:xfrm>
            <a:custGeom>
              <a:rect b="b" l="l" r="r" t="t"/>
              <a:pathLst>
                <a:path extrusionOk="0" h="190" w="228">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71"/>
            <p:cNvSpPr/>
            <p:nvPr/>
          </p:nvSpPr>
          <p:spPr>
            <a:xfrm>
              <a:off x="4943575"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53" name="Google Shape;1453;p71"/>
          <p:cNvGrpSpPr/>
          <p:nvPr/>
        </p:nvGrpSpPr>
        <p:grpSpPr>
          <a:xfrm>
            <a:off x="1990126" y="3423163"/>
            <a:ext cx="965351" cy="134611"/>
            <a:chOff x="4411970" y="2962952"/>
            <a:chExt cx="706544" cy="104212"/>
          </a:xfrm>
        </p:grpSpPr>
        <p:sp>
          <p:nvSpPr>
            <p:cNvPr id="1454" name="Google Shape;1454;p71"/>
            <p:cNvSpPr/>
            <p:nvPr/>
          </p:nvSpPr>
          <p:spPr>
            <a:xfrm>
              <a:off x="4583864" y="2962952"/>
              <a:ext cx="534651" cy="104077"/>
            </a:xfrm>
            <a:custGeom>
              <a:rect b="b" l="l" r="r" t="t"/>
              <a:pathLst>
                <a:path extrusionOk="0" h="2305" w="11841">
                  <a:moveTo>
                    <a:pt x="1155" y="0"/>
                  </a:moveTo>
                  <a:lnTo>
                    <a:pt x="0" y="2304"/>
                  </a:lnTo>
                  <a:lnTo>
                    <a:pt x="11410" y="2304"/>
                  </a:lnTo>
                  <a:lnTo>
                    <a:pt x="11840" y="1153"/>
                  </a:lnTo>
                  <a:lnTo>
                    <a:pt x="11410" y="0"/>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71"/>
            <p:cNvSpPr/>
            <p:nvPr/>
          </p:nvSpPr>
          <p:spPr>
            <a:xfrm>
              <a:off x="4411970" y="2963088"/>
              <a:ext cx="124124" cy="104077"/>
            </a:xfrm>
            <a:custGeom>
              <a:rect b="b" l="l" r="r" t="t"/>
              <a:pathLst>
                <a:path extrusionOk="0" h="2305" w="2749">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71"/>
            <p:cNvSpPr/>
            <p:nvPr/>
          </p:nvSpPr>
          <p:spPr>
            <a:xfrm>
              <a:off x="4496946" y="2963133"/>
              <a:ext cx="79920" cy="104031"/>
            </a:xfrm>
            <a:custGeom>
              <a:rect b="b" l="l" r="r" t="t"/>
              <a:pathLst>
                <a:path extrusionOk="0" h="2304" w="1770">
                  <a:moveTo>
                    <a:pt x="1227" y="1"/>
                  </a:moveTo>
                  <a:lnTo>
                    <a:pt x="0" y="2304"/>
                  </a:lnTo>
                  <a:lnTo>
                    <a:pt x="542" y="2304"/>
                  </a:lnTo>
                  <a:lnTo>
                    <a:pt x="1770" y="1"/>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71"/>
            <p:cNvSpPr/>
            <p:nvPr/>
          </p:nvSpPr>
          <p:spPr>
            <a:xfrm>
              <a:off x="4537628" y="2963133"/>
              <a:ext cx="79965" cy="104031"/>
            </a:xfrm>
            <a:custGeom>
              <a:rect b="b" l="l" r="r" t="t"/>
              <a:pathLst>
                <a:path extrusionOk="0" h="2304" w="1771">
                  <a:moveTo>
                    <a:pt x="1229" y="1"/>
                  </a:moveTo>
                  <a:lnTo>
                    <a:pt x="1" y="2304"/>
                  </a:lnTo>
                  <a:lnTo>
                    <a:pt x="544" y="2304"/>
                  </a:lnTo>
                  <a:lnTo>
                    <a:pt x="1770" y="1"/>
                  </a:lnTo>
                  <a:close/>
                </a:path>
              </a:pathLst>
            </a:custGeom>
            <a:solidFill>
              <a:srgbClr val="E0E7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58" name="Google Shape;1458;p71"/>
          <p:cNvGrpSpPr/>
          <p:nvPr/>
        </p:nvGrpSpPr>
        <p:grpSpPr>
          <a:xfrm>
            <a:off x="1990126" y="3012077"/>
            <a:ext cx="960158" cy="289172"/>
            <a:chOff x="4411970" y="2726085"/>
            <a:chExt cx="643107" cy="193659"/>
          </a:xfrm>
        </p:grpSpPr>
        <p:sp>
          <p:nvSpPr>
            <p:cNvPr id="1459" name="Google Shape;1459;p71"/>
            <p:cNvSpPr/>
            <p:nvPr/>
          </p:nvSpPr>
          <p:spPr>
            <a:xfrm>
              <a:off x="4411970" y="2726085"/>
              <a:ext cx="118796" cy="193659"/>
            </a:xfrm>
            <a:custGeom>
              <a:rect b="b" l="l" r="r" t="t"/>
              <a:pathLst>
                <a:path extrusionOk="0" h="4289" w="2631">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71"/>
            <p:cNvSpPr/>
            <p:nvPr/>
          </p:nvSpPr>
          <p:spPr>
            <a:xfrm>
              <a:off x="4426058" y="2791601"/>
              <a:ext cx="36167" cy="62627"/>
            </a:xfrm>
            <a:custGeom>
              <a:rect b="b" l="l" r="r" t="t"/>
              <a:pathLst>
                <a:path extrusionOk="0" h="1387" w="801">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71"/>
            <p:cNvSpPr/>
            <p:nvPr/>
          </p:nvSpPr>
          <p:spPr>
            <a:xfrm>
              <a:off x="4456806" y="2743875"/>
              <a:ext cx="598271" cy="157989"/>
            </a:xfrm>
            <a:custGeom>
              <a:rect b="b" l="l" r="r" t="t"/>
              <a:pathLst>
                <a:path extrusionOk="0" h="3499" w="1325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62" name="Google Shape;1462;p71"/>
          <p:cNvGrpSpPr/>
          <p:nvPr/>
        </p:nvGrpSpPr>
        <p:grpSpPr>
          <a:xfrm>
            <a:off x="993018" y="3278187"/>
            <a:ext cx="833173" cy="259209"/>
            <a:chOff x="4411970" y="4340222"/>
            <a:chExt cx="779467" cy="242683"/>
          </a:xfrm>
        </p:grpSpPr>
        <p:sp>
          <p:nvSpPr>
            <p:cNvPr id="1463" name="Google Shape;1463;p71"/>
            <p:cNvSpPr/>
            <p:nvPr/>
          </p:nvSpPr>
          <p:spPr>
            <a:xfrm>
              <a:off x="4411970" y="4340222"/>
              <a:ext cx="121370" cy="121370"/>
            </a:xfrm>
            <a:custGeom>
              <a:rect b="b" l="l" r="r" t="t"/>
              <a:pathLst>
                <a:path extrusionOk="0" h="2688" w="2688">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71"/>
            <p:cNvSpPr/>
            <p:nvPr/>
          </p:nvSpPr>
          <p:spPr>
            <a:xfrm>
              <a:off x="4457032" y="4385284"/>
              <a:ext cx="152661" cy="152615"/>
            </a:xfrm>
            <a:custGeom>
              <a:rect b="b" l="l" r="r" t="t"/>
              <a:pathLst>
                <a:path extrusionOk="0" h="3380" w="3381">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71"/>
            <p:cNvSpPr/>
            <p:nvPr/>
          </p:nvSpPr>
          <p:spPr>
            <a:xfrm>
              <a:off x="4533392" y="4383749"/>
              <a:ext cx="658046" cy="199155"/>
            </a:xfrm>
            <a:custGeom>
              <a:rect b="b" l="l" r="r" t="t"/>
              <a:pathLst>
                <a:path extrusionOk="0" h="4997" w="16511">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66" name="Google Shape;1466;p71"/>
          <p:cNvGrpSpPr/>
          <p:nvPr/>
        </p:nvGrpSpPr>
        <p:grpSpPr>
          <a:xfrm>
            <a:off x="1990126" y="2673933"/>
            <a:ext cx="965160" cy="216230"/>
            <a:chOff x="4411970" y="2468674"/>
            <a:chExt cx="747317" cy="167425"/>
          </a:xfrm>
        </p:grpSpPr>
        <p:sp>
          <p:nvSpPr>
            <p:cNvPr id="1467" name="Google Shape;1467;p71"/>
            <p:cNvSpPr/>
            <p:nvPr/>
          </p:nvSpPr>
          <p:spPr>
            <a:xfrm>
              <a:off x="4411970" y="2468674"/>
              <a:ext cx="216235" cy="167425"/>
            </a:xfrm>
            <a:custGeom>
              <a:rect b="b" l="l" r="r" t="t"/>
              <a:pathLst>
                <a:path extrusionOk="0" h="3708" w="4789">
                  <a:moveTo>
                    <a:pt x="1" y="0"/>
                  </a:moveTo>
                  <a:lnTo>
                    <a:pt x="1" y="3707"/>
                  </a:lnTo>
                  <a:lnTo>
                    <a:pt x="3381" y="3707"/>
                  </a:lnTo>
                  <a:lnTo>
                    <a:pt x="4789" y="1853"/>
                  </a:lnTo>
                  <a:lnTo>
                    <a:pt x="3381"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71"/>
            <p:cNvSpPr/>
            <p:nvPr/>
          </p:nvSpPr>
          <p:spPr>
            <a:xfrm>
              <a:off x="4564629" y="2468674"/>
              <a:ext cx="594658" cy="167425"/>
            </a:xfrm>
            <a:custGeom>
              <a:rect b="b" l="l" r="r" t="t"/>
              <a:pathLst>
                <a:path extrusionOk="0" h="3708" w="13170">
                  <a:moveTo>
                    <a:pt x="0" y="0"/>
                  </a:moveTo>
                  <a:lnTo>
                    <a:pt x="1408" y="1853"/>
                  </a:lnTo>
                  <a:lnTo>
                    <a:pt x="0" y="3707"/>
                  </a:lnTo>
                  <a:lnTo>
                    <a:pt x="13169" y="3707"/>
                  </a:lnTo>
                  <a:lnTo>
                    <a:pt x="13169"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69" name="Google Shape;1469;p71"/>
          <p:cNvGrpSpPr/>
          <p:nvPr/>
        </p:nvGrpSpPr>
        <p:grpSpPr>
          <a:xfrm>
            <a:off x="988873" y="2578650"/>
            <a:ext cx="810451" cy="319148"/>
            <a:chOff x="4411970" y="3686602"/>
            <a:chExt cx="797845" cy="314215"/>
          </a:xfrm>
        </p:grpSpPr>
        <p:sp>
          <p:nvSpPr>
            <p:cNvPr id="1470" name="Google Shape;1470;p71"/>
            <p:cNvSpPr/>
            <p:nvPr/>
          </p:nvSpPr>
          <p:spPr>
            <a:xfrm>
              <a:off x="4411970" y="3780383"/>
              <a:ext cx="797845" cy="220435"/>
            </a:xfrm>
            <a:custGeom>
              <a:rect b="b" l="l" r="r" t="t"/>
              <a:pathLst>
                <a:path extrusionOk="0" h="4882" w="1767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71"/>
            <p:cNvSpPr/>
            <p:nvPr/>
          </p:nvSpPr>
          <p:spPr>
            <a:xfrm>
              <a:off x="4411970" y="3940447"/>
              <a:ext cx="60414" cy="60369"/>
            </a:xfrm>
            <a:custGeom>
              <a:rect b="b" l="l" r="r" t="t"/>
              <a:pathLst>
                <a:path extrusionOk="0" h="1337" w="1338">
                  <a:moveTo>
                    <a:pt x="1" y="1"/>
                  </a:moveTo>
                  <a:lnTo>
                    <a:pt x="1" y="1336"/>
                  </a:lnTo>
                  <a:lnTo>
                    <a:pt x="1338" y="1336"/>
                  </a:lnTo>
                  <a:lnTo>
                    <a:pt x="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71"/>
            <p:cNvSpPr/>
            <p:nvPr/>
          </p:nvSpPr>
          <p:spPr>
            <a:xfrm>
              <a:off x="4411970" y="3686602"/>
              <a:ext cx="228743" cy="228743"/>
            </a:xfrm>
            <a:custGeom>
              <a:rect b="b" l="l" r="r" t="t"/>
              <a:pathLst>
                <a:path extrusionOk="0" h="5066" w="5066">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71"/>
            <p:cNvSpPr/>
            <p:nvPr/>
          </p:nvSpPr>
          <p:spPr>
            <a:xfrm>
              <a:off x="4442628" y="3717261"/>
              <a:ext cx="167425" cy="167425"/>
            </a:xfrm>
            <a:custGeom>
              <a:rect b="b" l="l" r="r" t="t"/>
              <a:pathLst>
                <a:path extrusionOk="0" h="3708" w="3708">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71"/>
            <p:cNvSpPr/>
            <p:nvPr/>
          </p:nvSpPr>
          <p:spPr>
            <a:xfrm>
              <a:off x="4455090" y="3729723"/>
              <a:ext cx="142546" cy="142546"/>
            </a:xfrm>
            <a:custGeom>
              <a:rect b="b" l="l" r="r" t="t"/>
              <a:pathLst>
                <a:path extrusionOk="0" h="3157" w="3157">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75" name="Google Shape;1475;p71"/>
          <p:cNvSpPr/>
          <p:nvPr/>
        </p:nvSpPr>
        <p:spPr>
          <a:xfrm>
            <a:off x="981722" y="2987237"/>
            <a:ext cx="822545" cy="195833"/>
          </a:xfrm>
          <a:custGeom>
            <a:rect b="b" l="l" r="r" t="t"/>
            <a:pathLst>
              <a:path extrusionOk="0" h="4270" w="17936">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76" name="Google Shape;1476;p71"/>
          <p:cNvGrpSpPr/>
          <p:nvPr/>
        </p:nvGrpSpPr>
        <p:grpSpPr>
          <a:xfrm>
            <a:off x="988970" y="2333174"/>
            <a:ext cx="1970333" cy="208784"/>
            <a:chOff x="6336019" y="3733725"/>
            <a:chExt cx="2566206" cy="351310"/>
          </a:xfrm>
        </p:grpSpPr>
        <p:sp>
          <p:nvSpPr>
            <p:cNvPr id="1477" name="Google Shape;1477;p71"/>
            <p:cNvSpPr/>
            <p:nvPr/>
          </p:nvSpPr>
          <p:spPr>
            <a:xfrm>
              <a:off x="6336019" y="3733735"/>
              <a:ext cx="1881300" cy="351300"/>
            </a:xfrm>
            <a:prstGeom prst="homePlate">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71"/>
            <p:cNvSpPr/>
            <p:nvPr/>
          </p:nvSpPr>
          <p:spPr>
            <a:xfrm>
              <a:off x="80985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71"/>
            <p:cNvSpPr/>
            <p:nvPr/>
          </p:nvSpPr>
          <p:spPr>
            <a:xfrm>
              <a:off x="83271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71"/>
            <p:cNvSpPr/>
            <p:nvPr/>
          </p:nvSpPr>
          <p:spPr>
            <a:xfrm>
              <a:off x="85557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1" name="Google Shape;1481;p71"/>
          <p:cNvGrpSpPr/>
          <p:nvPr/>
        </p:nvGrpSpPr>
        <p:grpSpPr>
          <a:xfrm>
            <a:off x="1990126" y="3940729"/>
            <a:ext cx="946551" cy="153200"/>
            <a:chOff x="4404545" y="3301592"/>
            <a:chExt cx="782403" cy="129272"/>
          </a:xfrm>
        </p:grpSpPr>
        <p:sp>
          <p:nvSpPr>
            <p:cNvPr id="1482" name="Google Shape;1482;p71"/>
            <p:cNvSpPr/>
            <p:nvPr/>
          </p:nvSpPr>
          <p:spPr>
            <a:xfrm>
              <a:off x="4404545" y="3301592"/>
              <a:ext cx="782403" cy="129272"/>
            </a:xfrm>
            <a:custGeom>
              <a:rect b="b" l="l" r="r" t="t"/>
              <a:pathLst>
                <a:path extrusionOk="0" h="2863" w="17328">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71"/>
            <p:cNvSpPr/>
            <p:nvPr/>
          </p:nvSpPr>
          <p:spPr>
            <a:xfrm>
              <a:off x="4416034" y="3308320"/>
              <a:ext cx="120286" cy="115726"/>
            </a:xfrm>
            <a:custGeom>
              <a:rect b="b" l="l" r="r" t="t"/>
              <a:pathLst>
                <a:path extrusionOk="0" h="2563" w="2664">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4" name="Google Shape;1484;p71"/>
          <p:cNvGrpSpPr/>
          <p:nvPr/>
        </p:nvGrpSpPr>
        <p:grpSpPr>
          <a:xfrm>
            <a:off x="1990126" y="3679688"/>
            <a:ext cx="962257" cy="139127"/>
            <a:chOff x="4411970" y="3131459"/>
            <a:chExt cx="710520" cy="117397"/>
          </a:xfrm>
        </p:grpSpPr>
        <p:sp>
          <p:nvSpPr>
            <p:cNvPr id="1485" name="Google Shape;1485;p71"/>
            <p:cNvSpPr/>
            <p:nvPr/>
          </p:nvSpPr>
          <p:spPr>
            <a:xfrm>
              <a:off x="4411970" y="3131459"/>
              <a:ext cx="710520" cy="117397"/>
            </a:xfrm>
            <a:custGeom>
              <a:rect b="b" l="l" r="r" t="t"/>
              <a:pathLst>
                <a:path extrusionOk="0" h="2600" w="15736">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71"/>
            <p:cNvSpPr/>
            <p:nvPr/>
          </p:nvSpPr>
          <p:spPr>
            <a:xfrm>
              <a:off x="4411970" y="3131459"/>
              <a:ext cx="168012" cy="117397"/>
            </a:xfrm>
            <a:custGeom>
              <a:rect b="b" l="l" r="r" t="t"/>
              <a:pathLst>
                <a:path extrusionOk="0" h="2600" w="3721">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descr="Timeline background shape" id="1487" name="Google Shape;1487;p71"/>
          <p:cNvSpPr/>
          <p:nvPr/>
        </p:nvSpPr>
        <p:spPr>
          <a:xfrm>
            <a:off x="1990126" y="4215843"/>
            <a:ext cx="960300" cy="153000"/>
          </a:xfrm>
          <a:prstGeom prst="homePlate">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88" name="Google Shape;1488;p71"/>
          <p:cNvGrpSpPr/>
          <p:nvPr/>
        </p:nvGrpSpPr>
        <p:grpSpPr>
          <a:xfrm>
            <a:off x="990271" y="3614482"/>
            <a:ext cx="823838" cy="458988"/>
            <a:chOff x="4411970" y="1801825"/>
            <a:chExt cx="734586" cy="409262"/>
          </a:xfrm>
        </p:grpSpPr>
        <p:sp>
          <p:nvSpPr>
            <p:cNvPr id="1489" name="Google Shape;1489;p71"/>
            <p:cNvSpPr/>
            <p:nvPr/>
          </p:nvSpPr>
          <p:spPr>
            <a:xfrm>
              <a:off x="4411970" y="1801825"/>
              <a:ext cx="734586" cy="409262"/>
            </a:xfrm>
            <a:custGeom>
              <a:rect b="b" l="l" r="r" t="t"/>
              <a:pathLst>
                <a:path extrusionOk="0" h="9064" w="16269">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71"/>
            <p:cNvSpPr/>
            <p:nvPr/>
          </p:nvSpPr>
          <p:spPr>
            <a:xfrm>
              <a:off x="4411970" y="1801825"/>
              <a:ext cx="184087" cy="330923"/>
            </a:xfrm>
            <a:custGeom>
              <a:rect b="b" l="l" r="r" t="t"/>
              <a:pathLst>
                <a:path extrusionOk="0" h="7329" w="4077">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91" name="Google Shape;1491;p71"/>
          <p:cNvGrpSpPr/>
          <p:nvPr/>
        </p:nvGrpSpPr>
        <p:grpSpPr>
          <a:xfrm>
            <a:off x="990271" y="4162908"/>
            <a:ext cx="856348" cy="212039"/>
            <a:chOff x="4411970" y="2233974"/>
            <a:chExt cx="763574" cy="189068"/>
          </a:xfrm>
        </p:grpSpPr>
        <p:sp>
          <p:nvSpPr>
            <p:cNvPr id="1492" name="Google Shape;1492;p71"/>
            <p:cNvSpPr/>
            <p:nvPr/>
          </p:nvSpPr>
          <p:spPr>
            <a:xfrm>
              <a:off x="4411970" y="2278599"/>
              <a:ext cx="763574" cy="144443"/>
            </a:xfrm>
            <a:custGeom>
              <a:rect b="b" l="l" r="r" t="t"/>
              <a:pathLst>
                <a:path extrusionOk="0" h="3199" w="16911">
                  <a:moveTo>
                    <a:pt x="1" y="1"/>
                  </a:moveTo>
                  <a:lnTo>
                    <a:pt x="1" y="3198"/>
                  </a:lnTo>
                  <a:lnTo>
                    <a:pt x="16911" y="3198"/>
                  </a:lnTo>
                  <a:lnTo>
                    <a:pt x="1691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71"/>
            <p:cNvSpPr/>
            <p:nvPr/>
          </p:nvSpPr>
          <p:spPr>
            <a:xfrm>
              <a:off x="4411970" y="2233974"/>
              <a:ext cx="262291" cy="144443"/>
            </a:xfrm>
            <a:custGeom>
              <a:rect b="b" l="l" r="r" t="t"/>
              <a:pathLst>
                <a:path extrusionOk="0" h="3199" w="5809">
                  <a:moveTo>
                    <a:pt x="1" y="1"/>
                  </a:moveTo>
                  <a:lnTo>
                    <a:pt x="1" y="3198"/>
                  </a:lnTo>
                  <a:lnTo>
                    <a:pt x="5809" y="3198"/>
                  </a:lnTo>
                  <a:lnTo>
                    <a:pt x="4195"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94" name="Google Shape;1494;p71"/>
          <p:cNvGrpSpPr/>
          <p:nvPr/>
        </p:nvGrpSpPr>
        <p:grpSpPr>
          <a:xfrm>
            <a:off x="3100467" y="2338244"/>
            <a:ext cx="511602" cy="511602"/>
            <a:chOff x="5681300" y="2527788"/>
            <a:chExt cx="805800" cy="805800"/>
          </a:xfrm>
        </p:grpSpPr>
        <p:sp>
          <p:nvSpPr>
            <p:cNvPr id="1495" name="Google Shape;1495;p71"/>
            <p:cNvSpPr/>
            <p:nvPr/>
          </p:nvSpPr>
          <p:spPr>
            <a:xfrm>
              <a:off x="5681300" y="2527788"/>
              <a:ext cx="805800" cy="8058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71"/>
            <p:cNvSpPr/>
            <p:nvPr/>
          </p:nvSpPr>
          <p:spPr>
            <a:xfrm>
              <a:off x="5681300" y="2527788"/>
              <a:ext cx="805800" cy="805800"/>
            </a:xfrm>
            <a:prstGeom prst="pie">
              <a:avLst>
                <a:gd fmla="val 0" name="adj1"/>
                <a:gd fmla="val 16200000"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97" name="Google Shape;1497;p71"/>
          <p:cNvGrpSpPr/>
          <p:nvPr/>
        </p:nvGrpSpPr>
        <p:grpSpPr>
          <a:xfrm>
            <a:off x="3097662" y="3104827"/>
            <a:ext cx="513021" cy="512935"/>
            <a:chOff x="4049800" y="640400"/>
            <a:chExt cx="858900" cy="858900"/>
          </a:xfrm>
        </p:grpSpPr>
        <p:sp>
          <p:nvSpPr>
            <p:cNvPr id="1498" name="Google Shape;1498;p71"/>
            <p:cNvSpPr/>
            <p:nvPr/>
          </p:nvSpPr>
          <p:spPr>
            <a:xfrm>
              <a:off x="4049800" y="640400"/>
              <a:ext cx="858900" cy="858900"/>
            </a:xfrm>
            <a:prstGeom prst="donut">
              <a:avLst>
                <a:gd fmla="val 25000" name="adj"/>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71"/>
            <p:cNvSpPr/>
            <p:nvPr/>
          </p:nvSpPr>
          <p:spPr>
            <a:xfrm>
              <a:off x="4049800" y="640400"/>
              <a:ext cx="858900" cy="858900"/>
            </a:xfrm>
            <a:prstGeom prst="blockArc">
              <a:avLst>
                <a:gd fmla="val 7914150" name="adj1"/>
                <a:gd fmla="val 0" name="adj2"/>
                <a:gd fmla="val 25000" name="adj3"/>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00" name="Google Shape;1500;p71"/>
          <p:cNvGrpSpPr/>
          <p:nvPr/>
        </p:nvGrpSpPr>
        <p:grpSpPr>
          <a:xfrm>
            <a:off x="3014861" y="3756719"/>
            <a:ext cx="686489" cy="686585"/>
            <a:chOff x="5080188" y="927900"/>
            <a:chExt cx="961200" cy="961200"/>
          </a:xfrm>
        </p:grpSpPr>
        <p:sp>
          <p:nvSpPr>
            <p:cNvPr id="1501" name="Google Shape;1501;p71"/>
            <p:cNvSpPr/>
            <p:nvPr/>
          </p:nvSpPr>
          <p:spPr>
            <a:xfrm>
              <a:off x="5201900" y="1050116"/>
              <a:ext cx="716700" cy="716700"/>
            </a:xfrm>
            <a:prstGeom prst="donut">
              <a:avLst>
                <a:gd fmla="val 4716"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71"/>
            <p:cNvSpPr/>
            <p:nvPr/>
          </p:nvSpPr>
          <p:spPr>
            <a:xfrm>
              <a:off x="5269594" y="1117818"/>
              <a:ext cx="581100" cy="581100"/>
            </a:xfrm>
            <a:prstGeom prst="donut">
              <a:avLst>
                <a:gd fmla="val 5814"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71"/>
            <p:cNvSpPr/>
            <p:nvPr/>
          </p:nvSpPr>
          <p:spPr>
            <a:xfrm>
              <a:off x="5339279" y="1187526"/>
              <a:ext cx="441900" cy="441600"/>
            </a:xfrm>
            <a:prstGeom prst="donut">
              <a:avLst>
                <a:gd fmla="val 7648"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71"/>
            <p:cNvSpPr/>
            <p:nvPr/>
          </p:nvSpPr>
          <p:spPr>
            <a:xfrm>
              <a:off x="5414892" y="1263155"/>
              <a:ext cx="290700" cy="290700"/>
            </a:xfrm>
            <a:prstGeom prst="donut">
              <a:avLst>
                <a:gd fmla="val 10182"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71"/>
            <p:cNvSpPr/>
            <p:nvPr/>
          </p:nvSpPr>
          <p:spPr>
            <a:xfrm rot="-3809958">
              <a:off x="5202435" y="1050148"/>
              <a:ext cx="716705" cy="716705"/>
            </a:xfrm>
            <a:prstGeom prst="blockArc">
              <a:avLst>
                <a:gd fmla="val 5266439" name="adj1"/>
                <a:gd fmla="val 19995741" name="adj2"/>
                <a:gd fmla="val 4692"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71"/>
            <p:cNvSpPr/>
            <p:nvPr/>
          </p:nvSpPr>
          <p:spPr>
            <a:xfrm rot="-3906059">
              <a:off x="5269616" y="1117617"/>
              <a:ext cx="581445" cy="581445"/>
            </a:xfrm>
            <a:prstGeom prst="blockArc">
              <a:avLst>
                <a:gd fmla="val 3085776" name="adj1"/>
                <a:gd fmla="val 20100839" name="adj2"/>
                <a:gd fmla="val 5564"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71"/>
            <p:cNvSpPr/>
            <p:nvPr/>
          </p:nvSpPr>
          <p:spPr>
            <a:xfrm rot="-4222340">
              <a:off x="5339825" y="1187386"/>
              <a:ext cx="442087" cy="442087"/>
            </a:xfrm>
            <a:prstGeom prst="blockArc">
              <a:avLst>
                <a:gd fmla="val 8884448" name="adj1"/>
                <a:gd fmla="val 20414899" name="adj2"/>
                <a:gd fmla="val 7688"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71"/>
            <p:cNvSpPr/>
            <p:nvPr/>
          </p:nvSpPr>
          <p:spPr>
            <a:xfrm rot="-4538880">
              <a:off x="5414922" y="1262925"/>
              <a:ext cx="290465" cy="290465"/>
            </a:xfrm>
            <a:prstGeom prst="blockArc">
              <a:avLst>
                <a:gd fmla="val 6490304" name="adj1"/>
                <a:gd fmla="val 20700625" name="adj2"/>
                <a:gd fmla="val 10156"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09" name="Google Shape;1509;p71"/>
          <p:cNvGrpSpPr/>
          <p:nvPr/>
        </p:nvGrpSpPr>
        <p:grpSpPr>
          <a:xfrm>
            <a:off x="3798012" y="3849448"/>
            <a:ext cx="510373" cy="510937"/>
            <a:chOff x="7508249" y="1522825"/>
            <a:chExt cx="1326332" cy="1322987"/>
          </a:xfrm>
        </p:grpSpPr>
        <p:sp>
          <p:nvSpPr>
            <p:cNvPr id="1510" name="Google Shape;1510;p71"/>
            <p:cNvSpPr/>
            <p:nvPr/>
          </p:nvSpPr>
          <p:spPr>
            <a:xfrm>
              <a:off x="8036275" y="1522825"/>
              <a:ext cx="568251" cy="419545"/>
            </a:xfrm>
            <a:custGeom>
              <a:rect b="b" l="l" r="r" t="t"/>
              <a:pathLst>
                <a:path extrusionOk="0" h="57354" w="77683">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71"/>
            <p:cNvSpPr/>
            <p:nvPr/>
          </p:nvSpPr>
          <p:spPr>
            <a:xfrm>
              <a:off x="8358375" y="1649762"/>
              <a:ext cx="456039" cy="463215"/>
            </a:xfrm>
            <a:custGeom>
              <a:rect b="b" l="l" r="r" t="t"/>
              <a:pathLst>
                <a:path extrusionOk="0" h="63324" w="62343">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71"/>
            <p:cNvSpPr/>
            <p:nvPr/>
          </p:nvSpPr>
          <p:spPr>
            <a:xfrm>
              <a:off x="8465584" y="1980292"/>
              <a:ext cx="368998" cy="464042"/>
            </a:xfrm>
            <a:custGeom>
              <a:rect b="b" l="l" r="r" t="t"/>
              <a:pathLst>
                <a:path extrusionOk="0" h="63437" w="50444">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71"/>
            <p:cNvSpPr/>
            <p:nvPr/>
          </p:nvSpPr>
          <p:spPr>
            <a:xfrm>
              <a:off x="8334786" y="2284073"/>
              <a:ext cx="463522" cy="468043"/>
            </a:xfrm>
            <a:custGeom>
              <a:rect b="b" l="l" r="r" t="t"/>
              <a:pathLst>
                <a:path extrusionOk="0" h="63984" w="63366">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71"/>
            <p:cNvSpPr/>
            <p:nvPr/>
          </p:nvSpPr>
          <p:spPr>
            <a:xfrm>
              <a:off x="8110685" y="2444876"/>
              <a:ext cx="447276" cy="400935"/>
            </a:xfrm>
            <a:custGeom>
              <a:rect b="b" l="l" r="r" t="t"/>
              <a:pathLst>
                <a:path extrusionOk="0" h="54810" w="61145">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71"/>
            <p:cNvSpPr/>
            <p:nvPr/>
          </p:nvSpPr>
          <p:spPr>
            <a:xfrm>
              <a:off x="7734911" y="2426963"/>
              <a:ext cx="434445" cy="418813"/>
            </a:xfrm>
            <a:custGeom>
              <a:rect b="b" l="l" r="r" t="t"/>
              <a:pathLst>
                <a:path extrusionOk="0" h="57254" w="59391">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71"/>
            <p:cNvSpPr/>
            <p:nvPr/>
          </p:nvSpPr>
          <p:spPr>
            <a:xfrm>
              <a:off x="7525051" y="2256329"/>
              <a:ext cx="455242" cy="463215"/>
            </a:xfrm>
            <a:custGeom>
              <a:rect b="b" l="l" r="r" t="t"/>
              <a:pathLst>
                <a:path extrusionOk="0" h="63324" w="62234">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71"/>
            <p:cNvSpPr/>
            <p:nvPr/>
          </p:nvSpPr>
          <p:spPr>
            <a:xfrm>
              <a:off x="7508249" y="1924972"/>
              <a:ext cx="365633" cy="464042"/>
            </a:xfrm>
            <a:custGeom>
              <a:rect b="b" l="l" r="r" t="t"/>
              <a:pathLst>
                <a:path extrusionOk="0" h="63437" w="49984">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71"/>
            <p:cNvSpPr/>
            <p:nvPr/>
          </p:nvSpPr>
          <p:spPr>
            <a:xfrm>
              <a:off x="7540418" y="1617212"/>
              <a:ext cx="464261" cy="468058"/>
            </a:xfrm>
            <a:custGeom>
              <a:rect b="b" l="l" r="r" t="t"/>
              <a:pathLst>
                <a:path extrusionOk="0" h="63986" w="63467">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71"/>
            <p:cNvSpPr/>
            <p:nvPr/>
          </p:nvSpPr>
          <p:spPr>
            <a:xfrm>
              <a:off x="7780728" y="1524076"/>
              <a:ext cx="374828" cy="400379"/>
            </a:xfrm>
            <a:custGeom>
              <a:rect b="b" l="l" r="r" t="t"/>
              <a:pathLst>
                <a:path extrusionOk="0" h="54734" w="51241">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20" name="Google Shape;1520;p71"/>
          <p:cNvGrpSpPr/>
          <p:nvPr/>
        </p:nvGrpSpPr>
        <p:grpSpPr>
          <a:xfrm>
            <a:off x="4489605" y="3850853"/>
            <a:ext cx="492652" cy="503348"/>
            <a:chOff x="6039282" y="1042577"/>
            <a:chExt cx="734315" cy="731929"/>
          </a:xfrm>
        </p:grpSpPr>
        <p:sp>
          <p:nvSpPr>
            <p:cNvPr id="1521" name="Google Shape;1521;p71"/>
            <p:cNvSpPr/>
            <p:nvPr/>
          </p:nvSpPr>
          <p:spPr>
            <a:xfrm>
              <a:off x="6045348" y="1300071"/>
              <a:ext cx="131951" cy="65352"/>
            </a:xfrm>
            <a:custGeom>
              <a:rect b="b" l="l" r="r" t="t"/>
              <a:pathLst>
                <a:path extrusionOk="0" h="701" w="1414">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71"/>
            <p:cNvSpPr/>
            <p:nvPr/>
          </p:nvSpPr>
          <p:spPr>
            <a:xfrm>
              <a:off x="6080342" y="1201250"/>
              <a:ext cx="127938" cy="96863"/>
            </a:xfrm>
            <a:custGeom>
              <a:rect b="b" l="l" r="r" t="t"/>
              <a:pathLst>
                <a:path extrusionOk="0" h="1039" w="1371">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71"/>
            <p:cNvSpPr/>
            <p:nvPr/>
          </p:nvSpPr>
          <p:spPr>
            <a:xfrm>
              <a:off x="6144918" y="1121167"/>
              <a:ext cx="112541" cy="119145"/>
            </a:xfrm>
            <a:custGeom>
              <a:rect b="b" l="l" r="r" t="t"/>
              <a:pathLst>
                <a:path extrusionOk="0" h="1278" w="1206">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71"/>
            <p:cNvSpPr/>
            <p:nvPr/>
          </p:nvSpPr>
          <p:spPr>
            <a:xfrm>
              <a:off x="6232449" y="1066723"/>
              <a:ext cx="86879" cy="130518"/>
            </a:xfrm>
            <a:custGeom>
              <a:rect b="b" l="l" r="r" t="t"/>
              <a:pathLst>
                <a:path extrusionOk="0" h="1400" w="931">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71"/>
            <p:cNvSpPr/>
            <p:nvPr/>
          </p:nvSpPr>
          <p:spPr>
            <a:xfrm>
              <a:off x="6335379" y="1042577"/>
              <a:ext cx="53284" cy="130518"/>
            </a:xfrm>
            <a:custGeom>
              <a:rect b="b" l="l" r="r" t="t"/>
              <a:pathLst>
                <a:path extrusionOk="0" h="1400" w="571">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71"/>
            <p:cNvSpPr/>
            <p:nvPr/>
          </p:nvSpPr>
          <p:spPr>
            <a:xfrm>
              <a:off x="6431682" y="1043229"/>
              <a:ext cx="56550" cy="131824"/>
            </a:xfrm>
            <a:custGeom>
              <a:rect b="b" l="l" r="r" t="t"/>
              <a:pathLst>
                <a:path extrusionOk="0" h="1414" w="606">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71"/>
            <p:cNvSpPr/>
            <p:nvPr/>
          </p:nvSpPr>
          <p:spPr>
            <a:xfrm>
              <a:off x="6500924" y="1070731"/>
              <a:ext cx="89678" cy="130612"/>
            </a:xfrm>
            <a:custGeom>
              <a:rect b="b" l="l" r="r" t="t"/>
              <a:pathLst>
                <a:path extrusionOk="0" h="1401" w="961">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71"/>
            <p:cNvSpPr/>
            <p:nvPr/>
          </p:nvSpPr>
          <p:spPr>
            <a:xfrm>
              <a:off x="6561580" y="1127973"/>
              <a:ext cx="114501" cy="117746"/>
            </a:xfrm>
            <a:custGeom>
              <a:rect b="b" l="l" r="r" t="t"/>
              <a:pathLst>
                <a:path extrusionOk="0" h="1263" w="1227">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71"/>
            <p:cNvSpPr/>
            <p:nvPr/>
          </p:nvSpPr>
          <p:spPr>
            <a:xfrm>
              <a:off x="6636887" y="1310792"/>
              <a:ext cx="132697" cy="61996"/>
            </a:xfrm>
            <a:custGeom>
              <a:rect b="b" l="l" r="r" t="t"/>
              <a:pathLst>
                <a:path extrusionOk="0" h="665" w="1422">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71"/>
            <p:cNvSpPr/>
            <p:nvPr/>
          </p:nvSpPr>
          <p:spPr>
            <a:xfrm>
              <a:off x="6642953" y="1415020"/>
              <a:ext cx="130645" cy="47826"/>
            </a:xfrm>
            <a:custGeom>
              <a:rect b="b" l="l" r="r" t="t"/>
              <a:pathLst>
                <a:path extrusionOk="0" h="513" w="140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71"/>
            <p:cNvSpPr/>
            <p:nvPr/>
          </p:nvSpPr>
          <p:spPr>
            <a:xfrm>
              <a:off x="6622143" y="1485687"/>
              <a:ext cx="131951" cy="81388"/>
            </a:xfrm>
            <a:custGeom>
              <a:rect b="b" l="l" r="r" t="t"/>
              <a:pathLst>
                <a:path extrusionOk="0" h="873" w="1414">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71"/>
            <p:cNvSpPr/>
            <p:nvPr/>
          </p:nvSpPr>
          <p:spPr>
            <a:xfrm>
              <a:off x="6582390" y="1548895"/>
              <a:ext cx="121219" cy="108983"/>
            </a:xfrm>
            <a:custGeom>
              <a:rect b="b" l="l" r="r" t="t"/>
              <a:pathLst>
                <a:path extrusionOk="0" h="1169" w="1299">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71"/>
            <p:cNvSpPr/>
            <p:nvPr/>
          </p:nvSpPr>
          <p:spPr>
            <a:xfrm>
              <a:off x="6526586" y="1599238"/>
              <a:ext cx="100316" cy="126510"/>
            </a:xfrm>
            <a:custGeom>
              <a:rect b="b" l="l" r="r" t="t"/>
              <a:pathLst>
                <a:path extrusionOk="0" h="1357" w="1075">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71"/>
            <p:cNvSpPr/>
            <p:nvPr/>
          </p:nvSpPr>
          <p:spPr>
            <a:xfrm>
              <a:off x="6459957" y="1632893"/>
              <a:ext cx="70735" cy="132570"/>
            </a:xfrm>
            <a:custGeom>
              <a:rect b="b" l="l" r="r" t="t"/>
              <a:pathLst>
                <a:path extrusionOk="0" h="1422" w="758">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71"/>
            <p:cNvSpPr/>
            <p:nvPr/>
          </p:nvSpPr>
          <p:spPr>
            <a:xfrm>
              <a:off x="6379145" y="1646318"/>
              <a:ext cx="43859" cy="128188"/>
            </a:xfrm>
            <a:custGeom>
              <a:rect b="b" l="l" r="r" t="t"/>
              <a:pathLst>
                <a:path extrusionOk="0" h="1375" w="47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71"/>
            <p:cNvSpPr/>
            <p:nvPr/>
          </p:nvSpPr>
          <p:spPr>
            <a:xfrm>
              <a:off x="6272109" y="1630842"/>
              <a:ext cx="74187" cy="131917"/>
            </a:xfrm>
            <a:custGeom>
              <a:rect b="b" l="l" r="r" t="t"/>
              <a:pathLst>
                <a:path extrusionOk="0" h="1415" w="795">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71"/>
            <p:cNvSpPr/>
            <p:nvPr/>
          </p:nvSpPr>
          <p:spPr>
            <a:xfrm>
              <a:off x="6177205" y="1595229"/>
              <a:ext cx="103769" cy="125205"/>
            </a:xfrm>
            <a:custGeom>
              <a:rect b="b" l="l" r="r" t="t"/>
              <a:pathLst>
                <a:path extrusionOk="0" h="1343" w="1112">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71"/>
            <p:cNvSpPr/>
            <p:nvPr/>
          </p:nvSpPr>
          <p:spPr>
            <a:xfrm>
              <a:off x="6103205" y="1542835"/>
              <a:ext cx="123272" cy="106932"/>
            </a:xfrm>
            <a:custGeom>
              <a:rect b="b" l="l" r="r" t="t"/>
              <a:pathLst>
                <a:path extrusionOk="0" h="1147" w="1321">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71"/>
            <p:cNvSpPr/>
            <p:nvPr/>
          </p:nvSpPr>
          <p:spPr>
            <a:xfrm>
              <a:off x="6055426" y="1478881"/>
              <a:ext cx="131951" cy="78777"/>
            </a:xfrm>
            <a:custGeom>
              <a:rect b="b" l="l" r="r" t="t"/>
              <a:pathLst>
                <a:path extrusionOk="0" h="845" w="1414">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71"/>
            <p:cNvSpPr/>
            <p:nvPr/>
          </p:nvSpPr>
          <p:spPr>
            <a:xfrm>
              <a:off x="6039282" y="1408308"/>
              <a:ext cx="129338" cy="43817"/>
            </a:xfrm>
            <a:custGeom>
              <a:rect b="b" l="l" r="r" t="t"/>
              <a:pathLst>
                <a:path extrusionOk="0" h="470" w="1386">
                  <a:moveTo>
                    <a:pt x="0" y="1"/>
                  </a:moveTo>
                  <a:cubicBezTo>
                    <a:pt x="7" y="152"/>
                    <a:pt x="7" y="311"/>
                    <a:pt x="29" y="469"/>
                  </a:cubicBezTo>
                  <a:lnTo>
                    <a:pt x="1385" y="304"/>
                  </a:lnTo>
                  <a:cubicBezTo>
                    <a:pt x="1371" y="203"/>
                    <a:pt x="1378" y="102"/>
                    <a:pt x="1363"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71"/>
            <p:cNvSpPr/>
            <p:nvPr/>
          </p:nvSpPr>
          <p:spPr>
            <a:xfrm>
              <a:off x="6608612" y="1210666"/>
              <a:ext cx="128685" cy="93507"/>
            </a:xfrm>
            <a:custGeom>
              <a:rect b="b" l="l" r="r" t="t"/>
              <a:pathLst>
                <a:path extrusionOk="0" h="1003" w="1379">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2" name="Google Shape;1542;p71"/>
          <p:cNvGrpSpPr/>
          <p:nvPr/>
        </p:nvGrpSpPr>
        <p:grpSpPr>
          <a:xfrm>
            <a:off x="5130019" y="2346894"/>
            <a:ext cx="483304" cy="504902"/>
            <a:chOff x="1825800" y="1651625"/>
            <a:chExt cx="568125" cy="591775"/>
          </a:xfrm>
        </p:grpSpPr>
        <p:sp>
          <p:nvSpPr>
            <p:cNvPr id="1543" name="Google Shape;1543;p71"/>
            <p:cNvSpPr/>
            <p:nvPr/>
          </p:nvSpPr>
          <p:spPr>
            <a:xfrm>
              <a:off x="1898925" y="1777225"/>
              <a:ext cx="370875" cy="370500"/>
            </a:xfrm>
            <a:custGeom>
              <a:rect b="b" l="l" r="r" t="t"/>
              <a:pathLst>
                <a:path extrusionOk="0" h="14820" w="14835">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71"/>
            <p:cNvSpPr/>
            <p:nvPr/>
          </p:nvSpPr>
          <p:spPr>
            <a:xfrm>
              <a:off x="2121325" y="1651625"/>
              <a:ext cx="272600" cy="287950"/>
            </a:xfrm>
            <a:custGeom>
              <a:rect b="b" l="l" r="r" t="t"/>
              <a:pathLst>
                <a:path extrusionOk="0" h="11518" w="10904">
                  <a:moveTo>
                    <a:pt x="2" y="1"/>
                  </a:moveTo>
                  <a:lnTo>
                    <a:pt x="0" y="11518"/>
                  </a:lnTo>
                  <a:lnTo>
                    <a:pt x="10904" y="11518"/>
                  </a:lnTo>
                  <a:cubicBezTo>
                    <a:pt x="10391" y="5596"/>
                    <a:pt x="5836" y="826"/>
                    <a:pt x="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71"/>
            <p:cNvSpPr/>
            <p:nvPr/>
          </p:nvSpPr>
          <p:spPr>
            <a:xfrm>
              <a:off x="1825800" y="1987150"/>
              <a:ext cx="231900" cy="233575"/>
            </a:xfrm>
            <a:custGeom>
              <a:rect b="b" l="l" r="r" t="t"/>
              <a:pathLst>
                <a:path extrusionOk="0" h="9343" w="9276">
                  <a:moveTo>
                    <a:pt x="0" y="1"/>
                  </a:moveTo>
                  <a:cubicBezTo>
                    <a:pt x="465" y="4930"/>
                    <a:pt x="4350" y="8842"/>
                    <a:pt x="9275" y="9343"/>
                  </a:cubicBezTo>
                  <a:lnTo>
                    <a:pt x="927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71"/>
            <p:cNvSpPr/>
            <p:nvPr/>
          </p:nvSpPr>
          <p:spPr>
            <a:xfrm>
              <a:off x="2121325" y="1987150"/>
              <a:ext cx="244350" cy="256250"/>
            </a:xfrm>
            <a:custGeom>
              <a:rect b="b" l="l" r="r" t="t"/>
              <a:pathLst>
                <a:path extrusionOk="0" h="10250" w="9774">
                  <a:moveTo>
                    <a:pt x="0" y="1"/>
                  </a:moveTo>
                  <a:lnTo>
                    <a:pt x="0" y="10249"/>
                  </a:lnTo>
                  <a:cubicBezTo>
                    <a:pt x="5200" y="9514"/>
                    <a:pt x="9280" y="5280"/>
                    <a:pt x="97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71"/>
            <p:cNvSpPr/>
            <p:nvPr/>
          </p:nvSpPr>
          <p:spPr>
            <a:xfrm>
              <a:off x="1851375" y="1730300"/>
              <a:ext cx="206325" cy="209275"/>
            </a:xfrm>
            <a:custGeom>
              <a:rect b="b" l="l" r="r" t="t"/>
              <a:pathLst>
                <a:path extrusionOk="0" h="8371" w="8253">
                  <a:moveTo>
                    <a:pt x="8252" y="1"/>
                  </a:moveTo>
                  <a:cubicBezTo>
                    <a:pt x="3865" y="441"/>
                    <a:pt x="383" y="3959"/>
                    <a:pt x="1" y="8371"/>
                  </a:cubicBezTo>
                  <a:lnTo>
                    <a:pt x="8252" y="8371"/>
                  </a:lnTo>
                  <a:lnTo>
                    <a:pt x="825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71"/>
            <p:cNvSpPr/>
            <p:nvPr/>
          </p:nvSpPr>
          <p:spPr>
            <a:xfrm>
              <a:off x="1956875" y="1835225"/>
              <a:ext cx="254975" cy="254475"/>
            </a:xfrm>
            <a:custGeom>
              <a:rect b="b" l="l" r="r" t="t"/>
              <a:pathLst>
                <a:path extrusionOk="0" h="10179" w="10199">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49" name="Google Shape;1549;p71"/>
          <p:cNvSpPr/>
          <p:nvPr/>
        </p:nvSpPr>
        <p:spPr>
          <a:xfrm>
            <a:off x="7747607" y="3426066"/>
            <a:ext cx="174337" cy="174337"/>
          </a:xfrm>
          <a:custGeom>
            <a:rect b="b" l="l" r="r" t="t"/>
            <a:pathLst>
              <a:path extrusionOk="0" h="208163" w="208163">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71"/>
          <p:cNvSpPr/>
          <p:nvPr/>
        </p:nvSpPr>
        <p:spPr>
          <a:xfrm>
            <a:off x="8063864" y="3454885"/>
            <a:ext cx="148500" cy="116700"/>
          </a:xfrm>
          <a:prstGeom prst="stripedRightArrow">
            <a:avLst>
              <a:gd fmla="val 50000" name="adj1"/>
              <a:gd fmla="val 50000" name="adj2"/>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71"/>
          <p:cNvSpPr/>
          <p:nvPr/>
        </p:nvSpPr>
        <p:spPr>
          <a:xfrm>
            <a:off x="7165978" y="27758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71"/>
          <p:cNvSpPr/>
          <p:nvPr/>
        </p:nvSpPr>
        <p:spPr>
          <a:xfrm flipH="1">
            <a:off x="7473344" y="27758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71"/>
          <p:cNvSpPr txBox="1"/>
          <p:nvPr>
            <p:ph idx="4294967295" type="title"/>
          </p:nvPr>
        </p:nvSpPr>
        <p:spPr>
          <a:xfrm>
            <a:off x="1068100" y="749106"/>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chemeClr val="lt1"/>
                </a:solidFill>
                <a:latin typeface="Arial"/>
                <a:ea typeface="Arial"/>
                <a:cs typeface="Arial"/>
                <a:sym typeface="Arial"/>
              </a:rPr>
              <a:t>Use our editable graphic resources...</a:t>
            </a:r>
            <a:endParaRPr>
              <a:solidFill>
                <a:schemeClr val="lt1"/>
              </a:solidFill>
              <a:latin typeface="Arial"/>
              <a:ea typeface="Arial"/>
              <a:cs typeface="Arial"/>
              <a:sym typeface="Arial"/>
            </a:endParaRPr>
          </a:p>
          <a:p>
            <a:pPr indent="0" lvl="0" marL="0" rtl="0" algn="ctr">
              <a:spcBef>
                <a:spcPts val="0"/>
              </a:spcBef>
              <a:spcAft>
                <a:spcPts val="0"/>
              </a:spcAft>
              <a:buClr>
                <a:srgbClr val="000000"/>
              </a:buClr>
              <a:buSzPts val="1100"/>
              <a:buFont typeface="Arial"/>
              <a:buNone/>
            </a:pPr>
            <a:r>
              <a:t/>
            </a:r>
            <a:endParaRPr>
              <a:latin typeface="Arial"/>
              <a:ea typeface="Arial"/>
              <a:cs typeface="Arial"/>
              <a:sym typeface="Aria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7" name="Shape 1557"/>
        <p:cNvGrpSpPr/>
        <p:nvPr/>
      </p:nvGrpSpPr>
      <p:grpSpPr>
        <a:xfrm>
          <a:off x="0" y="0"/>
          <a:ext cx="0" cy="0"/>
          <a:chOff x="0" y="0"/>
          <a:chExt cx="0" cy="0"/>
        </a:xfrm>
      </p:grpSpPr>
      <p:grpSp>
        <p:nvGrpSpPr>
          <p:cNvPr id="1558" name="Google Shape;1558;p72"/>
          <p:cNvGrpSpPr/>
          <p:nvPr/>
        </p:nvGrpSpPr>
        <p:grpSpPr>
          <a:xfrm>
            <a:off x="745571" y="1168666"/>
            <a:ext cx="2492868" cy="1379876"/>
            <a:chOff x="2654821" y="2311071"/>
            <a:chExt cx="2279715" cy="1262120"/>
          </a:xfrm>
        </p:grpSpPr>
        <p:grpSp>
          <p:nvGrpSpPr>
            <p:cNvPr id="1559" name="Google Shape;1559;p72"/>
            <p:cNvGrpSpPr/>
            <p:nvPr/>
          </p:nvGrpSpPr>
          <p:grpSpPr>
            <a:xfrm>
              <a:off x="4034269" y="2840745"/>
              <a:ext cx="40212" cy="36437"/>
              <a:chOff x="4293400" y="2574725"/>
              <a:chExt cx="84425" cy="80100"/>
            </a:xfrm>
          </p:grpSpPr>
          <p:sp>
            <p:nvSpPr>
              <p:cNvPr id="1560" name="Google Shape;1560;p72"/>
              <p:cNvSpPr/>
              <p:nvPr/>
            </p:nvSpPr>
            <p:spPr>
              <a:xfrm>
                <a:off x="4293400" y="2574725"/>
                <a:ext cx="57150" cy="45250"/>
              </a:xfrm>
              <a:custGeom>
                <a:rect b="b" l="l" r="r" t="t"/>
                <a:pathLst>
                  <a:path extrusionOk="0" h="1810" w="2286">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1561" name="Google Shape;1561;p72"/>
              <p:cNvSpPr/>
              <p:nvPr/>
            </p:nvSpPr>
            <p:spPr>
              <a:xfrm>
                <a:off x="4299350" y="2589925"/>
                <a:ext cx="78475" cy="64900"/>
              </a:xfrm>
              <a:custGeom>
                <a:rect b="b" l="l" r="r" t="t"/>
                <a:pathLst>
                  <a:path extrusionOk="0" h="2596" w="3139">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62" name="Google Shape;1562;p72"/>
            <p:cNvGrpSpPr/>
            <p:nvPr/>
          </p:nvGrpSpPr>
          <p:grpSpPr>
            <a:xfrm>
              <a:off x="3894606" y="2334874"/>
              <a:ext cx="913198" cy="518984"/>
              <a:chOff x="4000175" y="1462675"/>
              <a:chExt cx="1917275" cy="1140875"/>
            </a:xfrm>
          </p:grpSpPr>
          <p:sp>
            <p:nvSpPr>
              <p:cNvPr id="1563" name="Google Shape;1563;p72"/>
              <p:cNvSpPr/>
              <p:nvPr/>
            </p:nvSpPr>
            <p:spPr>
              <a:xfrm>
                <a:off x="4178050" y="2433300"/>
                <a:ext cx="60250" cy="65175"/>
              </a:xfrm>
              <a:custGeom>
                <a:rect b="b" l="l" r="r" t="t"/>
                <a:pathLst>
                  <a:path extrusionOk="0" h="2607" w="241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1564" name="Google Shape;1564;p72"/>
              <p:cNvGrpSpPr/>
              <p:nvPr/>
            </p:nvGrpSpPr>
            <p:grpSpPr>
              <a:xfrm>
                <a:off x="4000175" y="1462675"/>
                <a:ext cx="1917275" cy="1140875"/>
                <a:chOff x="4000175" y="1462675"/>
                <a:chExt cx="1917275" cy="1140875"/>
              </a:xfrm>
            </p:grpSpPr>
            <p:sp>
              <p:nvSpPr>
                <p:cNvPr id="1565" name="Google Shape;1565;p72"/>
                <p:cNvSpPr/>
                <p:nvPr/>
              </p:nvSpPr>
              <p:spPr>
                <a:xfrm>
                  <a:off x="4000175" y="2000075"/>
                  <a:ext cx="1545875" cy="510000"/>
                </a:xfrm>
                <a:custGeom>
                  <a:rect b="b" l="l" r="r" t="t"/>
                  <a:pathLst>
                    <a:path extrusionOk="0" h="20400" w="61835">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1566" name="Google Shape;1566;p72"/>
                <p:cNvSpPr/>
                <p:nvPr/>
              </p:nvSpPr>
              <p:spPr>
                <a:xfrm>
                  <a:off x="4624175" y="1521775"/>
                  <a:ext cx="58100" cy="73775"/>
                </a:xfrm>
                <a:custGeom>
                  <a:rect b="b" l="l" r="r" t="t"/>
                  <a:pathLst>
                    <a:path extrusionOk="0" h="2951" w="2324">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72"/>
                <p:cNvSpPr/>
                <p:nvPr/>
              </p:nvSpPr>
              <p:spPr>
                <a:xfrm>
                  <a:off x="4499150" y="1462675"/>
                  <a:ext cx="117200" cy="104100"/>
                </a:xfrm>
                <a:custGeom>
                  <a:rect b="b" l="l" r="r" t="t"/>
                  <a:pathLst>
                    <a:path extrusionOk="0" h="4164" w="4688">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72"/>
                <p:cNvSpPr/>
                <p:nvPr/>
              </p:nvSpPr>
              <p:spPr>
                <a:xfrm>
                  <a:off x="4241800" y="1706950"/>
                  <a:ext cx="130800" cy="246400"/>
                </a:xfrm>
                <a:custGeom>
                  <a:rect b="b" l="l" r="r" t="t"/>
                  <a:pathLst>
                    <a:path extrusionOk="0" h="9856" w="5232">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72"/>
                <p:cNvSpPr/>
                <p:nvPr/>
              </p:nvSpPr>
              <p:spPr>
                <a:xfrm>
                  <a:off x="4015475" y="1586100"/>
                  <a:ext cx="1901975" cy="1017450"/>
                </a:xfrm>
                <a:custGeom>
                  <a:rect b="b" l="l" r="r" t="t"/>
                  <a:pathLst>
                    <a:path extrusionOk="0" h="40698" w="76079">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570" name="Google Shape;1570;p72"/>
                <p:cNvSpPr/>
                <p:nvPr/>
              </p:nvSpPr>
              <p:spPr>
                <a:xfrm>
                  <a:off x="5538025" y="2213300"/>
                  <a:ext cx="94175" cy="208750"/>
                </a:xfrm>
                <a:custGeom>
                  <a:rect b="b" l="l" r="r" t="t"/>
                  <a:pathLst>
                    <a:path extrusionOk="0" h="8350" w="3767">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571" name="Google Shape;1571;p72"/>
            <p:cNvGrpSpPr/>
            <p:nvPr/>
          </p:nvGrpSpPr>
          <p:grpSpPr>
            <a:xfrm>
              <a:off x="3875768" y="2846704"/>
              <a:ext cx="44796" cy="47366"/>
              <a:chOff x="3960625" y="2587825"/>
              <a:chExt cx="94050" cy="104125"/>
            </a:xfrm>
          </p:grpSpPr>
          <p:sp>
            <p:nvSpPr>
              <p:cNvPr id="1572" name="Google Shape;1572;p72"/>
              <p:cNvSpPr/>
              <p:nvPr/>
            </p:nvSpPr>
            <p:spPr>
              <a:xfrm>
                <a:off x="3960625" y="2587825"/>
                <a:ext cx="94050" cy="51200"/>
              </a:xfrm>
              <a:custGeom>
                <a:rect b="b" l="l" r="r" t="t"/>
                <a:pathLst>
                  <a:path extrusionOk="0" h="2048" w="3762">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1573" name="Google Shape;1573;p72"/>
              <p:cNvSpPr/>
              <p:nvPr/>
            </p:nvSpPr>
            <p:spPr>
              <a:xfrm>
                <a:off x="3963000" y="2596725"/>
                <a:ext cx="86850" cy="95225"/>
              </a:xfrm>
              <a:custGeom>
                <a:rect b="b" l="l" r="r" t="t"/>
                <a:pathLst>
                  <a:path extrusionOk="0" h="3809" w="3474">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74" name="Google Shape;1574;p72"/>
            <p:cNvGrpSpPr/>
            <p:nvPr/>
          </p:nvGrpSpPr>
          <p:grpSpPr>
            <a:xfrm>
              <a:off x="3782759" y="2807162"/>
              <a:ext cx="82686" cy="85487"/>
              <a:chOff x="3765350" y="2500900"/>
              <a:chExt cx="173600" cy="187925"/>
            </a:xfrm>
          </p:grpSpPr>
          <p:sp>
            <p:nvSpPr>
              <p:cNvPr id="1575" name="Google Shape;1575;p72"/>
              <p:cNvSpPr/>
              <p:nvPr/>
            </p:nvSpPr>
            <p:spPr>
              <a:xfrm>
                <a:off x="3765350" y="2500900"/>
                <a:ext cx="108950" cy="64300"/>
              </a:xfrm>
              <a:custGeom>
                <a:rect b="b" l="l" r="r" t="t"/>
                <a:pathLst>
                  <a:path extrusionOk="0" h="2572" w="4358">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1576" name="Google Shape;1576;p72"/>
              <p:cNvSpPr/>
              <p:nvPr/>
            </p:nvSpPr>
            <p:spPr>
              <a:xfrm>
                <a:off x="3797175" y="2609800"/>
                <a:ext cx="2625" cy="3700"/>
              </a:xfrm>
              <a:custGeom>
                <a:rect b="b" l="l" r="r" t="t"/>
                <a:pathLst>
                  <a:path extrusionOk="0" h="148" w="105">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72"/>
              <p:cNvSpPr/>
              <p:nvPr/>
            </p:nvSpPr>
            <p:spPr>
              <a:xfrm>
                <a:off x="3796125" y="2610325"/>
                <a:ext cx="22525" cy="41875"/>
              </a:xfrm>
              <a:custGeom>
                <a:rect b="b" l="l" r="r" t="t"/>
                <a:pathLst>
                  <a:path extrusionOk="0" h="1675" w="901">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72"/>
              <p:cNvSpPr/>
              <p:nvPr/>
            </p:nvSpPr>
            <p:spPr>
              <a:xfrm>
                <a:off x="3821225" y="2579475"/>
                <a:ext cx="6300" cy="4200"/>
              </a:xfrm>
              <a:custGeom>
                <a:rect b="b" l="l" r="r" t="t"/>
                <a:pathLst>
                  <a:path extrusionOk="0" h="168" w="252">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72"/>
              <p:cNvSpPr/>
              <p:nvPr/>
            </p:nvSpPr>
            <p:spPr>
              <a:xfrm>
                <a:off x="3833800" y="2589400"/>
                <a:ext cx="1575" cy="1600"/>
              </a:xfrm>
              <a:custGeom>
                <a:rect b="b" l="l" r="r" t="t"/>
                <a:pathLst>
                  <a:path extrusionOk="0" h="64" w="63">
                    <a:moveTo>
                      <a:pt x="42" y="1"/>
                    </a:moveTo>
                    <a:lnTo>
                      <a:pt x="0" y="22"/>
                    </a:lnTo>
                    <a:lnTo>
                      <a:pt x="63" y="63"/>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72"/>
              <p:cNvSpPr/>
              <p:nvPr/>
            </p:nvSpPr>
            <p:spPr>
              <a:xfrm>
                <a:off x="3774675" y="2506225"/>
                <a:ext cx="164275" cy="182600"/>
              </a:xfrm>
              <a:custGeom>
                <a:rect b="b" l="l" r="r" t="t"/>
                <a:pathLst>
                  <a:path extrusionOk="0" h="7304" w="6571">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81" name="Google Shape;1581;p72"/>
            <p:cNvGrpSpPr/>
            <p:nvPr/>
          </p:nvGrpSpPr>
          <p:grpSpPr>
            <a:xfrm>
              <a:off x="3775674" y="2798496"/>
              <a:ext cx="40545" cy="23564"/>
              <a:chOff x="3750475" y="2481850"/>
              <a:chExt cx="85125" cy="51800"/>
            </a:xfrm>
          </p:grpSpPr>
          <p:sp>
            <p:nvSpPr>
              <p:cNvPr id="1582" name="Google Shape;1582;p72"/>
              <p:cNvSpPr/>
              <p:nvPr/>
            </p:nvSpPr>
            <p:spPr>
              <a:xfrm>
                <a:off x="3762125" y="2492625"/>
                <a:ext cx="64900" cy="36650"/>
              </a:xfrm>
              <a:custGeom>
                <a:rect b="b" l="l" r="r" t="t"/>
                <a:pathLst>
                  <a:path extrusionOk="0" h="1466" w="2596">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72"/>
              <p:cNvSpPr/>
              <p:nvPr/>
            </p:nvSpPr>
            <p:spPr>
              <a:xfrm>
                <a:off x="3750475" y="2481850"/>
                <a:ext cx="85125" cy="51800"/>
              </a:xfrm>
              <a:custGeom>
                <a:rect b="b" l="l" r="r" t="t"/>
                <a:pathLst>
                  <a:path extrusionOk="0" h="2072" w="3405">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1584" name="Google Shape;1584;p72"/>
            <p:cNvGrpSpPr/>
            <p:nvPr/>
          </p:nvGrpSpPr>
          <p:grpSpPr>
            <a:xfrm>
              <a:off x="3716946" y="2776024"/>
              <a:ext cx="81971" cy="76912"/>
              <a:chOff x="3627175" y="2432450"/>
              <a:chExt cx="172100" cy="169075"/>
            </a:xfrm>
          </p:grpSpPr>
          <p:sp>
            <p:nvSpPr>
              <p:cNvPr id="1585" name="Google Shape;1585;p72"/>
              <p:cNvSpPr/>
              <p:nvPr/>
            </p:nvSpPr>
            <p:spPr>
              <a:xfrm>
                <a:off x="3627175" y="2433000"/>
                <a:ext cx="164800" cy="156950"/>
              </a:xfrm>
              <a:custGeom>
                <a:rect b="b" l="l" r="r" t="t"/>
                <a:pathLst>
                  <a:path extrusionOk="0" h="6278" w="6592">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72"/>
              <p:cNvSpPr/>
              <p:nvPr/>
            </p:nvSpPr>
            <p:spPr>
              <a:xfrm>
                <a:off x="3658200" y="2557475"/>
                <a:ext cx="70850" cy="44050"/>
              </a:xfrm>
              <a:custGeom>
                <a:rect b="b" l="l" r="r" t="t"/>
                <a:pathLst>
                  <a:path extrusionOk="0" h="1762" w="2834">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1587" name="Google Shape;1587;p72"/>
              <p:cNvSpPr/>
              <p:nvPr/>
            </p:nvSpPr>
            <p:spPr>
              <a:xfrm>
                <a:off x="3719525" y="2432450"/>
                <a:ext cx="79750" cy="89900"/>
              </a:xfrm>
              <a:custGeom>
                <a:rect b="b" l="l" r="r" t="t"/>
                <a:pathLst>
                  <a:path extrusionOk="0" h="3596" w="319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1588" name="Google Shape;1588;p72"/>
            <p:cNvGrpSpPr/>
            <p:nvPr/>
          </p:nvGrpSpPr>
          <p:grpSpPr>
            <a:xfrm>
              <a:off x="3685682" y="2845624"/>
              <a:ext cx="29311" cy="45055"/>
              <a:chOff x="3561536" y="2585450"/>
              <a:chExt cx="61539" cy="99045"/>
            </a:xfrm>
          </p:grpSpPr>
          <p:sp>
            <p:nvSpPr>
              <p:cNvPr id="1589" name="Google Shape;1589;p72"/>
              <p:cNvSpPr/>
              <p:nvPr/>
            </p:nvSpPr>
            <p:spPr>
              <a:xfrm rot="192277">
                <a:off x="3564002" y="2593849"/>
                <a:ext cx="44498" cy="89472"/>
              </a:xfrm>
              <a:custGeom>
                <a:rect b="b" l="l" r="r" t="t"/>
                <a:pathLst>
                  <a:path extrusionOk="0" h="3579" w="178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72"/>
              <p:cNvSpPr/>
              <p:nvPr/>
            </p:nvSpPr>
            <p:spPr>
              <a:xfrm>
                <a:off x="3580800" y="2585450"/>
                <a:ext cx="42275" cy="93450"/>
              </a:xfrm>
              <a:custGeom>
                <a:rect b="b" l="l" r="r" t="t"/>
                <a:pathLst>
                  <a:path extrusionOk="0" h="3738" w="1691">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1591" name="Google Shape;1591;p72"/>
            <p:cNvGrpSpPr/>
            <p:nvPr/>
          </p:nvGrpSpPr>
          <p:grpSpPr>
            <a:xfrm>
              <a:off x="3849905" y="2572252"/>
              <a:ext cx="74339" cy="119559"/>
              <a:chOff x="3906325" y="1984500"/>
              <a:chExt cx="156075" cy="262825"/>
            </a:xfrm>
          </p:grpSpPr>
          <p:sp>
            <p:nvSpPr>
              <p:cNvPr id="1592" name="Google Shape;1592;p72"/>
              <p:cNvSpPr/>
              <p:nvPr/>
            </p:nvSpPr>
            <p:spPr>
              <a:xfrm>
                <a:off x="3906325" y="1984500"/>
                <a:ext cx="100825" cy="124200"/>
              </a:xfrm>
              <a:custGeom>
                <a:rect b="b" l="l" r="r" t="t"/>
                <a:pathLst>
                  <a:path extrusionOk="0" h="4968" w="4033">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1593" name="Google Shape;1593;p72"/>
              <p:cNvSpPr/>
              <p:nvPr/>
            </p:nvSpPr>
            <p:spPr>
              <a:xfrm>
                <a:off x="3919575" y="1989950"/>
                <a:ext cx="142825" cy="257375"/>
              </a:xfrm>
              <a:custGeom>
                <a:rect b="b" l="l" r="r" t="t"/>
                <a:pathLst>
                  <a:path extrusionOk="0" h="10295" w="5713">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4" name="Google Shape;1594;p72"/>
            <p:cNvGrpSpPr/>
            <p:nvPr/>
          </p:nvGrpSpPr>
          <p:grpSpPr>
            <a:xfrm>
              <a:off x="2654821" y="2414345"/>
              <a:ext cx="667570" cy="558731"/>
              <a:chOff x="1397225" y="1637375"/>
              <a:chExt cx="1401575" cy="1228250"/>
            </a:xfrm>
          </p:grpSpPr>
          <p:sp>
            <p:nvSpPr>
              <p:cNvPr id="1595" name="Google Shape;1595;p72"/>
              <p:cNvSpPr/>
              <p:nvPr/>
            </p:nvSpPr>
            <p:spPr>
              <a:xfrm>
                <a:off x="2050925" y="2362200"/>
                <a:ext cx="747875" cy="497225"/>
              </a:xfrm>
              <a:custGeom>
                <a:rect b="b" l="l" r="r" t="t"/>
                <a:pathLst>
                  <a:path extrusionOk="0" h="19889" w="29915">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1596" name="Google Shape;1596;p72"/>
              <p:cNvGrpSpPr/>
              <p:nvPr/>
            </p:nvGrpSpPr>
            <p:grpSpPr>
              <a:xfrm>
                <a:off x="1397225" y="1637375"/>
                <a:ext cx="1398775" cy="1228250"/>
                <a:chOff x="1397225" y="1637375"/>
                <a:chExt cx="1398775" cy="1228250"/>
              </a:xfrm>
            </p:grpSpPr>
            <p:sp>
              <p:nvSpPr>
                <p:cNvPr id="1597" name="Google Shape;1597;p72"/>
                <p:cNvSpPr/>
                <p:nvPr/>
              </p:nvSpPr>
              <p:spPr>
                <a:xfrm>
                  <a:off x="1397225" y="1637375"/>
                  <a:ext cx="692600" cy="594250"/>
                </a:xfrm>
                <a:custGeom>
                  <a:rect b="b" l="l" r="r" t="t"/>
                  <a:pathLst>
                    <a:path extrusionOk="0" h="23770" w="27704">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72"/>
                <p:cNvSpPr/>
                <p:nvPr/>
              </p:nvSpPr>
              <p:spPr>
                <a:xfrm>
                  <a:off x="1979950" y="2384350"/>
                  <a:ext cx="816050" cy="481275"/>
                </a:xfrm>
                <a:custGeom>
                  <a:rect b="b" l="l" r="r" t="t"/>
                  <a:pathLst>
                    <a:path extrusionOk="0" h="19251" w="32642">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599" name="Google Shape;1599;p72"/>
            <p:cNvGrpSpPr/>
            <p:nvPr/>
          </p:nvGrpSpPr>
          <p:grpSpPr>
            <a:xfrm>
              <a:off x="3230417" y="3103734"/>
              <a:ext cx="282982" cy="280332"/>
              <a:chOff x="2605700" y="3152850"/>
              <a:chExt cx="594125" cy="616250"/>
            </a:xfrm>
          </p:grpSpPr>
          <p:sp>
            <p:nvSpPr>
              <p:cNvPr id="1600" name="Google Shape;1600;p72"/>
              <p:cNvSpPr/>
              <p:nvPr/>
            </p:nvSpPr>
            <p:spPr>
              <a:xfrm>
                <a:off x="2605700" y="3152850"/>
                <a:ext cx="379825" cy="616250"/>
              </a:xfrm>
              <a:custGeom>
                <a:rect b="b" l="l" r="r" t="t"/>
                <a:pathLst>
                  <a:path extrusionOk="0" h="24650" w="15193">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1601" name="Google Shape;1601;p72"/>
              <p:cNvSpPr/>
              <p:nvPr/>
            </p:nvSpPr>
            <p:spPr>
              <a:xfrm>
                <a:off x="2632775" y="3168475"/>
                <a:ext cx="567050" cy="590050"/>
              </a:xfrm>
              <a:custGeom>
                <a:rect b="b" l="l" r="r" t="t"/>
                <a:pathLst>
                  <a:path extrusionOk="0" h="23602" w="22682">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grpSp>
          <p:nvGrpSpPr>
            <p:cNvPr id="1602" name="Google Shape;1602;p72"/>
            <p:cNvGrpSpPr/>
            <p:nvPr/>
          </p:nvGrpSpPr>
          <p:grpSpPr>
            <a:xfrm>
              <a:off x="3265985" y="3226989"/>
              <a:ext cx="87151" cy="346202"/>
              <a:chOff x="2680375" y="3423800"/>
              <a:chExt cx="182975" cy="761050"/>
            </a:xfrm>
          </p:grpSpPr>
          <p:sp>
            <p:nvSpPr>
              <p:cNvPr id="1603" name="Google Shape;1603;p72"/>
              <p:cNvSpPr/>
              <p:nvPr/>
            </p:nvSpPr>
            <p:spPr>
              <a:xfrm>
                <a:off x="2698650" y="3423800"/>
                <a:ext cx="164700" cy="703875"/>
              </a:xfrm>
              <a:custGeom>
                <a:rect b="b" l="l" r="r" t="t"/>
                <a:pathLst>
                  <a:path extrusionOk="0" h="28155" w="6588">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1604" name="Google Shape;1604;p72"/>
              <p:cNvSpPr/>
              <p:nvPr/>
            </p:nvSpPr>
            <p:spPr>
              <a:xfrm>
                <a:off x="2680375" y="3510050"/>
                <a:ext cx="137075" cy="674800"/>
              </a:xfrm>
              <a:custGeom>
                <a:rect b="b" l="l" r="r" t="t"/>
                <a:pathLst>
                  <a:path extrusionOk="0" h="26992" w="5483">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05" name="Google Shape;1605;p72"/>
            <p:cNvGrpSpPr/>
            <p:nvPr/>
          </p:nvGrpSpPr>
          <p:grpSpPr>
            <a:xfrm>
              <a:off x="3855466" y="3289811"/>
              <a:ext cx="112514" cy="94210"/>
              <a:chOff x="3918000" y="3561900"/>
              <a:chExt cx="236225" cy="207100"/>
            </a:xfrm>
          </p:grpSpPr>
          <p:sp>
            <p:nvSpPr>
              <p:cNvPr id="1606" name="Google Shape;1606;p72"/>
              <p:cNvSpPr/>
              <p:nvPr/>
            </p:nvSpPr>
            <p:spPr>
              <a:xfrm>
                <a:off x="3925800" y="3561900"/>
                <a:ext cx="228425" cy="170000"/>
              </a:xfrm>
              <a:custGeom>
                <a:rect b="b" l="l" r="r" t="t"/>
                <a:pathLst>
                  <a:path extrusionOk="0" h="6800" w="9137">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1607" name="Google Shape;1607;p72"/>
              <p:cNvSpPr/>
              <p:nvPr/>
            </p:nvSpPr>
            <p:spPr>
              <a:xfrm>
                <a:off x="3918000" y="3569675"/>
                <a:ext cx="229150" cy="199325"/>
              </a:xfrm>
              <a:custGeom>
                <a:rect b="b" l="l" r="r" t="t"/>
                <a:pathLst>
                  <a:path extrusionOk="0" h="7973" w="9166">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08" name="Google Shape;1608;p72"/>
            <p:cNvSpPr/>
            <p:nvPr/>
          </p:nvSpPr>
          <p:spPr>
            <a:xfrm>
              <a:off x="3292646" y="3020419"/>
              <a:ext cx="18695" cy="5482"/>
            </a:xfrm>
            <a:custGeom>
              <a:rect b="b" l="l" r="r" t="t"/>
              <a:pathLst>
                <a:path extrusionOk="0" h="482" w="157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72"/>
            <p:cNvSpPr/>
            <p:nvPr/>
          </p:nvSpPr>
          <p:spPr>
            <a:xfrm>
              <a:off x="3260258" y="3010662"/>
              <a:ext cx="26423" cy="16661"/>
            </a:xfrm>
            <a:custGeom>
              <a:rect b="b" l="l" r="r" t="t"/>
              <a:pathLst>
                <a:path extrusionOk="0" h="1465" w="2219">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72"/>
            <p:cNvSpPr/>
            <p:nvPr/>
          </p:nvSpPr>
          <p:spPr>
            <a:xfrm>
              <a:off x="3408744" y="2329870"/>
              <a:ext cx="289769" cy="354333"/>
            </a:xfrm>
            <a:custGeom>
              <a:rect b="b" l="l" r="r" t="t"/>
              <a:pathLst>
                <a:path extrusionOk="0" h="31157" w="24335">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nvGrpSpPr>
            <p:cNvPr id="1611" name="Google Shape;1611;p72"/>
            <p:cNvGrpSpPr/>
            <p:nvPr/>
          </p:nvGrpSpPr>
          <p:grpSpPr>
            <a:xfrm>
              <a:off x="2905224" y="2311071"/>
              <a:ext cx="596721" cy="528992"/>
              <a:chOff x="1922950" y="1410350"/>
              <a:chExt cx="1252825" cy="1162875"/>
            </a:xfrm>
          </p:grpSpPr>
          <p:sp>
            <p:nvSpPr>
              <p:cNvPr id="1612" name="Google Shape;1612;p72"/>
              <p:cNvSpPr/>
              <p:nvPr/>
            </p:nvSpPr>
            <p:spPr>
              <a:xfrm>
                <a:off x="1988325" y="2333100"/>
                <a:ext cx="52325" cy="65925"/>
              </a:xfrm>
              <a:custGeom>
                <a:rect b="b" l="l" r="r" t="t"/>
                <a:pathLst>
                  <a:path extrusionOk="0" h="2637" w="2093">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72"/>
              <p:cNvSpPr/>
              <p:nvPr/>
            </p:nvSpPr>
            <p:spPr>
              <a:xfrm>
                <a:off x="1953800" y="2242075"/>
                <a:ext cx="23050" cy="54425"/>
              </a:xfrm>
              <a:custGeom>
                <a:rect b="b" l="l" r="r" t="t"/>
                <a:pathLst>
                  <a:path extrusionOk="0" h="2177" w="922">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72"/>
              <p:cNvSpPr/>
              <p:nvPr/>
            </p:nvSpPr>
            <p:spPr>
              <a:xfrm>
                <a:off x="2552225" y="1885325"/>
                <a:ext cx="48150" cy="48675"/>
              </a:xfrm>
              <a:custGeom>
                <a:rect b="b" l="l" r="r" t="t"/>
                <a:pathLst>
                  <a:path extrusionOk="0" h="1947" w="1926">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72"/>
              <p:cNvSpPr/>
              <p:nvPr/>
            </p:nvSpPr>
            <p:spPr>
              <a:xfrm>
                <a:off x="2722750" y="1634775"/>
                <a:ext cx="145950" cy="133925"/>
              </a:xfrm>
              <a:custGeom>
                <a:rect b="b" l="l" r="r" t="t"/>
                <a:pathLst>
                  <a:path extrusionOk="0" h="5357" w="5838">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72"/>
              <p:cNvSpPr/>
              <p:nvPr/>
            </p:nvSpPr>
            <p:spPr>
              <a:xfrm>
                <a:off x="2687175" y="1694400"/>
                <a:ext cx="33500" cy="37675"/>
              </a:xfrm>
              <a:custGeom>
                <a:rect b="b" l="l" r="r" t="t"/>
                <a:pathLst>
                  <a:path extrusionOk="0" h="1507" w="134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72"/>
              <p:cNvSpPr/>
              <p:nvPr/>
            </p:nvSpPr>
            <p:spPr>
              <a:xfrm>
                <a:off x="2605050" y="1520200"/>
                <a:ext cx="42400" cy="26175"/>
              </a:xfrm>
              <a:custGeom>
                <a:rect b="b" l="l" r="r" t="t"/>
                <a:pathLst>
                  <a:path extrusionOk="0" h="1047" w="1696">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72"/>
              <p:cNvSpPr/>
              <p:nvPr/>
            </p:nvSpPr>
            <p:spPr>
              <a:xfrm>
                <a:off x="2443425" y="1547400"/>
                <a:ext cx="109875" cy="60700"/>
              </a:xfrm>
              <a:custGeom>
                <a:rect b="b" l="l" r="r" t="t"/>
                <a:pathLst>
                  <a:path extrusionOk="0" h="2428" w="4395">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72"/>
              <p:cNvSpPr/>
              <p:nvPr/>
            </p:nvSpPr>
            <p:spPr>
              <a:xfrm>
                <a:off x="2580975" y="1547400"/>
                <a:ext cx="48150" cy="32475"/>
              </a:xfrm>
              <a:custGeom>
                <a:rect b="b" l="l" r="r" t="t"/>
                <a:pathLst>
                  <a:path extrusionOk="0" h="1299" w="1926">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72"/>
              <p:cNvSpPr/>
              <p:nvPr/>
            </p:nvSpPr>
            <p:spPr>
              <a:xfrm>
                <a:off x="2474800" y="1600250"/>
                <a:ext cx="142825" cy="88425"/>
              </a:xfrm>
              <a:custGeom>
                <a:rect b="b" l="l" r="r" t="t"/>
                <a:pathLst>
                  <a:path extrusionOk="0" h="3537" w="5713">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72"/>
              <p:cNvSpPr/>
              <p:nvPr/>
            </p:nvSpPr>
            <p:spPr>
              <a:xfrm>
                <a:off x="2638000" y="1637900"/>
                <a:ext cx="69075" cy="67500"/>
              </a:xfrm>
              <a:custGeom>
                <a:rect b="b" l="l" r="r" t="t"/>
                <a:pathLst>
                  <a:path extrusionOk="0" h="2700" w="2763">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72"/>
              <p:cNvSpPr/>
              <p:nvPr/>
            </p:nvSpPr>
            <p:spPr>
              <a:xfrm>
                <a:off x="2686125" y="1510800"/>
                <a:ext cx="62275" cy="87900"/>
              </a:xfrm>
              <a:custGeom>
                <a:rect b="b" l="l" r="r" t="t"/>
                <a:pathLst>
                  <a:path extrusionOk="0" h="3516" w="2491">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72"/>
              <p:cNvSpPr/>
              <p:nvPr/>
            </p:nvSpPr>
            <p:spPr>
              <a:xfrm>
                <a:off x="2799125" y="1455875"/>
                <a:ext cx="96775" cy="158525"/>
              </a:xfrm>
              <a:custGeom>
                <a:rect b="b" l="l" r="r" t="t"/>
                <a:pathLst>
                  <a:path extrusionOk="0" h="6341" w="3871">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72"/>
              <p:cNvSpPr/>
              <p:nvPr/>
            </p:nvSpPr>
            <p:spPr>
              <a:xfrm>
                <a:off x="2744725" y="1557875"/>
                <a:ext cx="36625" cy="48150"/>
              </a:xfrm>
              <a:custGeom>
                <a:rect b="b" l="l" r="r" t="t"/>
                <a:pathLst>
                  <a:path extrusionOk="0" h="1926" w="1465">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72"/>
              <p:cNvSpPr/>
              <p:nvPr/>
            </p:nvSpPr>
            <p:spPr>
              <a:xfrm>
                <a:off x="2789175" y="1410350"/>
                <a:ext cx="386600" cy="302375"/>
              </a:xfrm>
              <a:custGeom>
                <a:rect b="b" l="l" r="r" t="t"/>
                <a:pathLst>
                  <a:path extrusionOk="0" h="12095" w="15464">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72"/>
              <p:cNvSpPr/>
              <p:nvPr/>
            </p:nvSpPr>
            <p:spPr>
              <a:xfrm>
                <a:off x="2905300" y="2401625"/>
                <a:ext cx="91575" cy="98875"/>
              </a:xfrm>
              <a:custGeom>
                <a:rect b="b" l="l" r="r" t="t"/>
                <a:pathLst>
                  <a:path extrusionOk="0" h="3955" w="3663">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72"/>
              <p:cNvSpPr/>
              <p:nvPr/>
            </p:nvSpPr>
            <p:spPr>
              <a:xfrm>
                <a:off x="1922950" y="1659350"/>
                <a:ext cx="1050900" cy="913875"/>
              </a:xfrm>
              <a:custGeom>
                <a:rect b="b" l="l" r="r" t="t"/>
                <a:pathLst>
                  <a:path extrusionOk="0" h="36555" w="42036">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grpSp>
        <p:sp>
          <p:nvSpPr>
            <p:cNvPr id="1628" name="Google Shape;1628;p72"/>
            <p:cNvSpPr/>
            <p:nvPr/>
          </p:nvSpPr>
          <p:spPr>
            <a:xfrm>
              <a:off x="3216902" y="3020658"/>
              <a:ext cx="15456" cy="5959"/>
            </a:xfrm>
            <a:custGeom>
              <a:rect b="b" l="l" r="r" t="t"/>
              <a:pathLst>
                <a:path extrusionOk="0" h="524" w="1298">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72"/>
            <p:cNvSpPr/>
            <p:nvPr/>
          </p:nvSpPr>
          <p:spPr>
            <a:xfrm>
              <a:off x="3243063" y="3010423"/>
              <a:ext cx="19695" cy="13340"/>
            </a:xfrm>
            <a:custGeom>
              <a:rect b="b" l="l" r="r" t="t"/>
              <a:pathLst>
                <a:path extrusionOk="0" h="1173" w="1654">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72"/>
            <p:cNvSpPr/>
            <p:nvPr/>
          </p:nvSpPr>
          <p:spPr>
            <a:xfrm>
              <a:off x="3173297" y="2986859"/>
              <a:ext cx="73267" cy="24997"/>
            </a:xfrm>
            <a:custGeom>
              <a:rect b="b" l="l" r="r" t="t"/>
              <a:pathLst>
                <a:path extrusionOk="0" h="2198" w="6153">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72"/>
            <p:cNvSpPr/>
            <p:nvPr/>
          </p:nvSpPr>
          <p:spPr>
            <a:xfrm>
              <a:off x="3371128" y="3527019"/>
              <a:ext cx="18695" cy="10247"/>
            </a:xfrm>
            <a:custGeom>
              <a:rect b="b" l="l" r="r" t="t"/>
              <a:pathLst>
                <a:path extrusionOk="0" h="901" w="157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72"/>
            <p:cNvSpPr/>
            <p:nvPr/>
          </p:nvSpPr>
          <p:spPr>
            <a:xfrm>
              <a:off x="3183264" y="3080853"/>
              <a:ext cx="38140" cy="16672"/>
            </a:xfrm>
            <a:custGeom>
              <a:rect b="b" l="l" r="r" t="t"/>
              <a:pathLst>
                <a:path extrusionOk="0" h="1466" w="3203">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72"/>
            <p:cNvSpPr/>
            <p:nvPr/>
          </p:nvSpPr>
          <p:spPr>
            <a:xfrm>
              <a:off x="3163092" y="3070629"/>
              <a:ext cx="23172" cy="20709"/>
            </a:xfrm>
            <a:custGeom>
              <a:rect b="b" l="l" r="r" t="t"/>
              <a:pathLst>
                <a:path extrusionOk="0" h="1821" w="1946">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72"/>
            <p:cNvSpPr/>
            <p:nvPr/>
          </p:nvSpPr>
          <p:spPr>
            <a:xfrm>
              <a:off x="3150875" y="3043494"/>
              <a:ext cx="32150" cy="30467"/>
            </a:xfrm>
            <a:custGeom>
              <a:rect b="b" l="l" r="r" t="t"/>
              <a:pathLst>
                <a:path extrusionOk="0" h="2679" w="270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72"/>
            <p:cNvSpPr/>
            <p:nvPr/>
          </p:nvSpPr>
          <p:spPr>
            <a:xfrm>
              <a:off x="3140409" y="3037308"/>
              <a:ext cx="43617" cy="20948"/>
            </a:xfrm>
            <a:custGeom>
              <a:rect b="b" l="l" r="r" t="t"/>
              <a:pathLst>
                <a:path extrusionOk="0" h="1842" w="3663">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72"/>
            <p:cNvSpPr/>
            <p:nvPr/>
          </p:nvSpPr>
          <p:spPr>
            <a:xfrm>
              <a:off x="3134431" y="3048737"/>
              <a:ext cx="17206" cy="9519"/>
            </a:xfrm>
            <a:custGeom>
              <a:rect b="b" l="l" r="r" t="t"/>
              <a:pathLst>
                <a:path extrusionOk="0" h="837" w="1445">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72"/>
            <p:cNvSpPr/>
            <p:nvPr/>
          </p:nvSpPr>
          <p:spPr>
            <a:xfrm>
              <a:off x="3142159" y="3021841"/>
              <a:ext cx="7978" cy="16672"/>
            </a:xfrm>
            <a:custGeom>
              <a:rect b="b" l="l" r="r" t="t"/>
              <a:pathLst>
                <a:path extrusionOk="0" h="1466" w="67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72"/>
            <p:cNvSpPr/>
            <p:nvPr/>
          </p:nvSpPr>
          <p:spPr>
            <a:xfrm>
              <a:off x="3120487" y="3025651"/>
              <a:ext cx="28411" cy="28568"/>
            </a:xfrm>
            <a:custGeom>
              <a:rect b="b" l="l" r="r" t="t"/>
              <a:pathLst>
                <a:path extrusionOk="0" h="2512" w="2386">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72"/>
            <p:cNvSpPr/>
            <p:nvPr/>
          </p:nvSpPr>
          <p:spPr>
            <a:xfrm>
              <a:off x="2965761" y="2909287"/>
              <a:ext cx="196343" cy="138983"/>
            </a:xfrm>
            <a:custGeom>
              <a:rect b="b" l="l" r="r" t="t"/>
              <a:pathLst>
                <a:path extrusionOk="0" h="12221" w="16489">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72"/>
            <p:cNvSpPr/>
            <p:nvPr/>
          </p:nvSpPr>
          <p:spPr>
            <a:xfrm>
              <a:off x="3378594" y="3107749"/>
              <a:ext cx="19445" cy="26657"/>
            </a:xfrm>
            <a:custGeom>
              <a:rect b="b" l="l" r="r" t="t"/>
              <a:pathLst>
                <a:path extrusionOk="0" h="2344" w="1633">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72"/>
            <p:cNvSpPr/>
            <p:nvPr/>
          </p:nvSpPr>
          <p:spPr>
            <a:xfrm>
              <a:off x="3354434" y="3105122"/>
              <a:ext cx="27661" cy="28807"/>
            </a:xfrm>
            <a:custGeom>
              <a:rect b="b" l="l" r="r" t="t"/>
              <a:pathLst>
                <a:path extrusionOk="0" h="2533" w="2323">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72"/>
            <p:cNvSpPr/>
            <p:nvPr/>
          </p:nvSpPr>
          <p:spPr>
            <a:xfrm>
              <a:off x="3331012" y="3088711"/>
              <a:ext cx="34639" cy="49743"/>
            </a:xfrm>
            <a:custGeom>
              <a:rect b="b" l="l" r="r" t="t"/>
              <a:pathLst>
                <a:path extrusionOk="0" h="4374" w="2909">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72"/>
            <p:cNvSpPr/>
            <p:nvPr/>
          </p:nvSpPr>
          <p:spPr>
            <a:xfrm>
              <a:off x="3250041" y="3063487"/>
              <a:ext cx="91450" cy="78538"/>
            </a:xfrm>
            <a:custGeom>
              <a:rect b="b" l="l" r="r" t="t"/>
              <a:pathLst>
                <a:path extrusionOk="0" h="6906" w="768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72"/>
            <p:cNvSpPr/>
            <p:nvPr/>
          </p:nvSpPr>
          <p:spPr>
            <a:xfrm>
              <a:off x="3209425" y="3061815"/>
              <a:ext cx="82733" cy="112565"/>
            </a:xfrm>
            <a:custGeom>
              <a:rect b="b" l="l" r="r" t="t"/>
              <a:pathLst>
                <a:path extrusionOk="0" h="9898" w="6948">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72"/>
            <p:cNvSpPr/>
            <p:nvPr/>
          </p:nvSpPr>
          <p:spPr>
            <a:xfrm>
              <a:off x="3195231" y="3136533"/>
              <a:ext cx="40867" cy="42852"/>
            </a:xfrm>
            <a:custGeom>
              <a:rect b="b" l="l" r="r" t="t"/>
              <a:pathLst>
                <a:path extrusionOk="0" h="3768" w="3432">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72"/>
            <p:cNvSpPr/>
            <p:nvPr/>
          </p:nvSpPr>
          <p:spPr>
            <a:xfrm>
              <a:off x="3192980" y="3146290"/>
              <a:ext cx="88711" cy="124938"/>
            </a:xfrm>
            <a:custGeom>
              <a:rect b="b" l="l" r="r" t="t"/>
              <a:pathLst>
                <a:path extrusionOk="0" h="10986" w="745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72"/>
            <p:cNvSpPr/>
            <p:nvPr/>
          </p:nvSpPr>
          <p:spPr>
            <a:xfrm>
              <a:off x="3275452" y="3211250"/>
              <a:ext cx="85722" cy="91389"/>
            </a:xfrm>
            <a:custGeom>
              <a:rect b="b" l="l" r="r" t="t"/>
              <a:pathLst>
                <a:path extrusionOk="0" h="8036" w="7199">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648" name="Google Shape;1648;p72"/>
            <p:cNvSpPr/>
            <p:nvPr/>
          </p:nvSpPr>
          <p:spPr>
            <a:xfrm>
              <a:off x="3327273" y="3275982"/>
              <a:ext cx="58811" cy="59262"/>
            </a:xfrm>
            <a:custGeom>
              <a:rect b="b" l="l" r="r" t="t"/>
              <a:pathLst>
                <a:path extrusionOk="0" h="5211" w="4939">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649" name="Google Shape;1649;p72"/>
            <p:cNvSpPr/>
            <p:nvPr/>
          </p:nvSpPr>
          <p:spPr>
            <a:xfrm>
              <a:off x="3363150" y="3352838"/>
              <a:ext cx="34889" cy="37848"/>
            </a:xfrm>
            <a:custGeom>
              <a:rect b="b" l="l" r="r" t="t"/>
              <a:pathLst>
                <a:path extrusionOk="0" h="3328" w="293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50" name="Google Shape;1650;p72"/>
            <p:cNvGrpSpPr/>
            <p:nvPr/>
          </p:nvGrpSpPr>
          <p:grpSpPr>
            <a:xfrm>
              <a:off x="3280929" y="3294542"/>
              <a:ext cx="109894" cy="272224"/>
              <a:chOff x="2711750" y="3572300"/>
              <a:chExt cx="230725" cy="598425"/>
            </a:xfrm>
          </p:grpSpPr>
          <p:sp>
            <p:nvSpPr>
              <p:cNvPr id="1651" name="Google Shape;1651;p72"/>
              <p:cNvSpPr/>
              <p:nvPr/>
            </p:nvSpPr>
            <p:spPr>
              <a:xfrm>
                <a:off x="2711750" y="3572300"/>
                <a:ext cx="230725" cy="538800"/>
              </a:xfrm>
              <a:custGeom>
                <a:rect b="b" l="l" r="r" t="t"/>
                <a:pathLst>
                  <a:path extrusionOk="0" h="21552" w="9229">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72"/>
              <p:cNvSpPr/>
              <p:nvPr/>
            </p:nvSpPr>
            <p:spPr>
              <a:xfrm>
                <a:off x="2804875" y="4134625"/>
                <a:ext cx="51800" cy="36100"/>
              </a:xfrm>
              <a:custGeom>
                <a:rect b="b" l="l" r="r" t="t"/>
                <a:pathLst>
                  <a:path extrusionOk="0" h="1444" w="2072">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53" name="Google Shape;1653;p72"/>
            <p:cNvSpPr/>
            <p:nvPr/>
          </p:nvSpPr>
          <p:spPr>
            <a:xfrm>
              <a:off x="4563295" y="2964728"/>
              <a:ext cx="12467" cy="27863"/>
            </a:xfrm>
            <a:custGeom>
              <a:rect b="b" l="l" r="r" t="t"/>
              <a:pathLst>
                <a:path extrusionOk="0" h="2450" w="1047">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54" name="Google Shape;1654;p72"/>
            <p:cNvGrpSpPr/>
            <p:nvPr/>
          </p:nvGrpSpPr>
          <p:grpSpPr>
            <a:xfrm>
              <a:off x="3790439" y="2408636"/>
              <a:ext cx="73017" cy="75684"/>
              <a:chOff x="3781475" y="1624825"/>
              <a:chExt cx="153300" cy="166375"/>
            </a:xfrm>
          </p:grpSpPr>
          <p:sp>
            <p:nvSpPr>
              <p:cNvPr id="1655" name="Google Shape;1655;p72"/>
              <p:cNvSpPr/>
              <p:nvPr/>
            </p:nvSpPr>
            <p:spPr>
              <a:xfrm>
                <a:off x="3845300" y="1624825"/>
                <a:ext cx="89475" cy="60700"/>
              </a:xfrm>
              <a:custGeom>
                <a:rect b="b" l="l" r="r" t="t"/>
                <a:pathLst>
                  <a:path extrusionOk="0" h="2428" w="3579">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72"/>
              <p:cNvSpPr/>
              <p:nvPr/>
            </p:nvSpPr>
            <p:spPr>
              <a:xfrm>
                <a:off x="3875625" y="1704850"/>
                <a:ext cx="21475" cy="18350"/>
              </a:xfrm>
              <a:custGeom>
                <a:rect b="b" l="l" r="r" t="t"/>
                <a:pathLst>
                  <a:path extrusionOk="0" h="734" w="859">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72"/>
              <p:cNvSpPr/>
              <p:nvPr/>
            </p:nvSpPr>
            <p:spPr>
              <a:xfrm>
                <a:off x="3883475" y="1716375"/>
                <a:ext cx="39275" cy="43425"/>
              </a:xfrm>
              <a:custGeom>
                <a:rect b="b" l="l" r="r" t="t"/>
                <a:pathLst>
                  <a:path extrusionOk="0" h="1737" w="1571">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72"/>
              <p:cNvSpPr/>
              <p:nvPr/>
            </p:nvSpPr>
            <p:spPr>
              <a:xfrm>
                <a:off x="3781475" y="1649925"/>
                <a:ext cx="102550" cy="141275"/>
              </a:xfrm>
              <a:custGeom>
                <a:rect b="b" l="l" r="r" t="t"/>
                <a:pathLst>
                  <a:path extrusionOk="0" h="5651" w="4102">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59" name="Google Shape;1659;p72"/>
            <p:cNvSpPr/>
            <p:nvPr/>
          </p:nvSpPr>
          <p:spPr>
            <a:xfrm>
              <a:off x="4614379" y="2777935"/>
              <a:ext cx="83472" cy="139700"/>
            </a:xfrm>
            <a:custGeom>
              <a:rect b="b" l="l" r="r" t="t"/>
              <a:pathLst>
                <a:path extrusionOk="0" h="12284" w="701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72"/>
            <p:cNvSpPr/>
            <p:nvPr/>
          </p:nvSpPr>
          <p:spPr>
            <a:xfrm>
              <a:off x="4580490" y="2850992"/>
              <a:ext cx="28661" cy="38087"/>
            </a:xfrm>
            <a:custGeom>
              <a:rect b="b" l="l" r="r" t="t"/>
              <a:pathLst>
                <a:path extrusionOk="0" h="3349" w="2407">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72"/>
            <p:cNvSpPr/>
            <p:nvPr/>
          </p:nvSpPr>
          <p:spPr>
            <a:xfrm>
              <a:off x="4566534" y="2807208"/>
              <a:ext cx="32650" cy="53553"/>
            </a:xfrm>
            <a:custGeom>
              <a:rect b="b" l="l" r="r" t="t"/>
              <a:pathLst>
                <a:path extrusionOk="0" h="4709" w="2742">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72"/>
            <p:cNvSpPr/>
            <p:nvPr/>
          </p:nvSpPr>
          <p:spPr>
            <a:xfrm>
              <a:off x="4301938" y="2737722"/>
              <a:ext cx="211787" cy="95438"/>
            </a:xfrm>
            <a:custGeom>
              <a:rect b="b" l="l" r="r" t="t"/>
              <a:pathLst>
                <a:path extrusionOk="0" h="8392" w="17786">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72"/>
            <p:cNvSpPr/>
            <p:nvPr/>
          </p:nvSpPr>
          <p:spPr>
            <a:xfrm>
              <a:off x="4718522" y="3165089"/>
              <a:ext cx="67277" cy="54986"/>
            </a:xfrm>
            <a:custGeom>
              <a:rect b="b" l="l" r="r" t="t"/>
              <a:pathLst>
                <a:path extrusionOk="0" h="4835" w="565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72"/>
            <p:cNvSpPr/>
            <p:nvPr/>
          </p:nvSpPr>
          <p:spPr>
            <a:xfrm>
              <a:off x="4567785" y="3016610"/>
              <a:ext cx="54822" cy="91389"/>
            </a:xfrm>
            <a:custGeom>
              <a:rect b="b" l="l" r="r" t="t"/>
              <a:pathLst>
                <a:path extrusionOk="0" h="8036" w="4604">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72"/>
            <p:cNvSpPr/>
            <p:nvPr/>
          </p:nvSpPr>
          <p:spPr>
            <a:xfrm>
              <a:off x="4595934" y="3205063"/>
              <a:ext cx="26673" cy="13340"/>
            </a:xfrm>
            <a:custGeom>
              <a:rect b="b" l="l" r="r" t="t"/>
              <a:pathLst>
                <a:path extrusionOk="0" h="1173" w="224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66" name="Google Shape;1666;p72"/>
            <p:cNvGrpSpPr/>
            <p:nvPr/>
          </p:nvGrpSpPr>
          <p:grpSpPr>
            <a:xfrm>
              <a:off x="4403342" y="3107749"/>
              <a:ext cx="316680" cy="101374"/>
              <a:chOff x="5068275" y="3161675"/>
              <a:chExt cx="664875" cy="222850"/>
            </a:xfrm>
          </p:grpSpPr>
          <p:sp>
            <p:nvSpPr>
              <p:cNvPr id="1667" name="Google Shape;1667;p72"/>
              <p:cNvSpPr/>
              <p:nvPr/>
            </p:nvSpPr>
            <p:spPr>
              <a:xfrm>
                <a:off x="5408300" y="3224425"/>
                <a:ext cx="96775" cy="107800"/>
              </a:xfrm>
              <a:custGeom>
                <a:rect b="b" l="l" r="r" t="t"/>
                <a:pathLst>
                  <a:path extrusionOk="0" h="4312" w="3871">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72"/>
              <p:cNvSpPr/>
              <p:nvPr/>
            </p:nvSpPr>
            <p:spPr>
              <a:xfrm>
                <a:off x="5587700" y="3253200"/>
                <a:ext cx="145450" cy="131325"/>
              </a:xfrm>
              <a:custGeom>
                <a:rect b="b" l="l" r="r" t="t"/>
                <a:pathLst>
                  <a:path extrusionOk="0" h="5253" w="5818">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72"/>
              <p:cNvSpPr/>
              <p:nvPr/>
            </p:nvSpPr>
            <p:spPr>
              <a:xfrm>
                <a:off x="5268100" y="3181025"/>
                <a:ext cx="143350" cy="129750"/>
              </a:xfrm>
              <a:custGeom>
                <a:rect b="b" l="l" r="r" t="t"/>
                <a:pathLst>
                  <a:path extrusionOk="0" h="5190" w="5734">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72"/>
              <p:cNvSpPr/>
              <p:nvPr/>
            </p:nvSpPr>
            <p:spPr>
              <a:xfrm>
                <a:off x="5068275" y="3161675"/>
                <a:ext cx="431050" cy="221800"/>
              </a:xfrm>
              <a:custGeom>
                <a:rect b="b" l="l" r="r" t="t"/>
                <a:pathLst>
                  <a:path extrusionOk="0" h="8872" w="17242">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71" name="Google Shape;1671;p72"/>
            <p:cNvSpPr/>
            <p:nvPr/>
          </p:nvSpPr>
          <p:spPr>
            <a:xfrm>
              <a:off x="4437231" y="3100607"/>
              <a:ext cx="29912" cy="37370"/>
            </a:xfrm>
            <a:custGeom>
              <a:rect b="b" l="l" r="r" t="t"/>
              <a:pathLst>
                <a:path extrusionOk="0" h="3286" w="2512">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72"/>
            <p:cNvSpPr/>
            <p:nvPr/>
          </p:nvSpPr>
          <p:spPr>
            <a:xfrm>
              <a:off x="4503746" y="3099174"/>
              <a:ext cx="65289" cy="42135"/>
            </a:xfrm>
            <a:custGeom>
              <a:rect b="b" l="l" r="r" t="t"/>
              <a:pathLst>
                <a:path extrusionOk="0" h="3705" w="5483">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72"/>
            <p:cNvSpPr/>
            <p:nvPr/>
          </p:nvSpPr>
          <p:spPr>
            <a:xfrm>
              <a:off x="4442708" y="2983061"/>
              <a:ext cx="56823" cy="104945"/>
            </a:xfrm>
            <a:custGeom>
              <a:rect b="b" l="l" r="r" t="t"/>
              <a:pathLst>
                <a:path extrusionOk="0" h="9228" w="4772">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72"/>
            <p:cNvSpPr/>
            <p:nvPr/>
          </p:nvSpPr>
          <p:spPr>
            <a:xfrm>
              <a:off x="4450186" y="3045644"/>
              <a:ext cx="36139" cy="29750"/>
            </a:xfrm>
            <a:custGeom>
              <a:rect b="b" l="l" r="r" t="t"/>
              <a:pathLst>
                <a:path extrusionOk="0" h="2616" w="3035">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72"/>
            <p:cNvSpPr/>
            <p:nvPr/>
          </p:nvSpPr>
          <p:spPr>
            <a:xfrm>
              <a:off x="4429753" y="2990191"/>
              <a:ext cx="55822" cy="61650"/>
            </a:xfrm>
            <a:custGeom>
              <a:rect b="b" l="l" r="r" t="t"/>
              <a:pathLst>
                <a:path extrusionOk="0" h="5421" w="4688">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72"/>
            <p:cNvSpPr/>
            <p:nvPr/>
          </p:nvSpPr>
          <p:spPr>
            <a:xfrm>
              <a:off x="4413309" y="3004475"/>
              <a:ext cx="58061" cy="103285"/>
            </a:xfrm>
            <a:custGeom>
              <a:rect b="b" l="l" r="r" t="t"/>
              <a:pathLst>
                <a:path extrusionOk="0" h="9082" w="4876">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72"/>
            <p:cNvSpPr/>
            <p:nvPr/>
          </p:nvSpPr>
          <p:spPr>
            <a:xfrm>
              <a:off x="4375443" y="2948079"/>
              <a:ext cx="61050" cy="131125"/>
            </a:xfrm>
            <a:custGeom>
              <a:rect b="b" l="l" r="r" t="t"/>
              <a:pathLst>
                <a:path extrusionOk="0" h="11530" w="5127">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72"/>
            <p:cNvSpPr/>
            <p:nvPr/>
          </p:nvSpPr>
          <p:spPr>
            <a:xfrm>
              <a:off x="4343054" y="2959975"/>
              <a:ext cx="35389" cy="43557"/>
            </a:xfrm>
            <a:custGeom>
              <a:rect b="b" l="l" r="r" t="t"/>
              <a:pathLst>
                <a:path extrusionOk="0" h="3830" w="2972">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72"/>
            <p:cNvSpPr/>
            <p:nvPr/>
          </p:nvSpPr>
          <p:spPr>
            <a:xfrm>
              <a:off x="3793178" y="2712975"/>
              <a:ext cx="26423" cy="30945"/>
            </a:xfrm>
            <a:custGeom>
              <a:rect b="b" l="l" r="r" t="t"/>
              <a:pathLst>
                <a:path extrusionOk="0" h="2721" w="2219">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72"/>
            <p:cNvSpPr/>
            <p:nvPr/>
          </p:nvSpPr>
          <p:spPr>
            <a:xfrm>
              <a:off x="3772256" y="2560208"/>
              <a:ext cx="138282" cy="153495"/>
            </a:xfrm>
            <a:custGeom>
              <a:rect b="b" l="l" r="r" t="t"/>
              <a:pathLst>
                <a:path extrusionOk="0" h="13497" w="11613">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72"/>
            <p:cNvSpPr/>
            <p:nvPr/>
          </p:nvSpPr>
          <p:spPr>
            <a:xfrm>
              <a:off x="3810372" y="2589242"/>
              <a:ext cx="68528" cy="147786"/>
            </a:xfrm>
            <a:custGeom>
              <a:rect b="b" l="l" r="r" t="t"/>
              <a:pathLst>
                <a:path extrusionOk="0" h="12995" w="5755">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72"/>
            <p:cNvSpPr/>
            <p:nvPr/>
          </p:nvSpPr>
          <p:spPr>
            <a:xfrm>
              <a:off x="3883127" y="2693471"/>
              <a:ext cx="27411" cy="23803"/>
            </a:xfrm>
            <a:custGeom>
              <a:rect b="b" l="l" r="r" t="t"/>
              <a:pathLst>
                <a:path extrusionOk="0" h="2093" w="2302">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72"/>
            <p:cNvSpPr/>
            <p:nvPr/>
          </p:nvSpPr>
          <p:spPr>
            <a:xfrm>
              <a:off x="3870422" y="2710598"/>
              <a:ext cx="43605" cy="22620"/>
            </a:xfrm>
            <a:custGeom>
              <a:rect b="b" l="l" r="r" t="t"/>
              <a:pathLst>
                <a:path extrusionOk="0" h="1989" w="3662">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72"/>
            <p:cNvSpPr/>
            <p:nvPr/>
          </p:nvSpPr>
          <p:spPr>
            <a:xfrm>
              <a:off x="3871910" y="2726065"/>
              <a:ext cx="33901" cy="23803"/>
            </a:xfrm>
            <a:custGeom>
              <a:rect b="b" l="l" r="r" t="t"/>
              <a:pathLst>
                <a:path extrusionOk="0" h="2093" w="2847">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72"/>
            <p:cNvSpPr/>
            <p:nvPr/>
          </p:nvSpPr>
          <p:spPr>
            <a:xfrm>
              <a:off x="3888104" y="2727737"/>
              <a:ext cx="57573" cy="42601"/>
            </a:xfrm>
            <a:custGeom>
              <a:rect b="b" l="l" r="r" t="t"/>
              <a:pathLst>
                <a:path extrusionOk="0" h="3746" w="4835">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72"/>
            <p:cNvSpPr/>
            <p:nvPr/>
          </p:nvSpPr>
          <p:spPr>
            <a:xfrm>
              <a:off x="3848488" y="2796972"/>
              <a:ext cx="39628" cy="24519"/>
            </a:xfrm>
            <a:custGeom>
              <a:rect b="b" l="l" r="r" t="t"/>
              <a:pathLst>
                <a:path extrusionOk="0" h="2156" w="3328">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72"/>
            <p:cNvSpPr/>
            <p:nvPr/>
          </p:nvSpPr>
          <p:spPr>
            <a:xfrm>
              <a:off x="3851727" y="2789842"/>
              <a:ext cx="34151" cy="14284"/>
            </a:xfrm>
            <a:custGeom>
              <a:rect b="b" l="l" r="r" t="t"/>
              <a:pathLst>
                <a:path extrusionOk="0" h="1256" w="2868">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72"/>
            <p:cNvSpPr/>
            <p:nvPr/>
          </p:nvSpPr>
          <p:spPr>
            <a:xfrm>
              <a:off x="3869672" y="2845760"/>
              <a:ext cx="12967" cy="23803"/>
            </a:xfrm>
            <a:custGeom>
              <a:rect b="b" l="l" r="r" t="t"/>
              <a:pathLst>
                <a:path extrusionOk="0" h="2093" w="1089">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72"/>
            <p:cNvSpPr/>
            <p:nvPr/>
          </p:nvSpPr>
          <p:spPr>
            <a:xfrm>
              <a:off x="3863444" y="2836958"/>
              <a:ext cx="12467" cy="15000"/>
            </a:xfrm>
            <a:custGeom>
              <a:rect b="b" l="l" r="r" t="t"/>
              <a:pathLst>
                <a:path extrusionOk="0" h="1319" w="1047">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72"/>
            <p:cNvSpPr/>
            <p:nvPr/>
          </p:nvSpPr>
          <p:spPr>
            <a:xfrm>
              <a:off x="3844761" y="2824346"/>
              <a:ext cx="25923" cy="21665"/>
            </a:xfrm>
            <a:custGeom>
              <a:rect b="b" l="l" r="r" t="t"/>
              <a:pathLst>
                <a:path extrusionOk="0" h="1905" w="2177">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72"/>
            <p:cNvSpPr/>
            <p:nvPr/>
          </p:nvSpPr>
          <p:spPr>
            <a:xfrm>
              <a:off x="3830555" y="2811734"/>
              <a:ext cx="20195" cy="12146"/>
            </a:xfrm>
            <a:custGeom>
              <a:rect b="b" l="l" r="r" t="t"/>
              <a:pathLst>
                <a:path extrusionOk="0" h="1068" w="1696">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72"/>
            <p:cNvSpPr/>
            <p:nvPr/>
          </p:nvSpPr>
          <p:spPr>
            <a:xfrm>
              <a:off x="3804645" y="2793401"/>
              <a:ext cx="47594" cy="21903"/>
            </a:xfrm>
            <a:custGeom>
              <a:rect b="b" l="l" r="r" t="t"/>
              <a:pathLst>
                <a:path extrusionOk="0" h="1926" w="3997">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72"/>
            <p:cNvSpPr/>
            <p:nvPr/>
          </p:nvSpPr>
          <p:spPr>
            <a:xfrm>
              <a:off x="3831556" y="2741054"/>
              <a:ext cx="63038" cy="50699"/>
            </a:xfrm>
            <a:custGeom>
              <a:rect b="b" l="l" r="r" t="t"/>
              <a:pathLst>
                <a:path extrusionOk="0" h="4458" w="5294">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72"/>
            <p:cNvSpPr/>
            <p:nvPr/>
          </p:nvSpPr>
          <p:spPr>
            <a:xfrm>
              <a:off x="3819089" y="2776036"/>
              <a:ext cx="50345" cy="20948"/>
            </a:xfrm>
            <a:custGeom>
              <a:rect b="b" l="l" r="r" t="t"/>
              <a:pathLst>
                <a:path extrusionOk="0" h="1842" w="4228">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72"/>
            <p:cNvSpPr/>
            <p:nvPr/>
          </p:nvSpPr>
          <p:spPr>
            <a:xfrm>
              <a:off x="3779972" y="2741293"/>
              <a:ext cx="57323" cy="65449"/>
            </a:xfrm>
            <a:custGeom>
              <a:rect b="b" l="l" r="r" t="t"/>
              <a:pathLst>
                <a:path extrusionOk="0" h="5755" w="4814">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72"/>
            <p:cNvSpPr/>
            <p:nvPr/>
          </p:nvSpPr>
          <p:spPr>
            <a:xfrm>
              <a:off x="3764778" y="2755577"/>
              <a:ext cx="24672" cy="21426"/>
            </a:xfrm>
            <a:custGeom>
              <a:rect b="b" l="l" r="r" t="t"/>
              <a:pathLst>
                <a:path extrusionOk="0" h="1884" w="2072">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72"/>
            <p:cNvSpPr/>
            <p:nvPr/>
          </p:nvSpPr>
          <p:spPr>
            <a:xfrm>
              <a:off x="3762540" y="2773181"/>
              <a:ext cx="19445" cy="15956"/>
            </a:xfrm>
            <a:custGeom>
              <a:rect b="b" l="l" r="r" t="t"/>
              <a:pathLst>
                <a:path extrusionOk="0" h="1403" w="1633">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72"/>
            <p:cNvSpPr/>
            <p:nvPr/>
          </p:nvSpPr>
          <p:spPr>
            <a:xfrm>
              <a:off x="3779484" y="2783894"/>
              <a:ext cx="4739" cy="6425"/>
            </a:xfrm>
            <a:custGeom>
              <a:rect b="b" l="l" r="r" t="t"/>
              <a:pathLst>
                <a:path extrusionOk="0" h="565" w="398">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72"/>
            <p:cNvSpPr/>
            <p:nvPr/>
          </p:nvSpPr>
          <p:spPr>
            <a:xfrm>
              <a:off x="3681319" y="2737017"/>
              <a:ext cx="27661" cy="34982"/>
            </a:xfrm>
            <a:custGeom>
              <a:rect b="b" l="l" r="r" t="t"/>
              <a:pathLst>
                <a:path extrusionOk="0" h="3076" w="2323">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00" name="Google Shape;1700;p72"/>
            <p:cNvGrpSpPr/>
            <p:nvPr/>
          </p:nvGrpSpPr>
          <p:grpSpPr>
            <a:xfrm>
              <a:off x="3697513" y="2707266"/>
              <a:ext cx="59549" cy="79733"/>
              <a:chOff x="3586375" y="2281300"/>
              <a:chExt cx="125025" cy="175275"/>
            </a:xfrm>
          </p:grpSpPr>
          <p:sp>
            <p:nvSpPr>
              <p:cNvPr id="1701" name="Google Shape;1701;p72"/>
              <p:cNvSpPr/>
              <p:nvPr/>
            </p:nvSpPr>
            <p:spPr>
              <a:xfrm>
                <a:off x="3609900" y="2281300"/>
                <a:ext cx="101500" cy="175275"/>
              </a:xfrm>
              <a:custGeom>
                <a:rect b="b" l="l" r="r" t="t"/>
                <a:pathLst>
                  <a:path extrusionOk="0" h="7011" w="406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72"/>
              <p:cNvSpPr/>
              <p:nvPr/>
            </p:nvSpPr>
            <p:spPr>
              <a:xfrm>
                <a:off x="3586375" y="2350350"/>
                <a:ext cx="31925" cy="25125"/>
              </a:xfrm>
              <a:custGeom>
                <a:rect b="b" l="l" r="r" t="t"/>
                <a:pathLst>
                  <a:path extrusionOk="0" h="1005" w="1277">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03" name="Google Shape;1703;p72"/>
            <p:cNvSpPr/>
            <p:nvPr/>
          </p:nvSpPr>
          <p:spPr>
            <a:xfrm>
              <a:off x="4037841" y="3224817"/>
              <a:ext cx="52333" cy="93527"/>
            </a:xfrm>
            <a:custGeom>
              <a:rect b="b" l="l" r="r" t="t"/>
              <a:pathLst>
                <a:path extrusionOk="0" h="8224" w="4395">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04" name="Google Shape;1704;p72"/>
            <p:cNvGrpSpPr/>
            <p:nvPr/>
          </p:nvGrpSpPr>
          <p:grpSpPr>
            <a:xfrm>
              <a:off x="4513224" y="3221724"/>
              <a:ext cx="274563" cy="280321"/>
              <a:chOff x="5298975" y="3412225"/>
              <a:chExt cx="576450" cy="616225"/>
            </a:xfrm>
          </p:grpSpPr>
          <p:sp>
            <p:nvSpPr>
              <p:cNvPr id="1705" name="Google Shape;1705;p72"/>
              <p:cNvSpPr/>
              <p:nvPr/>
            </p:nvSpPr>
            <p:spPr>
              <a:xfrm>
                <a:off x="5298975" y="3412225"/>
                <a:ext cx="576450" cy="515275"/>
              </a:xfrm>
              <a:custGeom>
                <a:rect b="b" l="l" r="r" t="t"/>
                <a:pathLst>
                  <a:path extrusionOk="0" h="20611" w="23058">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706" name="Google Shape;1706;p72"/>
              <p:cNvSpPr/>
              <p:nvPr/>
            </p:nvSpPr>
            <p:spPr>
              <a:xfrm>
                <a:off x="5683950" y="3957275"/>
                <a:ext cx="54950" cy="71175"/>
              </a:xfrm>
              <a:custGeom>
                <a:rect b="b" l="l" r="r" t="t"/>
                <a:pathLst>
                  <a:path extrusionOk="0" h="2847" w="2198">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07" name="Google Shape;1707;p72"/>
            <p:cNvGrpSpPr/>
            <p:nvPr/>
          </p:nvGrpSpPr>
          <p:grpSpPr>
            <a:xfrm>
              <a:off x="4824403" y="3421846"/>
              <a:ext cx="110132" cy="130647"/>
              <a:chOff x="5952300" y="3852150"/>
              <a:chExt cx="231225" cy="287200"/>
            </a:xfrm>
          </p:grpSpPr>
          <p:sp>
            <p:nvSpPr>
              <p:cNvPr id="1708" name="Google Shape;1708;p72"/>
              <p:cNvSpPr/>
              <p:nvPr/>
            </p:nvSpPr>
            <p:spPr>
              <a:xfrm>
                <a:off x="5952300" y="3996525"/>
                <a:ext cx="145450" cy="142825"/>
              </a:xfrm>
              <a:custGeom>
                <a:rect b="b" l="l" r="r" t="t"/>
                <a:pathLst>
                  <a:path extrusionOk="0" h="5713" w="5818">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72"/>
              <p:cNvSpPr/>
              <p:nvPr/>
            </p:nvSpPr>
            <p:spPr>
              <a:xfrm>
                <a:off x="6101375" y="3852150"/>
                <a:ext cx="82150" cy="171075"/>
              </a:xfrm>
              <a:custGeom>
                <a:rect b="b" l="l" r="r" t="t"/>
                <a:pathLst>
                  <a:path extrusionOk="0" h="6843" w="3286">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10" name="Google Shape;1710;p72"/>
            <p:cNvSpPr/>
            <p:nvPr/>
          </p:nvSpPr>
          <p:spPr>
            <a:xfrm>
              <a:off x="3608564" y="2619698"/>
              <a:ext cx="60550" cy="35232"/>
            </a:xfrm>
            <a:custGeom>
              <a:rect b="b" l="l" r="r" t="t"/>
              <a:pathLst>
                <a:path extrusionOk="0" h="3098" w="5085">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72"/>
            <p:cNvSpPr/>
            <p:nvPr/>
          </p:nvSpPr>
          <p:spPr>
            <a:xfrm>
              <a:off x="4188328" y="2704412"/>
              <a:ext cx="421823" cy="300791"/>
            </a:xfrm>
            <a:custGeom>
              <a:rect b="b" l="l" r="r" t="t"/>
              <a:pathLst>
                <a:path extrusionOk="0" h="26449" w="35425">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72"/>
            <p:cNvSpPr/>
            <p:nvPr/>
          </p:nvSpPr>
          <p:spPr>
            <a:xfrm>
              <a:off x="4442708" y="2990191"/>
              <a:ext cx="762" cy="967"/>
            </a:xfrm>
            <a:custGeom>
              <a:rect b="b" l="l" r="r" t="t"/>
              <a:pathLst>
                <a:path extrusionOk="0" h="85" w="64">
                  <a:moveTo>
                    <a:pt x="63" y="85"/>
                  </a:moveTo>
                  <a:lnTo>
                    <a:pt x="1" y="1"/>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72"/>
            <p:cNvSpPr/>
            <p:nvPr/>
          </p:nvSpPr>
          <p:spPr>
            <a:xfrm>
              <a:off x="4434742" y="2997094"/>
              <a:ext cx="1250" cy="1205"/>
            </a:xfrm>
            <a:custGeom>
              <a:rect b="b" l="l" r="r" t="t"/>
              <a:pathLst>
                <a:path extrusionOk="0" h="106" w="105">
                  <a:moveTo>
                    <a:pt x="0" y="105"/>
                  </a:moveTo>
                  <a:lnTo>
                    <a:pt x="105" y="1"/>
                  </a:lnTo>
                  <a:lnTo>
                    <a:pt x="1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72"/>
            <p:cNvSpPr/>
            <p:nvPr/>
          </p:nvSpPr>
          <p:spPr>
            <a:xfrm>
              <a:off x="4184339" y="2879787"/>
              <a:ext cx="2512" cy="728"/>
            </a:xfrm>
            <a:custGeom>
              <a:rect b="b" l="l" r="r" t="t"/>
              <a:pathLst>
                <a:path extrusionOk="0" h="64" w="211">
                  <a:moveTo>
                    <a:pt x="210" y="0"/>
                  </a:moveTo>
                  <a:lnTo>
                    <a:pt x="1" y="63"/>
                  </a:lnTo>
                  <a:lnTo>
                    <a:pt x="22"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72"/>
            <p:cNvSpPr/>
            <p:nvPr/>
          </p:nvSpPr>
          <p:spPr>
            <a:xfrm>
              <a:off x="4038591" y="2720356"/>
              <a:ext cx="260870" cy="130886"/>
            </a:xfrm>
            <a:custGeom>
              <a:rect b="b" l="l" r="r" t="t"/>
              <a:pathLst>
                <a:path extrusionOk="0" h="11509" w="21908">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72"/>
            <p:cNvSpPr/>
            <p:nvPr/>
          </p:nvSpPr>
          <p:spPr>
            <a:xfrm>
              <a:off x="4105619" y="2816249"/>
              <a:ext cx="110383" cy="65688"/>
            </a:xfrm>
            <a:custGeom>
              <a:rect b="b" l="l" r="r" t="t"/>
              <a:pathLst>
                <a:path extrusionOk="0" h="5776" w="927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72"/>
            <p:cNvSpPr/>
            <p:nvPr/>
          </p:nvSpPr>
          <p:spPr>
            <a:xfrm>
              <a:off x="4085936" y="2839096"/>
              <a:ext cx="98666" cy="59262"/>
            </a:xfrm>
            <a:custGeom>
              <a:rect b="b" l="l" r="r" t="t"/>
              <a:pathLst>
                <a:path extrusionOk="0" h="5211" w="8286">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18" name="Google Shape;1718;p72"/>
            <p:cNvGrpSpPr/>
            <p:nvPr/>
          </p:nvGrpSpPr>
          <p:grpSpPr>
            <a:xfrm>
              <a:off x="4295710" y="3079670"/>
              <a:ext cx="14968" cy="27135"/>
              <a:chOff x="4842300" y="3099950"/>
              <a:chExt cx="31425" cy="59650"/>
            </a:xfrm>
          </p:grpSpPr>
          <p:sp>
            <p:nvSpPr>
              <p:cNvPr id="1719" name="Google Shape;1719;p72"/>
              <p:cNvSpPr/>
              <p:nvPr/>
            </p:nvSpPr>
            <p:spPr>
              <a:xfrm>
                <a:off x="4842300" y="3122950"/>
                <a:ext cx="2125" cy="6825"/>
              </a:xfrm>
              <a:custGeom>
                <a:rect b="b" l="l" r="r" t="t"/>
                <a:pathLst>
                  <a:path extrusionOk="0" h="273" w="85">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72"/>
              <p:cNvSpPr/>
              <p:nvPr/>
            </p:nvSpPr>
            <p:spPr>
              <a:xfrm>
                <a:off x="4842300" y="3106225"/>
                <a:ext cx="31425" cy="53375"/>
              </a:xfrm>
              <a:custGeom>
                <a:rect b="b" l="l" r="r" t="t"/>
                <a:pathLst>
                  <a:path extrusionOk="0" h="2135" w="1257">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72"/>
              <p:cNvSpPr/>
              <p:nvPr/>
            </p:nvSpPr>
            <p:spPr>
              <a:xfrm>
                <a:off x="4844400" y="3099950"/>
                <a:ext cx="5250" cy="4725"/>
              </a:xfrm>
              <a:custGeom>
                <a:rect b="b" l="l" r="r" t="t"/>
                <a:pathLst>
                  <a:path extrusionOk="0" h="189" w="21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72"/>
              <p:cNvSpPr/>
              <p:nvPr/>
            </p:nvSpPr>
            <p:spPr>
              <a:xfrm>
                <a:off x="4849625" y="3101500"/>
                <a:ext cx="7875" cy="6300"/>
              </a:xfrm>
              <a:custGeom>
                <a:rect b="b" l="l" r="r" t="t"/>
                <a:pathLst>
                  <a:path extrusionOk="0" h="252" w="315">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23" name="Google Shape;1723;p72"/>
            <p:cNvSpPr/>
            <p:nvPr/>
          </p:nvSpPr>
          <p:spPr>
            <a:xfrm>
              <a:off x="4210500" y="2911903"/>
              <a:ext cx="193104" cy="180152"/>
            </a:xfrm>
            <a:custGeom>
              <a:rect b="b" l="l" r="r" t="t"/>
              <a:pathLst>
                <a:path extrusionOk="0" h="15841" w="16217">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72"/>
            <p:cNvSpPr/>
            <p:nvPr/>
          </p:nvSpPr>
          <p:spPr>
            <a:xfrm>
              <a:off x="4286244" y="2933329"/>
              <a:ext cx="56823" cy="29034"/>
            </a:xfrm>
            <a:custGeom>
              <a:rect b="b" l="l" r="r" t="t"/>
              <a:pathLst>
                <a:path extrusionOk="0" h="2553" w="4772">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72"/>
            <p:cNvSpPr/>
            <p:nvPr/>
          </p:nvSpPr>
          <p:spPr>
            <a:xfrm>
              <a:off x="4155440" y="2884541"/>
              <a:ext cx="95439" cy="100431"/>
            </a:xfrm>
            <a:custGeom>
              <a:rect b="b" l="l" r="r" t="t"/>
              <a:pathLst>
                <a:path extrusionOk="0" h="8831" w="8015">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72"/>
            <p:cNvSpPr/>
            <p:nvPr/>
          </p:nvSpPr>
          <p:spPr>
            <a:xfrm>
              <a:off x="4148462" y="2870746"/>
              <a:ext cx="91200" cy="72579"/>
            </a:xfrm>
            <a:custGeom>
              <a:rect b="b" l="l" r="r" t="t"/>
              <a:pathLst>
                <a:path extrusionOk="0" h="6382" w="7659">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72"/>
            <p:cNvSpPr/>
            <p:nvPr/>
          </p:nvSpPr>
          <p:spPr>
            <a:xfrm>
              <a:off x="3884115" y="2761763"/>
              <a:ext cx="113133" cy="67348"/>
            </a:xfrm>
            <a:custGeom>
              <a:rect b="b" l="l" r="r" t="t"/>
              <a:pathLst>
                <a:path extrusionOk="0" h="5922" w="9501">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72"/>
            <p:cNvSpPr/>
            <p:nvPr/>
          </p:nvSpPr>
          <p:spPr>
            <a:xfrm>
              <a:off x="3912027" y="2795073"/>
              <a:ext cx="23684" cy="25236"/>
            </a:xfrm>
            <a:custGeom>
              <a:rect b="b" l="l" r="r" t="t"/>
              <a:pathLst>
                <a:path extrusionOk="0" h="2219" w="1989">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72"/>
            <p:cNvSpPr/>
            <p:nvPr/>
          </p:nvSpPr>
          <p:spPr>
            <a:xfrm>
              <a:off x="3874161" y="2799361"/>
              <a:ext cx="60800" cy="37131"/>
            </a:xfrm>
            <a:custGeom>
              <a:rect b="b" l="l" r="r" t="t"/>
              <a:pathLst>
                <a:path extrusionOk="0" h="3265" w="5106">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72"/>
            <p:cNvSpPr/>
            <p:nvPr/>
          </p:nvSpPr>
          <p:spPr>
            <a:xfrm>
              <a:off x="3889355" y="2831954"/>
              <a:ext cx="39878" cy="24041"/>
            </a:xfrm>
            <a:custGeom>
              <a:rect b="b" l="l" r="r" t="t"/>
              <a:pathLst>
                <a:path extrusionOk="0" h="2114" w="3349">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31" name="Google Shape;1731;p72"/>
            <p:cNvGrpSpPr/>
            <p:nvPr/>
          </p:nvGrpSpPr>
          <p:grpSpPr>
            <a:xfrm>
              <a:off x="3831056" y="2816010"/>
              <a:ext cx="37378" cy="27612"/>
              <a:chOff x="3866750" y="2520350"/>
              <a:chExt cx="78475" cy="60700"/>
            </a:xfrm>
          </p:grpSpPr>
          <p:sp>
            <p:nvSpPr>
              <p:cNvPr id="1732" name="Google Shape;1732;p72"/>
              <p:cNvSpPr/>
              <p:nvPr/>
            </p:nvSpPr>
            <p:spPr>
              <a:xfrm>
                <a:off x="3877200" y="2546500"/>
                <a:ext cx="4725" cy="6300"/>
              </a:xfrm>
              <a:custGeom>
                <a:rect b="b" l="l" r="r" t="t"/>
                <a:pathLst>
                  <a:path extrusionOk="0" h="252" w="189">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72"/>
              <p:cNvSpPr/>
              <p:nvPr/>
            </p:nvSpPr>
            <p:spPr>
              <a:xfrm>
                <a:off x="3882425" y="2554350"/>
                <a:ext cx="2650" cy="3175"/>
              </a:xfrm>
              <a:custGeom>
                <a:rect b="b" l="l" r="r" t="t"/>
                <a:pathLst>
                  <a:path extrusionOk="0" h="127" w="106">
                    <a:moveTo>
                      <a:pt x="1" y="1"/>
                    </a:moveTo>
                    <a:lnTo>
                      <a:pt x="106" y="126"/>
                    </a:lnTo>
                    <a:lnTo>
                      <a:pt x="85" y="4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72"/>
              <p:cNvSpPr/>
              <p:nvPr/>
            </p:nvSpPr>
            <p:spPr>
              <a:xfrm>
                <a:off x="3866750" y="2520350"/>
                <a:ext cx="78475" cy="60700"/>
              </a:xfrm>
              <a:custGeom>
                <a:rect b="b" l="l" r="r" t="t"/>
                <a:pathLst>
                  <a:path extrusionOk="0" h="2428" w="3139">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72"/>
              <p:cNvSpPr/>
              <p:nvPr/>
            </p:nvSpPr>
            <p:spPr>
              <a:xfrm>
                <a:off x="3886100" y="2558550"/>
                <a:ext cx="3675" cy="5250"/>
              </a:xfrm>
              <a:custGeom>
                <a:rect b="b" l="l" r="r" t="t"/>
                <a:pathLst>
                  <a:path extrusionOk="0" h="210" w="147">
                    <a:moveTo>
                      <a:pt x="0" y="0"/>
                    </a:moveTo>
                    <a:lnTo>
                      <a:pt x="147" y="209"/>
                    </a:lnTo>
                    <a:lnTo>
                      <a:pt x="126" y="105"/>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36" name="Google Shape;1736;p72"/>
            <p:cNvSpPr/>
            <p:nvPr/>
          </p:nvSpPr>
          <p:spPr>
            <a:xfrm>
              <a:off x="3799155" y="2842190"/>
              <a:ext cx="6990" cy="13340"/>
            </a:xfrm>
            <a:custGeom>
              <a:rect b="b" l="l" r="r" t="t"/>
              <a:pathLst>
                <a:path extrusionOk="0" h="1173" w="587">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72"/>
            <p:cNvSpPr/>
            <p:nvPr/>
          </p:nvSpPr>
          <p:spPr>
            <a:xfrm>
              <a:off x="3688535" y="2836242"/>
              <a:ext cx="76506" cy="61161"/>
            </a:xfrm>
            <a:custGeom>
              <a:rect b="b" l="l" r="r" t="t"/>
              <a:pathLst>
                <a:path extrusionOk="0" h="5378" w="6425">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72"/>
            <p:cNvSpPr/>
            <p:nvPr/>
          </p:nvSpPr>
          <p:spPr>
            <a:xfrm>
              <a:off x="4036603" y="2865264"/>
              <a:ext cx="11967" cy="9064"/>
            </a:xfrm>
            <a:custGeom>
              <a:rect b="b" l="l" r="r" t="t"/>
              <a:pathLst>
                <a:path extrusionOk="0" h="797" w="1005">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72"/>
            <p:cNvSpPr/>
            <p:nvPr/>
          </p:nvSpPr>
          <p:spPr>
            <a:xfrm>
              <a:off x="4033614" y="2866458"/>
              <a:ext cx="140532" cy="108039"/>
            </a:xfrm>
            <a:custGeom>
              <a:rect b="b" l="l" r="r" t="t"/>
              <a:pathLst>
                <a:path extrusionOk="0" h="9500" w="11802">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72"/>
            <p:cNvSpPr/>
            <p:nvPr/>
          </p:nvSpPr>
          <p:spPr>
            <a:xfrm>
              <a:off x="4026636" y="2853369"/>
              <a:ext cx="24672" cy="20004"/>
            </a:xfrm>
            <a:custGeom>
              <a:rect b="b" l="l" r="r" t="t"/>
              <a:pathLst>
                <a:path extrusionOk="0" h="1759" w="2072">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72"/>
            <p:cNvSpPr/>
            <p:nvPr/>
          </p:nvSpPr>
          <p:spPr>
            <a:xfrm>
              <a:off x="3915766" y="2848615"/>
              <a:ext cx="124088" cy="48788"/>
            </a:xfrm>
            <a:custGeom>
              <a:rect b="b" l="l" r="r" t="t"/>
              <a:pathLst>
                <a:path extrusionOk="0" h="4290" w="10421">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72"/>
            <p:cNvSpPr/>
            <p:nvPr/>
          </p:nvSpPr>
          <p:spPr>
            <a:xfrm>
              <a:off x="3914265" y="2848854"/>
              <a:ext cx="18945" cy="15956"/>
            </a:xfrm>
            <a:custGeom>
              <a:rect b="b" l="l" r="r" t="t"/>
              <a:pathLst>
                <a:path extrusionOk="0" h="1403" w="1591">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72"/>
            <p:cNvSpPr/>
            <p:nvPr/>
          </p:nvSpPr>
          <p:spPr>
            <a:xfrm>
              <a:off x="4004703" y="2885735"/>
              <a:ext cx="66539" cy="61161"/>
            </a:xfrm>
            <a:custGeom>
              <a:rect b="b" l="l" r="r" t="t"/>
              <a:pathLst>
                <a:path extrusionOk="0" h="5378" w="5588">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72"/>
            <p:cNvSpPr/>
            <p:nvPr/>
          </p:nvSpPr>
          <p:spPr>
            <a:xfrm>
              <a:off x="4059025" y="2939277"/>
              <a:ext cx="11967" cy="11668"/>
            </a:xfrm>
            <a:custGeom>
              <a:rect b="b" l="l" r="r" t="t"/>
              <a:pathLst>
                <a:path extrusionOk="0" h="1026" w="1005">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72"/>
            <p:cNvSpPr/>
            <p:nvPr/>
          </p:nvSpPr>
          <p:spPr>
            <a:xfrm>
              <a:off x="3959359" y="2899768"/>
              <a:ext cx="15468" cy="8347"/>
            </a:xfrm>
            <a:custGeom>
              <a:rect b="b" l="l" r="r" t="t"/>
              <a:pathLst>
                <a:path extrusionOk="0" h="734" w="1299">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72"/>
            <p:cNvSpPr/>
            <p:nvPr/>
          </p:nvSpPr>
          <p:spPr>
            <a:xfrm>
              <a:off x="3982281" y="2887395"/>
              <a:ext cx="42867" cy="36426"/>
            </a:xfrm>
            <a:custGeom>
              <a:rect b="b" l="l" r="r" t="t"/>
              <a:pathLst>
                <a:path extrusionOk="0" h="3203" w="360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72"/>
            <p:cNvSpPr/>
            <p:nvPr/>
          </p:nvSpPr>
          <p:spPr>
            <a:xfrm>
              <a:off x="3973565" y="2916668"/>
              <a:ext cx="10479" cy="29045"/>
            </a:xfrm>
            <a:custGeom>
              <a:rect b="b" l="l" r="r" t="t"/>
              <a:pathLst>
                <a:path extrusionOk="0" h="2554" w="88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72"/>
            <p:cNvSpPr/>
            <p:nvPr/>
          </p:nvSpPr>
          <p:spPr>
            <a:xfrm>
              <a:off x="3982781" y="2916668"/>
              <a:ext cx="2751" cy="5959"/>
            </a:xfrm>
            <a:custGeom>
              <a:rect b="b" l="l" r="r" t="t"/>
              <a:pathLst>
                <a:path extrusionOk="0" h="524" w="231">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72"/>
            <p:cNvSpPr/>
            <p:nvPr/>
          </p:nvSpPr>
          <p:spPr>
            <a:xfrm>
              <a:off x="3979792" y="2923093"/>
              <a:ext cx="3751" cy="8336"/>
            </a:xfrm>
            <a:custGeom>
              <a:rect b="b" l="l" r="r" t="t"/>
              <a:pathLst>
                <a:path extrusionOk="0" h="733" w="315">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72"/>
            <p:cNvSpPr/>
            <p:nvPr/>
          </p:nvSpPr>
          <p:spPr>
            <a:xfrm>
              <a:off x="3979792" y="2907627"/>
              <a:ext cx="8978" cy="10713"/>
            </a:xfrm>
            <a:custGeom>
              <a:rect b="b" l="l" r="r" t="t"/>
              <a:pathLst>
                <a:path extrusionOk="0" h="942" w="754">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72"/>
            <p:cNvSpPr/>
            <p:nvPr/>
          </p:nvSpPr>
          <p:spPr>
            <a:xfrm>
              <a:off x="3980292" y="2915952"/>
              <a:ext cx="27661" cy="32616"/>
            </a:xfrm>
            <a:custGeom>
              <a:rect b="b" l="l" r="r" t="t"/>
              <a:pathLst>
                <a:path extrusionOk="0" h="2868" w="2323">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72"/>
            <p:cNvSpPr/>
            <p:nvPr/>
          </p:nvSpPr>
          <p:spPr>
            <a:xfrm>
              <a:off x="3979792" y="2924515"/>
              <a:ext cx="142521" cy="114714"/>
            </a:xfrm>
            <a:custGeom>
              <a:rect b="b" l="l" r="r" t="t"/>
              <a:pathLst>
                <a:path extrusionOk="0" h="10087" w="11969">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753" name="Google Shape;1753;p72"/>
            <p:cNvSpPr/>
            <p:nvPr/>
          </p:nvSpPr>
          <p:spPr>
            <a:xfrm>
              <a:off x="4089663" y="2967116"/>
              <a:ext cx="5251" cy="10952"/>
            </a:xfrm>
            <a:custGeom>
              <a:rect b="b" l="l" r="r" t="t"/>
              <a:pathLst>
                <a:path extrusionOk="0" h="963" w="441">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72"/>
            <p:cNvSpPr/>
            <p:nvPr/>
          </p:nvSpPr>
          <p:spPr>
            <a:xfrm>
              <a:off x="4095152" y="2967833"/>
              <a:ext cx="32900" cy="24758"/>
            </a:xfrm>
            <a:custGeom>
              <a:rect b="b" l="l" r="r" t="t"/>
              <a:pathLst>
                <a:path extrusionOk="0" h="2177" w="2763">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72"/>
            <p:cNvSpPr/>
            <p:nvPr/>
          </p:nvSpPr>
          <p:spPr>
            <a:xfrm>
              <a:off x="4101380" y="2973303"/>
              <a:ext cx="51583" cy="60684"/>
            </a:xfrm>
            <a:custGeom>
              <a:rect b="b" l="l" r="r" t="t"/>
              <a:pathLst>
                <a:path extrusionOk="0" h="5336" w="4332">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72"/>
            <p:cNvSpPr/>
            <p:nvPr/>
          </p:nvSpPr>
          <p:spPr>
            <a:xfrm>
              <a:off x="4124802" y="2964728"/>
              <a:ext cx="2751" cy="5971"/>
            </a:xfrm>
            <a:custGeom>
              <a:rect b="b" l="l" r="r" t="t"/>
              <a:pathLst>
                <a:path extrusionOk="0" h="525" w="231">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72"/>
            <p:cNvSpPr/>
            <p:nvPr/>
          </p:nvSpPr>
          <p:spPr>
            <a:xfrm>
              <a:off x="4037591" y="3015893"/>
              <a:ext cx="73267" cy="45456"/>
            </a:xfrm>
            <a:custGeom>
              <a:rect b="b" l="l" r="r" t="t"/>
              <a:pathLst>
                <a:path extrusionOk="0" h="3997" w="6153">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72"/>
            <p:cNvSpPr/>
            <p:nvPr/>
          </p:nvSpPr>
          <p:spPr>
            <a:xfrm>
              <a:off x="3911526" y="2929280"/>
              <a:ext cx="85972" cy="69020"/>
            </a:xfrm>
            <a:custGeom>
              <a:rect b="b" l="l" r="r" t="t"/>
              <a:pathLst>
                <a:path extrusionOk="0" h="6069" w="722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72"/>
            <p:cNvSpPr/>
            <p:nvPr/>
          </p:nvSpPr>
          <p:spPr>
            <a:xfrm>
              <a:off x="3896332" y="2997572"/>
              <a:ext cx="113621" cy="124461"/>
            </a:xfrm>
            <a:custGeom>
              <a:rect b="b" l="l" r="r" t="t"/>
              <a:pathLst>
                <a:path extrusionOk="0" h="10944" w="9542">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72"/>
            <p:cNvSpPr/>
            <p:nvPr/>
          </p:nvSpPr>
          <p:spPr>
            <a:xfrm>
              <a:off x="3973815" y="3045871"/>
              <a:ext cx="104655" cy="75923"/>
            </a:xfrm>
            <a:custGeom>
              <a:rect b="b" l="l" r="r" t="t"/>
              <a:pathLst>
                <a:path extrusionOk="0" h="6676" w="8789">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72"/>
            <p:cNvSpPr/>
            <p:nvPr/>
          </p:nvSpPr>
          <p:spPr>
            <a:xfrm>
              <a:off x="3996236" y="3024695"/>
              <a:ext cx="46106" cy="39042"/>
            </a:xfrm>
            <a:custGeom>
              <a:rect b="b" l="l" r="r" t="t"/>
              <a:pathLst>
                <a:path extrusionOk="0" h="3433" w="3872">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72"/>
            <p:cNvSpPr/>
            <p:nvPr/>
          </p:nvSpPr>
          <p:spPr>
            <a:xfrm>
              <a:off x="4033614" y="3061110"/>
              <a:ext cx="10467" cy="11907"/>
            </a:xfrm>
            <a:custGeom>
              <a:rect b="b" l="l" r="r" t="t"/>
              <a:pathLst>
                <a:path extrusionOk="0" h="1047" w="879">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72"/>
            <p:cNvSpPr/>
            <p:nvPr/>
          </p:nvSpPr>
          <p:spPr>
            <a:xfrm>
              <a:off x="4029125" y="3065864"/>
              <a:ext cx="70516" cy="89240"/>
            </a:xfrm>
            <a:custGeom>
              <a:rect b="b" l="l" r="r" t="t"/>
              <a:pathLst>
                <a:path extrusionOk="0" h="7847" w="5922">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72"/>
            <p:cNvSpPr/>
            <p:nvPr/>
          </p:nvSpPr>
          <p:spPr>
            <a:xfrm>
              <a:off x="3978054" y="3108693"/>
              <a:ext cx="57811" cy="66882"/>
            </a:xfrm>
            <a:custGeom>
              <a:rect b="b" l="l" r="r" t="t"/>
              <a:pathLst>
                <a:path extrusionOk="0" h="5881" w="4855">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765" name="Google Shape;1765;p72"/>
            <p:cNvSpPr/>
            <p:nvPr/>
          </p:nvSpPr>
          <p:spPr>
            <a:xfrm>
              <a:off x="3963598" y="3151999"/>
              <a:ext cx="5239" cy="11"/>
            </a:xfrm>
            <a:custGeom>
              <a:rect b="b" l="l" r="r" t="t"/>
              <a:pathLst>
                <a:path extrusionOk="0" h="1" w="440">
                  <a:moveTo>
                    <a:pt x="1" y="1"/>
                  </a:moveTo>
                  <a:lnTo>
                    <a:pt x="210" y="1"/>
                  </a:lnTo>
                  <a:lnTo>
                    <a:pt x="440" y="1"/>
                  </a:lnTo>
                  <a:lnTo>
                    <a:pt x="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72"/>
            <p:cNvSpPr/>
            <p:nvPr/>
          </p:nvSpPr>
          <p:spPr>
            <a:xfrm>
              <a:off x="3949392" y="3117029"/>
              <a:ext cx="39878" cy="37609"/>
            </a:xfrm>
            <a:custGeom>
              <a:rect b="b" l="l" r="r" t="t"/>
              <a:pathLst>
                <a:path extrusionOk="0" h="3307" w="3349">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72"/>
            <p:cNvSpPr/>
            <p:nvPr/>
          </p:nvSpPr>
          <p:spPr>
            <a:xfrm>
              <a:off x="3845999" y="3071334"/>
              <a:ext cx="89711" cy="57841"/>
            </a:xfrm>
            <a:custGeom>
              <a:rect b="b" l="l" r="r" t="t"/>
              <a:pathLst>
                <a:path extrusionOk="0" h="5086" w="7534">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72"/>
            <p:cNvSpPr/>
            <p:nvPr/>
          </p:nvSpPr>
          <p:spPr>
            <a:xfrm>
              <a:off x="3809372" y="2919523"/>
              <a:ext cx="106405" cy="94483"/>
            </a:xfrm>
            <a:custGeom>
              <a:rect b="b" l="l" r="r" t="t"/>
              <a:pathLst>
                <a:path extrusionOk="0" h="8308" w="8936">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72"/>
            <p:cNvSpPr/>
            <p:nvPr/>
          </p:nvSpPr>
          <p:spPr>
            <a:xfrm>
              <a:off x="3795917" y="2888589"/>
              <a:ext cx="27173" cy="50699"/>
            </a:xfrm>
            <a:custGeom>
              <a:rect b="b" l="l" r="r" t="t"/>
              <a:pathLst>
                <a:path extrusionOk="0" h="4458" w="2282">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72"/>
            <p:cNvSpPr/>
            <p:nvPr/>
          </p:nvSpPr>
          <p:spPr>
            <a:xfrm>
              <a:off x="3689035" y="2890250"/>
              <a:ext cx="138044" cy="127554"/>
            </a:xfrm>
            <a:custGeom>
              <a:rect b="b" l="l" r="r" t="t"/>
              <a:pathLst>
                <a:path extrusionOk="0" h="11216" w="11593">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72"/>
            <p:cNvSpPr/>
            <p:nvPr/>
          </p:nvSpPr>
          <p:spPr>
            <a:xfrm>
              <a:off x="3661636" y="2898825"/>
              <a:ext cx="79733" cy="60206"/>
            </a:xfrm>
            <a:custGeom>
              <a:rect b="b" l="l" r="r" t="t"/>
              <a:pathLst>
                <a:path extrusionOk="0" h="5294" w="6696">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72"/>
            <p:cNvSpPr/>
            <p:nvPr/>
          </p:nvSpPr>
          <p:spPr>
            <a:xfrm>
              <a:off x="3632974" y="2958780"/>
              <a:ext cx="56573" cy="43318"/>
            </a:xfrm>
            <a:custGeom>
              <a:rect b="b" l="l" r="r" t="t"/>
              <a:pathLst>
                <a:path extrusionOk="0" h="3809" w="4751">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72"/>
            <p:cNvSpPr/>
            <p:nvPr/>
          </p:nvSpPr>
          <p:spPr>
            <a:xfrm>
              <a:off x="3632736" y="2960691"/>
              <a:ext cx="81233" cy="85430"/>
            </a:xfrm>
            <a:custGeom>
              <a:rect b="b" l="l" r="r" t="t"/>
              <a:pathLst>
                <a:path extrusionOk="0" h="7512" w="6822">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72"/>
            <p:cNvSpPr/>
            <p:nvPr/>
          </p:nvSpPr>
          <p:spPr>
            <a:xfrm>
              <a:off x="3665125" y="2976874"/>
              <a:ext cx="112121" cy="99236"/>
            </a:xfrm>
            <a:custGeom>
              <a:rect b="b" l="l" r="r" t="t"/>
              <a:pathLst>
                <a:path extrusionOk="0" h="8726" w="9416">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72"/>
            <p:cNvSpPr/>
            <p:nvPr/>
          </p:nvSpPr>
          <p:spPr>
            <a:xfrm>
              <a:off x="3712457" y="3043733"/>
              <a:ext cx="51833" cy="35948"/>
            </a:xfrm>
            <a:custGeom>
              <a:rect b="b" l="l" r="r" t="t"/>
              <a:pathLst>
                <a:path extrusionOk="0" h="3161" w="4353">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72"/>
            <p:cNvSpPr/>
            <p:nvPr/>
          </p:nvSpPr>
          <p:spPr>
            <a:xfrm>
              <a:off x="3628997" y="3033259"/>
              <a:ext cx="44355" cy="30956"/>
            </a:xfrm>
            <a:custGeom>
              <a:rect b="b" l="l" r="r" t="t"/>
              <a:pathLst>
                <a:path extrusionOk="0" h="2722" w="3725">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72"/>
            <p:cNvSpPr/>
            <p:nvPr/>
          </p:nvSpPr>
          <p:spPr>
            <a:xfrm>
              <a:off x="3633975" y="3059916"/>
              <a:ext cx="21195" cy="12146"/>
            </a:xfrm>
            <a:custGeom>
              <a:rect b="b" l="l" r="r" t="t"/>
              <a:pathLst>
                <a:path extrusionOk="0" h="1068" w="178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78" name="Google Shape;1778;p72"/>
            <p:cNvGrpSpPr/>
            <p:nvPr/>
          </p:nvGrpSpPr>
          <p:grpSpPr>
            <a:xfrm>
              <a:off x="3632736" y="3051591"/>
              <a:ext cx="63288" cy="45217"/>
              <a:chOff x="3450375" y="3038225"/>
              <a:chExt cx="132875" cy="99400"/>
            </a:xfrm>
          </p:grpSpPr>
          <p:sp>
            <p:nvSpPr>
              <p:cNvPr id="1779" name="Google Shape;1779;p72"/>
              <p:cNvSpPr/>
              <p:nvPr/>
            </p:nvSpPr>
            <p:spPr>
              <a:xfrm>
                <a:off x="3450375" y="3038225"/>
                <a:ext cx="46050" cy="13625"/>
              </a:xfrm>
              <a:custGeom>
                <a:rect b="b" l="l" r="r" t="t"/>
                <a:pathLst>
                  <a:path extrusionOk="0" h="545" w="1842">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72"/>
              <p:cNvSpPr/>
              <p:nvPr/>
            </p:nvSpPr>
            <p:spPr>
              <a:xfrm>
                <a:off x="3481225" y="3056525"/>
                <a:ext cx="102025" cy="81100"/>
              </a:xfrm>
              <a:custGeom>
                <a:rect b="b" l="l" r="r" t="t"/>
                <a:pathLst>
                  <a:path extrusionOk="0" h="3244" w="4081">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81" name="Google Shape;1781;p72"/>
            <p:cNvSpPr/>
            <p:nvPr/>
          </p:nvSpPr>
          <p:spPr>
            <a:xfrm>
              <a:off x="3657897" y="3077759"/>
              <a:ext cx="19195" cy="21903"/>
            </a:xfrm>
            <a:custGeom>
              <a:rect b="b" l="l" r="r" t="t"/>
              <a:pathLst>
                <a:path extrusionOk="0" h="1926" w="1612">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72"/>
            <p:cNvSpPr/>
            <p:nvPr/>
          </p:nvSpPr>
          <p:spPr>
            <a:xfrm>
              <a:off x="3670352" y="3087756"/>
              <a:ext cx="27911" cy="28568"/>
            </a:xfrm>
            <a:custGeom>
              <a:rect b="b" l="l" r="r" t="t"/>
              <a:pathLst>
                <a:path extrusionOk="0" h="2512" w="2344">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72"/>
            <p:cNvSpPr/>
            <p:nvPr/>
          </p:nvSpPr>
          <p:spPr>
            <a:xfrm>
              <a:off x="3689785" y="3073722"/>
              <a:ext cx="42617" cy="42840"/>
            </a:xfrm>
            <a:custGeom>
              <a:rect b="b" l="l" r="r" t="t"/>
              <a:pathLst>
                <a:path extrusionOk="0" h="3767" w="3579">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72"/>
            <p:cNvSpPr/>
            <p:nvPr/>
          </p:nvSpPr>
          <p:spPr>
            <a:xfrm>
              <a:off x="3726412" y="3070151"/>
              <a:ext cx="29161" cy="43557"/>
            </a:xfrm>
            <a:custGeom>
              <a:rect b="b" l="l" r="r" t="t"/>
              <a:pathLst>
                <a:path extrusionOk="0" h="3830" w="2449">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72"/>
            <p:cNvSpPr/>
            <p:nvPr/>
          </p:nvSpPr>
          <p:spPr>
            <a:xfrm>
              <a:off x="3746846" y="3070151"/>
              <a:ext cx="13956" cy="35459"/>
            </a:xfrm>
            <a:custGeom>
              <a:rect b="b" l="l" r="r" t="t"/>
              <a:pathLst>
                <a:path extrusionOk="0" h="3118" w="1172">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72"/>
            <p:cNvSpPr/>
            <p:nvPr/>
          </p:nvSpPr>
          <p:spPr>
            <a:xfrm>
              <a:off x="3754312" y="3061110"/>
              <a:ext cx="21445" cy="42840"/>
            </a:xfrm>
            <a:custGeom>
              <a:rect b="b" l="l" r="r" t="t"/>
              <a:pathLst>
                <a:path extrusionOk="0" h="3767" w="1801">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72"/>
            <p:cNvSpPr/>
            <p:nvPr/>
          </p:nvSpPr>
          <p:spPr>
            <a:xfrm>
              <a:off x="3838283" y="2987337"/>
              <a:ext cx="71755" cy="108994"/>
            </a:xfrm>
            <a:custGeom>
              <a:rect b="b" l="l" r="r" t="t"/>
              <a:pathLst>
                <a:path extrusionOk="0" h="9584" w="6026">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72"/>
            <p:cNvSpPr/>
            <p:nvPr/>
          </p:nvSpPr>
          <p:spPr>
            <a:xfrm>
              <a:off x="3829555" y="3057778"/>
              <a:ext cx="2251" cy="1194"/>
            </a:xfrm>
            <a:custGeom>
              <a:rect b="b" l="l" r="r" t="t"/>
              <a:pathLst>
                <a:path extrusionOk="0" h="105" w="189">
                  <a:moveTo>
                    <a:pt x="189" y="0"/>
                  </a:moveTo>
                  <a:lnTo>
                    <a:pt x="1" y="42"/>
                  </a:lnTo>
                  <a:lnTo>
                    <a:pt x="63" y="105"/>
                  </a:lnTo>
                  <a:lnTo>
                    <a:pt x="168" y="84"/>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72"/>
            <p:cNvSpPr/>
            <p:nvPr/>
          </p:nvSpPr>
          <p:spPr>
            <a:xfrm>
              <a:off x="3749584" y="2988770"/>
              <a:ext cx="104905" cy="77822"/>
            </a:xfrm>
            <a:custGeom>
              <a:rect b="b" l="l" r="r" t="t"/>
              <a:pathLst>
                <a:path extrusionOk="0" h="6843" w="881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790" name="Google Shape;1790;p72"/>
            <p:cNvSpPr/>
            <p:nvPr/>
          </p:nvSpPr>
          <p:spPr>
            <a:xfrm>
              <a:off x="3767267" y="3053013"/>
              <a:ext cx="78744" cy="64493"/>
            </a:xfrm>
            <a:custGeom>
              <a:rect b="b" l="l" r="r" t="t"/>
              <a:pathLst>
                <a:path extrusionOk="0" h="5671" w="6613">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72"/>
            <p:cNvSpPr/>
            <p:nvPr/>
          </p:nvSpPr>
          <p:spPr>
            <a:xfrm>
              <a:off x="3805645" y="3058722"/>
              <a:ext cx="52322" cy="74968"/>
            </a:xfrm>
            <a:custGeom>
              <a:rect b="b" l="l" r="r" t="t"/>
              <a:pathLst>
                <a:path extrusionOk="0" h="6592" w="4394">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72"/>
            <p:cNvSpPr/>
            <p:nvPr/>
          </p:nvSpPr>
          <p:spPr>
            <a:xfrm>
              <a:off x="3805883" y="3130585"/>
              <a:ext cx="39378" cy="40702"/>
            </a:xfrm>
            <a:custGeom>
              <a:rect b="b" l="l" r="r" t="t"/>
              <a:pathLst>
                <a:path extrusionOk="0" h="3579" w="3307">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72"/>
            <p:cNvSpPr/>
            <p:nvPr/>
          </p:nvSpPr>
          <p:spPr>
            <a:xfrm>
              <a:off x="3809622" y="3131301"/>
              <a:ext cx="13967" cy="8575"/>
            </a:xfrm>
            <a:custGeom>
              <a:rect b="b" l="l" r="r" t="t"/>
              <a:pathLst>
                <a:path extrusionOk="0" h="754" w="1173">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72"/>
            <p:cNvSpPr/>
            <p:nvPr/>
          </p:nvSpPr>
          <p:spPr>
            <a:xfrm>
              <a:off x="3822327" y="3120122"/>
              <a:ext cx="52834" cy="59023"/>
            </a:xfrm>
            <a:custGeom>
              <a:rect b="b" l="l" r="r" t="t"/>
              <a:pathLst>
                <a:path extrusionOk="0" h="5190" w="4437">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72"/>
            <p:cNvSpPr/>
            <p:nvPr/>
          </p:nvSpPr>
          <p:spPr>
            <a:xfrm>
              <a:off x="3828067" y="3174369"/>
              <a:ext cx="7478" cy="9769"/>
            </a:xfrm>
            <a:custGeom>
              <a:rect b="b" l="l" r="r" t="t"/>
              <a:pathLst>
                <a:path extrusionOk="0" h="859" w="628">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72"/>
            <p:cNvSpPr/>
            <p:nvPr/>
          </p:nvSpPr>
          <p:spPr>
            <a:xfrm>
              <a:off x="3947654" y="3151533"/>
              <a:ext cx="76994" cy="74956"/>
            </a:xfrm>
            <a:custGeom>
              <a:rect b="b" l="l" r="r" t="t"/>
              <a:pathLst>
                <a:path extrusionOk="0" h="6591" w="6466">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72"/>
            <p:cNvSpPr/>
            <p:nvPr/>
          </p:nvSpPr>
          <p:spPr>
            <a:xfrm>
              <a:off x="3945415" y="3152954"/>
              <a:ext cx="13956" cy="10963"/>
            </a:xfrm>
            <a:custGeom>
              <a:rect b="b" l="l" r="r" t="t"/>
              <a:pathLst>
                <a:path extrusionOk="0" h="964" w="1172">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72"/>
            <p:cNvSpPr/>
            <p:nvPr/>
          </p:nvSpPr>
          <p:spPr>
            <a:xfrm>
              <a:off x="3945415" y="3159380"/>
              <a:ext cx="13706" cy="15956"/>
            </a:xfrm>
            <a:custGeom>
              <a:rect b="b" l="l" r="r" t="t"/>
              <a:pathLst>
                <a:path extrusionOk="0" h="1403" w="1151">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72"/>
            <p:cNvSpPr/>
            <p:nvPr/>
          </p:nvSpPr>
          <p:spPr>
            <a:xfrm>
              <a:off x="3829055" y="3110126"/>
              <a:ext cx="131316" cy="124222"/>
            </a:xfrm>
            <a:custGeom>
              <a:rect b="b" l="l" r="r" t="t"/>
              <a:pathLst>
                <a:path extrusionOk="0" h="10923" w="11028">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800" name="Google Shape;1800;p72"/>
            <p:cNvSpPr/>
            <p:nvPr/>
          </p:nvSpPr>
          <p:spPr>
            <a:xfrm>
              <a:off x="3970326" y="3207451"/>
              <a:ext cx="21934" cy="52837"/>
            </a:xfrm>
            <a:custGeom>
              <a:rect b="b" l="l" r="r" t="t"/>
              <a:pathLst>
                <a:path extrusionOk="0" h="4646" w="1842">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72"/>
            <p:cNvSpPr/>
            <p:nvPr/>
          </p:nvSpPr>
          <p:spPr>
            <a:xfrm>
              <a:off x="3895082" y="3199593"/>
              <a:ext cx="81233" cy="66165"/>
            </a:xfrm>
            <a:custGeom>
              <a:rect b="b" l="l" r="r" t="t"/>
              <a:pathLst>
                <a:path extrusionOk="0" h="5818" w="6822">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72"/>
            <p:cNvSpPr/>
            <p:nvPr/>
          </p:nvSpPr>
          <p:spPr>
            <a:xfrm>
              <a:off x="3824328" y="3184365"/>
              <a:ext cx="86210" cy="81393"/>
            </a:xfrm>
            <a:custGeom>
              <a:rect b="b" l="l" r="r" t="t"/>
              <a:pathLst>
                <a:path extrusionOk="0" h="7157" w="724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72"/>
            <p:cNvSpPr/>
            <p:nvPr/>
          </p:nvSpPr>
          <p:spPr>
            <a:xfrm>
              <a:off x="3916754" y="3249086"/>
              <a:ext cx="53834" cy="46889"/>
            </a:xfrm>
            <a:custGeom>
              <a:rect b="b" l="l" r="r" t="t"/>
              <a:pathLst>
                <a:path extrusionOk="0" h="4123" w="4521">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72"/>
            <p:cNvSpPr/>
            <p:nvPr/>
          </p:nvSpPr>
          <p:spPr>
            <a:xfrm>
              <a:off x="3879638" y="3263609"/>
              <a:ext cx="64539" cy="61639"/>
            </a:xfrm>
            <a:custGeom>
              <a:rect b="b" l="l" r="r" t="t"/>
              <a:pathLst>
                <a:path extrusionOk="0" h="5420" w="542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72"/>
            <p:cNvSpPr/>
            <p:nvPr/>
          </p:nvSpPr>
          <p:spPr>
            <a:xfrm>
              <a:off x="3824578" y="3257889"/>
              <a:ext cx="92188" cy="82826"/>
            </a:xfrm>
            <a:custGeom>
              <a:rect b="b" l="l" r="r" t="t"/>
              <a:pathLst>
                <a:path extrusionOk="0" h="7283" w="7742">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806" name="Google Shape;1806;p72"/>
            <p:cNvSpPr/>
            <p:nvPr/>
          </p:nvSpPr>
          <p:spPr>
            <a:xfrm>
              <a:off x="3953131" y="3215060"/>
              <a:ext cx="71767" cy="110427"/>
            </a:xfrm>
            <a:custGeom>
              <a:rect b="b" l="l" r="r" t="t"/>
              <a:pathLst>
                <a:path extrusionOk="0" h="9710" w="6027">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72"/>
            <p:cNvSpPr/>
            <p:nvPr/>
          </p:nvSpPr>
          <p:spPr>
            <a:xfrm>
              <a:off x="3951893" y="3317378"/>
              <a:ext cx="9978" cy="10724"/>
            </a:xfrm>
            <a:custGeom>
              <a:rect b="b" l="l" r="r" t="t"/>
              <a:pathLst>
                <a:path extrusionOk="0" h="943" w="838">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72"/>
            <p:cNvSpPr/>
            <p:nvPr/>
          </p:nvSpPr>
          <p:spPr>
            <a:xfrm>
              <a:off x="3925232" y="3338554"/>
              <a:ext cx="15956" cy="14295"/>
            </a:xfrm>
            <a:custGeom>
              <a:rect b="b" l="l" r="r" t="t"/>
              <a:pathLst>
                <a:path extrusionOk="0" h="1257" w="134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72"/>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72"/>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72"/>
            <p:cNvSpPr/>
            <p:nvPr/>
          </p:nvSpPr>
          <p:spPr>
            <a:xfrm>
              <a:off x="4014919" y="2846238"/>
              <a:ext cx="33651" cy="9053"/>
            </a:xfrm>
            <a:custGeom>
              <a:rect b="b" l="l" r="r" t="t"/>
              <a:pathLst>
                <a:path extrusionOk="0" h="796" w="2826">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72"/>
            <p:cNvSpPr/>
            <p:nvPr/>
          </p:nvSpPr>
          <p:spPr>
            <a:xfrm>
              <a:off x="4036853" y="2853608"/>
              <a:ext cx="1250" cy="1205"/>
            </a:xfrm>
            <a:custGeom>
              <a:rect b="b" l="l" r="r" t="t"/>
              <a:pathLst>
                <a:path extrusionOk="0" fill="none" h="106" w="105">
                  <a:moveTo>
                    <a:pt x="105" y="105"/>
                  </a:moveTo>
                  <a:lnTo>
                    <a:pt x="0" y="1"/>
                  </a:lnTo>
                </a:path>
              </a:pathLst>
            </a:custGeom>
            <a:solidFill>
              <a:srgbClr val="5F7D95"/>
            </a:solidFill>
            <a:ln cap="rnd" cmpd="sng" w="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72"/>
            <p:cNvSpPr/>
            <p:nvPr/>
          </p:nvSpPr>
          <p:spPr>
            <a:xfrm>
              <a:off x="4346543" y="2948318"/>
              <a:ext cx="21183" cy="11907"/>
            </a:xfrm>
            <a:custGeom>
              <a:rect b="b" l="l" r="r" t="t"/>
              <a:pathLst>
                <a:path extrusionOk="0" h="1047" w="1779">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72"/>
            <p:cNvSpPr/>
            <p:nvPr/>
          </p:nvSpPr>
          <p:spPr>
            <a:xfrm>
              <a:off x="3878888" y="2847660"/>
              <a:ext cx="16706" cy="13579"/>
            </a:xfrm>
            <a:custGeom>
              <a:rect b="b" l="l" r="r" t="t"/>
              <a:pathLst>
                <a:path extrusionOk="0" h="1194" w="1403">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72"/>
            <p:cNvSpPr/>
            <p:nvPr/>
          </p:nvSpPr>
          <p:spPr>
            <a:xfrm>
              <a:off x="3865182" y="2817204"/>
              <a:ext cx="27923" cy="34993"/>
            </a:xfrm>
            <a:custGeom>
              <a:rect b="b" l="l" r="r" t="t"/>
              <a:pathLst>
                <a:path extrusionOk="0" h="3077" w="2345">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16" name="Google Shape;1816;p72"/>
          <p:cNvGrpSpPr/>
          <p:nvPr/>
        </p:nvGrpSpPr>
        <p:grpSpPr>
          <a:xfrm>
            <a:off x="3554131" y="1233340"/>
            <a:ext cx="2078182" cy="1366558"/>
            <a:chOff x="235800" y="830650"/>
            <a:chExt cx="6978450" cy="4588844"/>
          </a:xfrm>
        </p:grpSpPr>
        <p:sp>
          <p:nvSpPr>
            <p:cNvPr id="1817" name="Google Shape;1817;p72"/>
            <p:cNvSpPr/>
            <p:nvPr/>
          </p:nvSpPr>
          <p:spPr>
            <a:xfrm>
              <a:off x="235800" y="1224769"/>
              <a:ext cx="2592225" cy="4194725"/>
            </a:xfrm>
            <a:custGeom>
              <a:rect b="b" l="l" r="r" t="t"/>
              <a:pathLst>
                <a:path extrusionOk="0" h="167789" w="103689">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72"/>
            <p:cNvSpPr/>
            <p:nvPr/>
          </p:nvSpPr>
          <p:spPr>
            <a:xfrm>
              <a:off x="2370225" y="830650"/>
              <a:ext cx="1016975" cy="1158500"/>
            </a:xfrm>
            <a:custGeom>
              <a:rect b="b" l="l" r="r" t="t"/>
              <a:pathLst>
                <a:path extrusionOk="0" h="46340" w="40679">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72"/>
            <p:cNvSpPr/>
            <p:nvPr/>
          </p:nvSpPr>
          <p:spPr>
            <a:xfrm>
              <a:off x="3143325" y="1089650"/>
              <a:ext cx="4064350" cy="3503975"/>
            </a:xfrm>
            <a:custGeom>
              <a:rect b="b" l="l" r="r" t="t"/>
              <a:pathLst>
                <a:path extrusionOk="0" h="140159" w="162574">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72"/>
            <p:cNvSpPr/>
            <p:nvPr/>
          </p:nvSpPr>
          <p:spPr>
            <a:xfrm>
              <a:off x="6146600" y="3671525"/>
              <a:ext cx="342925" cy="189500"/>
            </a:xfrm>
            <a:custGeom>
              <a:rect b="b" l="l" r="r" t="t"/>
              <a:pathLst>
                <a:path extrusionOk="0" h="7580" w="13717">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72"/>
            <p:cNvSpPr/>
            <p:nvPr/>
          </p:nvSpPr>
          <p:spPr>
            <a:xfrm>
              <a:off x="5901600" y="3652500"/>
              <a:ext cx="558700" cy="402875"/>
            </a:xfrm>
            <a:custGeom>
              <a:rect b="b" l="l" r="r" t="t"/>
              <a:pathLst>
                <a:path extrusionOk="0" h="16115" w="22348">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72"/>
            <p:cNvSpPr/>
            <p:nvPr/>
          </p:nvSpPr>
          <p:spPr>
            <a:xfrm>
              <a:off x="6249675" y="4061675"/>
              <a:ext cx="964575" cy="811125"/>
            </a:xfrm>
            <a:custGeom>
              <a:rect b="b" l="l" r="r" t="t"/>
              <a:pathLst>
                <a:path extrusionOk="0" h="32445" w="38583">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23" name="Google Shape;1823;p72"/>
          <p:cNvGrpSpPr/>
          <p:nvPr/>
        </p:nvGrpSpPr>
        <p:grpSpPr>
          <a:xfrm>
            <a:off x="742628" y="3064442"/>
            <a:ext cx="2622876" cy="1333540"/>
            <a:chOff x="238125" y="1038125"/>
            <a:chExt cx="7146800" cy="3633625"/>
          </a:xfrm>
        </p:grpSpPr>
        <p:sp>
          <p:nvSpPr>
            <p:cNvPr id="1824" name="Google Shape;1824;p72"/>
            <p:cNvSpPr/>
            <p:nvPr/>
          </p:nvSpPr>
          <p:spPr>
            <a:xfrm>
              <a:off x="6256150" y="3780375"/>
              <a:ext cx="62400" cy="53425"/>
            </a:xfrm>
            <a:custGeom>
              <a:rect b="b" l="l" r="r" t="t"/>
              <a:pathLst>
                <a:path extrusionOk="0" h="2137" w="2496">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72"/>
            <p:cNvSpPr/>
            <p:nvPr/>
          </p:nvSpPr>
          <p:spPr>
            <a:xfrm>
              <a:off x="6256150" y="3856775"/>
              <a:ext cx="62200" cy="53250"/>
            </a:xfrm>
            <a:custGeom>
              <a:rect b="b" l="l" r="r" t="t"/>
              <a:pathLst>
                <a:path extrusionOk="0" h="2130" w="2488">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72"/>
            <p:cNvSpPr/>
            <p:nvPr/>
          </p:nvSpPr>
          <p:spPr>
            <a:xfrm>
              <a:off x="6256150" y="3932800"/>
              <a:ext cx="62200" cy="53425"/>
            </a:xfrm>
            <a:custGeom>
              <a:rect b="b" l="l" r="r" t="t"/>
              <a:pathLst>
                <a:path extrusionOk="0" h="2137" w="2488">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72"/>
            <p:cNvSpPr/>
            <p:nvPr/>
          </p:nvSpPr>
          <p:spPr>
            <a:xfrm>
              <a:off x="6332350"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72"/>
            <p:cNvSpPr/>
            <p:nvPr/>
          </p:nvSpPr>
          <p:spPr>
            <a:xfrm>
              <a:off x="6332350"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72"/>
            <p:cNvSpPr/>
            <p:nvPr/>
          </p:nvSpPr>
          <p:spPr>
            <a:xfrm>
              <a:off x="6408350" y="385677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72"/>
            <p:cNvSpPr/>
            <p:nvPr/>
          </p:nvSpPr>
          <p:spPr>
            <a:xfrm>
              <a:off x="6408350" y="3932800"/>
              <a:ext cx="62425" cy="53425"/>
            </a:xfrm>
            <a:custGeom>
              <a:rect b="b" l="l" r="r" t="t"/>
              <a:pathLst>
                <a:path extrusionOk="0" h="2137" w="2497">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72"/>
            <p:cNvSpPr/>
            <p:nvPr/>
          </p:nvSpPr>
          <p:spPr>
            <a:xfrm>
              <a:off x="6408350" y="4085225"/>
              <a:ext cx="62425" cy="53350"/>
            </a:xfrm>
            <a:custGeom>
              <a:rect b="b" l="l" r="r" t="t"/>
              <a:pathLst>
                <a:path extrusionOk="0" h="2134" w="2497">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72"/>
            <p:cNvSpPr/>
            <p:nvPr/>
          </p:nvSpPr>
          <p:spPr>
            <a:xfrm>
              <a:off x="6484575" y="385677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72"/>
            <p:cNvSpPr/>
            <p:nvPr/>
          </p:nvSpPr>
          <p:spPr>
            <a:xfrm>
              <a:off x="648457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72"/>
            <p:cNvSpPr/>
            <p:nvPr/>
          </p:nvSpPr>
          <p:spPr>
            <a:xfrm>
              <a:off x="6484575" y="4161425"/>
              <a:ext cx="62425" cy="53300"/>
            </a:xfrm>
            <a:custGeom>
              <a:rect b="b" l="l" r="r" t="t"/>
              <a:pathLst>
                <a:path extrusionOk="0" h="2132" w="2497">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72"/>
            <p:cNvSpPr/>
            <p:nvPr/>
          </p:nvSpPr>
          <p:spPr>
            <a:xfrm>
              <a:off x="6484575" y="40852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72"/>
            <p:cNvSpPr/>
            <p:nvPr/>
          </p:nvSpPr>
          <p:spPr>
            <a:xfrm>
              <a:off x="6484575" y="4009000"/>
              <a:ext cx="62425" cy="53350"/>
            </a:xfrm>
            <a:custGeom>
              <a:rect b="b" l="l" r="r" t="t"/>
              <a:pathLst>
                <a:path extrusionOk="0" h="2134" w="2497">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72"/>
            <p:cNvSpPr/>
            <p:nvPr/>
          </p:nvSpPr>
          <p:spPr>
            <a:xfrm>
              <a:off x="6638425" y="3856775"/>
              <a:ext cx="62425" cy="53250"/>
            </a:xfrm>
            <a:custGeom>
              <a:rect b="b" l="l" r="r" t="t"/>
              <a:pathLst>
                <a:path extrusionOk="0" h="2130" w="2497">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72"/>
            <p:cNvSpPr/>
            <p:nvPr/>
          </p:nvSpPr>
          <p:spPr>
            <a:xfrm>
              <a:off x="663842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72"/>
            <p:cNvSpPr/>
            <p:nvPr/>
          </p:nvSpPr>
          <p:spPr>
            <a:xfrm>
              <a:off x="6638425" y="4161425"/>
              <a:ext cx="62425" cy="53300"/>
            </a:xfrm>
            <a:custGeom>
              <a:rect b="b" l="l" r="r" t="t"/>
              <a:pathLst>
                <a:path extrusionOk="0" h="2132" w="2497">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72"/>
            <p:cNvSpPr/>
            <p:nvPr/>
          </p:nvSpPr>
          <p:spPr>
            <a:xfrm>
              <a:off x="6638425" y="4085225"/>
              <a:ext cx="62425" cy="53350"/>
            </a:xfrm>
            <a:custGeom>
              <a:rect b="b" l="l" r="r" t="t"/>
              <a:pathLst>
                <a:path extrusionOk="0" h="2134" w="2497">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72"/>
            <p:cNvSpPr/>
            <p:nvPr/>
          </p:nvSpPr>
          <p:spPr>
            <a:xfrm>
              <a:off x="6638425" y="4009000"/>
              <a:ext cx="62425" cy="53350"/>
            </a:xfrm>
            <a:custGeom>
              <a:rect b="b" l="l" r="r" t="t"/>
              <a:pathLst>
                <a:path extrusionOk="0" h="2134" w="2497">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72"/>
            <p:cNvSpPr/>
            <p:nvPr/>
          </p:nvSpPr>
          <p:spPr>
            <a:xfrm>
              <a:off x="6715450" y="393280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72"/>
            <p:cNvSpPr/>
            <p:nvPr/>
          </p:nvSpPr>
          <p:spPr>
            <a:xfrm>
              <a:off x="6715450" y="40852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72"/>
            <p:cNvSpPr/>
            <p:nvPr/>
          </p:nvSpPr>
          <p:spPr>
            <a:xfrm>
              <a:off x="6715450" y="4009000"/>
              <a:ext cx="62225" cy="53350"/>
            </a:xfrm>
            <a:custGeom>
              <a:rect b="b" l="l" r="r" t="t"/>
              <a:pathLst>
                <a:path extrusionOk="0" h="2134" w="2489">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72"/>
            <p:cNvSpPr/>
            <p:nvPr/>
          </p:nvSpPr>
          <p:spPr>
            <a:xfrm>
              <a:off x="6408350" y="4009000"/>
              <a:ext cx="62425" cy="53350"/>
            </a:xfrm>
            <a:custGeom>
              <a:rect b="b" l="l" r="r" t="t"/>
              <a:pathLst>
                <a:path extrusionOk="0" h="2134" w="2497">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72"/>
            <p:cNvSpPr/>
            <p:nvPr/>
          </p:nvSpPr>
          <p:spPr>
            <a:xfrm>
              <a:off x="6332350"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72"/>
            <p:cNvSpPr/>
            <p:nvPr/>
          </p:nvSpPr>
          <p:spPr>
            <a:xfrm>
              <a:off x="6256150" y="4009000"/>
              <a:ext cx="62200" cy="53350"/>
            </a:xfrm>
            <a:custGeom>
              <a:rect b="b" l="l" r="r" t="t"/>
              <a:pathLst>
                <a:path extrusionOk="0" h="2134" w="2488">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72"/>
            <p:cNvSpPr/>
            <p:nvPr/>
          </p:nvSpPr>
          <p:spPr>
            <a:xfrm>
              <a:off x="5951475"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72"/>
            <p:cNvSpPr/>
            <p:nvPr/>
          </p:nvSpPr>
          <p:spPr>
            <a:xfrm>
              <a:off x="5951475" y="4009000"/>
              <a:ext cx="62225" cy="53350"/>
            </a:xfrm>
            <a:custGeom>
              <a:rect b="b" l="l" r="r" t="t"/>
              <a:pathLst>
                <a:path extrusionOk="0" h="2134" w="2489">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72"/>
            <p:cNvSpPr/>
            <p:nvPr/>
          </p:nvSpPr>
          <p:spPr>
            <a:xfrm>
              <a:off x="6027500" y="385677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72"/>
            <p:cNvSpPr/>
            <p:nvPr/>
          </p:nvSpPr>
          <p:spPr>
            <a:xfrm>
              <a:off x="6027500" y="39328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72"/>
            <p:cNvSpPr/>
            <p:nvPr/>
          </p:nvSpPr>
          <p:spPr>
            <a:xfrm>
              <a:off x="6027500" y="4009000"/>
              <a:ext cx="62425" cy="53350"/>
            </a:xfrm>
            <a:custGeom>
              <a:rect b="b" l="l" r="r" t="t"/>
              <a:pathLst>
                <a:path extrusionOk="0" h="2134" w="2497">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72"/>
            <p:cNvSpPr/>
            <p:nvPr/>
          </p:nvSpPr>
          <p:spPr>
            <a:xfrm>
              <a:off x="6103700" y="3780375"/>
              <a:ext cx="62425" cy="53475"/>
            </a:xfrm>
            <a:custGeom>
              <a:rect b="b" l="l" r="r" t="t"/>
              <a:pathLst>
                <a:path extrusionOk="0" h="2139" w="2497">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72"/>
            <p:cNvSpPr/>
            <p:nvPr/>
          </p:nvSpPr>
          <p:spPr>
            <a:xfrm>
              <a:off x="6103700" y="3856775"/>
              <a:ext cx="62425" cy="53300"/>
            </a:xfrm>
            <a:custGeom>
              <a:rect b="b" l="l" r="r" t="t"/>
              <a:pathLst>
                <a:path extrusionOk="0" h="2132" w="2497">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72"/>
            <p:cNvSpPr/>
            <p:nvPr/>
          </p:nvSpPr>
          <p:spPr>
            <a:xfrm>
              <a:off x="6103700" y="3932800"/>
              <a:ext cx="62425" cy="53475"/>
            </a:xfrm>
            <a:custGeom>
              <a:rect b="b" l="l" r="r" t="t"/>
              <a:pathLst>
                <a:path extrusionOk="0" h="2139" w="2497">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72"/>
            <p:cNvSpPr/>
            <p:nvPr/>
          </p:nvSpPr>
          <p:spPr>
            <a:xfrm>
              <a:off x="6103700" y="4009000"/>
              <a:ext cx="62425" cy="53350"/>
            </a:xfrm>
            <a:custGeom>
              <a:rect b="b" l="l" r="r" t="t"/>
              <a:pathLst>
                <a:path extrusionOk="0" h="2134" w="2497">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72"/>
            <p:cNvSpPr/>
            <p:nvPr/>
          </p:nvSpPr>
          <p:spPr>
            <a:xfrm>
              <a:off x="61799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72"/>
            <p:cNvSpPr/>
            <p:nvPr/>
          </p:nvSpPr>
          <p:spPr>
            <a:xfrm>
              <a:off x="61799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72"/>
            <p:cNvSpPr/>
            <p:nvPr/>
          </p:nvSpPr>
          <p:spPr>
            <a:xfrm>
              <a:off x="61799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72"/>
            <p:cNvSpPr/>
            <p:nvPr/>
          </p:nvSpPr>
          <p:spPr>
            <a:xfrm>
              <a:off x="61799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72"/>
            <p:cNvSpPr/>
            <p:nvPr/>
          </p:nvSpPr>
          <p:spPr>
            <a:xfrm>
              <a:off x="61799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72"/>
            <p:cNvSpPr/>
            <p:nvPr/>
          </p:nvSpPr>
          <p:spPr>
            <a:xfrm>
              <a:off x="717030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72"/>
            <p:cNvSpPr/>
            <p:nvPr/>
          </p:nvSpPr>
          <p:spPr>
            <a:xfrm>
              <a:off x="68656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72"/>
            <p:cNvSpPr/>
            <p:nvPr/>
          </p:nvSpPr>
          <p:spPr>
            <a:xfrm>
              <a:off x="686565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72"/>
            <p:cNvSpPr/>
            <p:nvPr/>
          </p:nvSpPr>
          <p:spPr>
            <a:xfrm>
              <a:off x="69418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72"/>
            <p:cNvSpPr/>
            <p:nvPr/>
          </p:nvSpPr>
          <p:spPr>
            <a:xfrm>
              <a:off x="6789225" y="3627950"/>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72"/>
            <p:cNvSpPr/>
            <p:nvPr/>
          </p:nvSpPr>
          <p:spPr>
            <a:xfrm>
              <a:off x="6637000" y="3475725"/>
              <a:ext cx="62225" cy="53350"/>
            </a:xfrm>
            <a:custGeom>
              <a:rect b="b" l="l" r="r" t="t"/>
              <a:pathLst>
                <a:path extrusionOk="0" h="2134" w="2489">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72"/>
            <p:cNvSpPr/>
            <p:nvPr/>
          </p:nvSpPr>
          <p:spPr>
            <a:xfrm>
              <a:off x="6256150" y="3399500"/>
              <a:ext cx="62200" cy="53350"/>
            </a:xfrm>
            <a:custGeom>
              <a:rect b="b" l="l" r="r" t="t"/>
              <a:pathLst>
                <a:path extrusionOk="0" h="2134" w="2488">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72"/>
            <p:cNvSpPr/>
            <p:nvPr/>
          </p:nvSpPr>
          <p:spPr>
            <a:xfrm>
              <a:off x="6484575" y="355192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72"/>
            <p:cNvSpPr/>
            <p:nvPr/>
          </p:nvSpPr>
          <p:spPr>
            <a:xfrm>
              <a:off x="6484575" y="34757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72"/>
            <p:cNvSpPr/>
            <p:nvPr/>
          </p:nvSpPr>
          <p:spPr>
            <a:xfrm>
              <a:off x="6408350" y="355192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p72"/>
            <p:cNvSpPr/>
            <p:nvPr/>
          </p:nvSpPr>
          <p:spPr>
            <a:xfrm>
              <a:off x="6408350" y="3475725"/>
              <a:ext cx="62425" cy="53350"/>
            </a:xfrm>
            <a:custGeom>
              <a:rect b="b" l="l" r="r" t="t"/>
              <a:pathLst>
                <a:path extrusionOk="0" h="2134" w="2497">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72"/>
            <p:cNvSpPr/>
            <p:nvPr/>
          </p:nvSpPr>
          <p:spPr>
            <a:xfrm>
              <a:off x="6332350"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72"/>
            <p:cNvSpPr/>
            <p:nvPr/>
          </p:nvSpPr>
          <p:spPr>
            <a:xfrm>
              <a:off x="6332350" y="33995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72"/>
            <p:cNvSpPr/>
            <p:nvPr/>
          </p:nvSpPr>
          <p:spPr>
            <a:xfrm>
              <a:off x="7094075" y="4237450"/>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72"/>
            <p:cNvSpPr/>
            <p:nvPr/>
          </p:nvSpPr>
          <p:spPr>
            <a:xfrm>
              <a:off x="7017875" y="4389875"/>
              <a:ext cx="62400" cy="53350"/>
            </a:xfrm>
            <a:custGeom>
              <a:rect b="b" l="l" r="r" t="t"/>
              <a:pathLst>
                <a:path extrusionOk="0" h="2134" w="2496">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72"/>
            <p:cNvSpPr/>
            <p:nvPr/>
          </p:nvSpPr>
          <p:spPr>
            <a:xfrm>
              <a:off x="7017875" y="4313650"/>
              <a:ext cx="62400" cy="53450"/>
            </a:xfrm>
            <a:custGeom>
              <a:rect b="b" l="l" r="r" t="t"/>
              <a:pathLst>
                <a:path extrusionOk="0" h="2138" w="2496">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72"/>
            <p:cNvSpPr/>
            <p:nvPr/>
          </p:nvSpPr>
          <p:spPr>
            <a:xfrm>
              <a:off x="6941850" y="438987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72"/>
            <p:cNvSpPr/>
            <p:nvPr/>
          </p:nvSpPr>
          <p:spPr>
            <a:xfrm>
              <a:off x="6484575" y="438987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72"/>
            <p:cNvSpPr/>
            <p:nvPr/>
          </p:nvSpPr>
          <p:spPr>
            <a:xfrm>
              <a:off x="6560800" y="42374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72"/>
            <p:cNvSpPr/>
            <p:nvPr/>
          </p:nvSpPr>
          <p:spPr>
            <a:xfrm>
              <a:off x="6560800" y="4161425"/>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72"/>
            <p:cNvSpPr/>
            <p:nvPr/>
          </p:nvSpPr>
          <p:spPr>
            <a:xfrm>
              <a:off x="6560800" y="40852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72"/>
            <p:cNvSpPr/>
            <p:nvPr/>
          </p:nvSpPr>
          <p:spPr>
            <a:xfrm>
              <a:off x="6560800" y="4009000"/>
              <a:ext cx="62200" cy="53350"/>
            </a:xfrm>
            <a:custGeom>
              <a:rect b="b" l="l" r="r" t="t"/>
              <a:pathLst>
                <a:path extrusionOk="0" h="2134" w="2488">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72"/>
            <p:cNvSpPr/>
            <p:nvPr/>
          </p:nvSpPr>
          <p:spPr>
            <a:xfrm>
              <a:off x="6560800" y="39328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72"/>
            <p:cNvSpPr/>
            <p:nvPr/>
          </p:nvSpPr>
          <p:spPr>
            <a:xfrm>
              <a:off x="65608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72"/>
            <p:cNvSpPr/>
            <p:nvPr/>
          </p:nvSpPr>
          <p:spPr>
            <a:xfrm>
              <a:off x="65608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72"/>
            <p:cNvSpPr/>
            <p:nvPr/>
          </p:nvSpPr>
          <p:spPr>
            <a:xfrm>
              <a:off x="6484575" y="4237450"/>
              <a:ext cx="62425" cy="53425"/>
            </a:xfrm>
            <a:custGeom>
              <a:rect b="b" l="l" r="r" t="t"/>
              <a:pathLst>
                <a:path extrusionOk="0" h="2137" w="2497">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72"/>
            <p:cNvSpPr/>
            <p:nvPr/>
          </p:nvSpPr>
          <p:spPr>
            <a:xfrm>
              <a:off x="6484575" y="3780375"/>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72"/>
            <p:cNvSpPr/>
            <p:nvPr/>
          </p:nvSpPr>
          <p:spPr>
            <a:xfrm>
              <a:off x="6484575" y="3704150"/>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72"/>
            <p:cNvSpPr/>
            <p:nvPr/>
          </p:nvSpPr>
          <p:spPr>
            <a:xfrm>
              <a:off x="6408350" y="4237450"/>
              <a:ext cx="62425" cy="53425"/>
            </a:xfrm>
            <a:custGeom>
              <a:rect b="b" l="l" r="r" t="t"/>
              <a:pathLst>
                <a:path extrusionOk="0" h="2137" w="2497">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72"/>
            <p:cNvSpPr/>
            <p:nvPr/>
          </p:nvSpPr>
          <p:spPr>
            <a:xfrm>
              <a:off x="6408350" y="4161425"/>
              <a:ext cx="62425" cy="53300"/>
            </a:xfrm>
            <a:custGeom>
              <a:rect b="b" l="l" r="r" t="t"/>
              <a:pathLst>
                <a:path extrusionOk="0" h="2132" w="2497">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 name="Google Shape;1892;p72"/>
            <p:cNvSpPr/>
            <p:nvPr/>
          </p:nvSpPr>
          <p:spPr>
            <a:xfrm>
              <a:off x="6408350" y="3780375"/>
              <a:ext cx="62425" cy="53425"/>
            </a:xfrm>
            <a:custGeom>
              <a:rect b="b" l="l" r="r" t="t"/>
              <a:pathLst>
                <a:path extrusionOk="0" h="2137" w="2497">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72"/>
            <p:cNvSpPr/>
            <p:nvPr/>
          </p:nvSpPr>
          <p:spPr>
            <a:xfrm>
              <a:off x="6408350" y="3704150"/>
              <a:ext cx="62425" cy="53450"/>
            </a:xfrm>
            <a:custGeom>
              <a:rect b="b" l="l" r="r" t="t"/>
              <a:pathLst>
                <a:path extrusionOk="0" h="2138" w="2497">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 name="Google Shape;1894;p72"/>
            <p:cNvSpPr/>
            <p:nvPr/>
          </p:nvSpPr>
          <p:spPr>
            <a:xfrm>
              <a:off x="6332350"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72"/>
            <p:cNvSpPr/>
            <p:nvPr/>
          </p:nvSpPr>
          <p:spPr>
            <a:xfrm>
              <a:off x="6332350"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72"/>
            <p:cNvSpPr/>
            <p:nvPr/>
          </p:nvSpPr>
          <p:spPr>
            <a:xfrm>
              <a:off x="633235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72"/>
            <p:cNvSpPr/>
            <p:nvPr/>
          </p:nvSpPr>
          <p:spPr>
            <a:xfrm>
              <a:off x="63323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72"/>
            <p:cNvSpPr/>
            <p:nvPr/>
          </p:nvSpPr>
          <p:spPr>
            <a:xfrm>
              <a:off x="6256150" y="4085225"/>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72"/>
            <p:cNvSpPr/>
            <p:nvPr/>
          </p:nvSpPr>
          <p:spPr>
            <a:xfrm>
              <a:off x="6256150" y="3704150"/>
              <a:ext cx="62200" cy="53450"/>
            </a:xfrm>
            <a:custGeom>
              <a:rect b="b" l="l" r="r" t="t"/>
              <a:pathLst>
                <a:path extrusionOk="0" h="2138" w="2488">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72"/>
            <p:cNvSpPr/>
            <p:nvPr/>
          </p:nvSpPr>
          <p:spPr>
            <a:xfrm>
              <a:off x="6256150" y="3627950"/>
              <a:ext cx="62200" cy="53425"/>
            </a:xfrm>
            <a:custGeom>
              <a:rect b="b" l="l" r="r" t="t"/>
              <a:pathLst>
                <a:path extrusionOk="0" h="2137" w="2488">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72"/>
            <p:cNvSpPr/>
            <p:nvPr/>
          </p:nvSpPr>
          <p:spPr>
            <a:xfrm>
              <a:off x="617992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72"/>
            <p:cNvSpPr/>
            <p:nvPr/>
          </p:nvSpPr>
          <p:spPr>
            <a:xfrm>
              <a:off x="61799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 name="Google Shape;1903;p72"/>
            <p:cNvSpPr/>
            <p:nvPr/>
          </p:nvSpPr>
          <p:spPr>
            <a:xfrm>
              <a:off x="6103700" y="4085225"/>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72"/>
            <p:cNvSpPr/>
            <p:nvPr/>
          </p:nvSpPr>
          <p:spPr>
            <a:xfrm>
              <a:off x="6103700" y="3704150"/>
              <a:ext cx="62425" cy="53450"/>
            </a:xfrm>
            <a:custGeom>
              <a:rect b="b" l="l" r="r" t="t"/>
              <a:pathLst>
                <a:path extrusionOk="0" h="2138" w="2497">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72"/>
            <p:cNvSpPr/>
            <p:nvPr/>
          </p:nvSpPr>
          <p:spPr>
            <a:xfrm>
              <a:off x="6027500" y="4085225"/>
              <a:ext cx="62425" cy="53350"/>
            </a:xfrm>
            <a:custGeom>
              <a:rect b="b" l="l" r="r" t="t"/>
              <a:pathLst>
                <a:path extrusionOk="0" h="2134" w="2497">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72"/>
            <p:cNvSpPr/>
            <p:nvPr/>
          </p:nvSpPr>
          <p:spPr>
            <a:xfrm>
              <a:off x="6027500" y="3780375"/>
              <a:ext cx="62425" cy="53425"/>
            </a:xfrm>
            <a:custGeom>
              <a:rect b="b" l="l" r="r" t="t"/>
              <a:pathLst>
                <a:path extrusionOk="0" h="2137" w="2497">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72"/>
            <p:cNvSpPr/>
            <p:nvPr/>
          </p:nvSpPr>
          <p:spPr>
            <a:xfrm>
              <a:off x="6027500" y="3704150"/>
              <a:ext cx="62425" cy="53450"/>
            </a:xfrm>
            <a:custGeom>
              <a:rect b="b" l="l" r="r" t="t"/>
              <a:pathLst>
                <a:path extrusionOk="0" h="2138" w="2497">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 name="Google Shape;1908;p72"/>
            <p:cNvSpPr/>
            <p:nvPr/>
          </p:nvSpPr>
          <p:spPr>
            <a:xfrm>
              <a:off x="59514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72"/>
            <p:cNvSpPr/>
            <p:nvPr/>
          </p:nvSpPr>
          <p:spPr>
            <a:xfrm>
              <a:off x="5951475"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72"/>
            <p:cNvSpPr/>
            <p:nvPr/>
          </p:nvSpPr>
          <p:spPr>
            <a:xfrm>
              <a:off x="5951475" y="3780375"/>
              <a:ext cx="62425" cy="53425"/>
            </a:xfrm>
            <a:custGeom>
              <a:rect b="b" l="l" r="r" t="t"/>
              <a:pathLst>
                <a:path extrusionOk="0" h="2137" w="2497">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72"/>
            <p:cNvSpPr/>
            <p:nvPr/>
          </p:nvSpPr>
          <p:spPr>
            <a:xfrm>
              <a:off x="587527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72"/>
            <p:cNvSpPr/>
            <p:nvPr/>
          </p:nvSpPr>
          <p:spPr>
            <a:xfrm>
              <a:off x="587527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72"/>
            <p:cNvSpPr/>
            <p:nvPr/>
          </p:nvSpPr>
          <p:spPr>
            <a:xfrm>
              <a:off x="587527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72"/>
            <p:cNvSpPr/>
            <p:nvPr/>
          </p:nvSpPr>
          <p:spPr>
            <a:xfrm>
              <a:off x="587527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72"/>
            <p:cNvSpPr/>
            <p:nvPr/>
          </p:nvSpPr>
          <p:spPr>
            <a:xfrm>
              <a:off x="45040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72"/>
            <p:cNvSpPr/>
            <p:nvPr/>
          </p:nvSpPr>
          <p:spPr>
            <a:xfrm>
              <a:off x="450405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p72"/>
            <p:cNvSpPr/>
            <p:nvPr/>
          </p:nvSpPr>
          <p:spPr>
            <a:xfrm>
              <a:off x="450405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72"/>
            <p:cNvSpPr/>
            <p:nvPr/>
          </p:nvSpPr>
          <p:spPr>
            <a:xfrm>
              <a:off x="4427825" y="39328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 name="Google Shape;1919;p72"/>
            <p:cNvSpPr/>
            <p:nvPr/>
          </p:nvSpPr>
          <p:spPr>
            <a:xfrm>
              <a:off x="4427825" y="3856775"/>
              <a:ext cx="62350" cy="53250"/>
            </a:xfrm>
            <a:custGeom>
              <a:rect b="b" l="l" r="r" t="t"/>
              <a:pathLst>
                <a:path extrusionOk="0" h="2130" w="2494">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72"/>
            <p:cNvSpPr/>
            <p:nvPr/>
          </p:nvSpPr>
          <p:spPr>
            <a:xfrm>
              <a:off x="4427825" y="3780375"/>
              <a:ext cx="62425" cy="53425"/>
            </a:xfrm>
            <a:custGeom>
              <a:rect b="b" l="l" r="r" t="t"/>
              <a:pathLst>
                <a:path extrusionOk="0" h="2137" w="2497">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72"/>
            <p:cNvSpPr/>
            <p:nvPr/>
          </p:nvSpPr>
          <p:spPr>
            <a:xfrm>
              <a:off x="4351600" y="3171075"/>
              <a:ext cx="62425" cy="53350"/>
            </a:xfrm>
            <a:custGeom>
              <a:rect b="b" l="l" r="r" t="t"/>
              <a:pathLst>
                <a:path extrusionOk="0" h="2134" w="2497">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72"/>
            <p:cNvSpPr/>
            <p:nvPr/>
          </p:nvSpPr>
          <p:spPr>
            <a:xfrm>
              <a:off x="435160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72"/>
            <p:cNvSpPr/>
            <p:nvPr/>
          </p:nvSpPr>
          <p:spPr>
            <a:xfrm>
              <a:off x="3970950" y="27902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72"/>
            <p:cNvSpPr/>
            <p:nvPr/>
          </p:nvSpPr>
          <p:spPr>
            <a:xfrm>
              <a:off x="3970950" y="2866425"/>
              <a:ext cx="62225" cy="53275"/>
            </a:xfrm>
            <a:custGeom>
              <a:rect b="b" l="l" r="r" t="t"/>
              <a:pathLst>
                <a:path extrusionOk="0" h="2131" w="2489">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72"/>
            <p:cNvSpPr/>
            <p:nvPr/>
          </p:nvSpPr>
          <p:spPr>
            <a:xfrm>
              <a:off x="3970950" y="2942425"/>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72"/>
            <p:cNvSpPr/>
            <p:nvPr/>
          </p:nvSpPr>
          <p:spPr>
            <a:xfrm>
              <a:off x="3970950" y="301865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p72"/>
            <p:cNvSpPr/>
            <p:nvPr/>
          </p:nvSpPr>
          <p:spPr>
            <a:xfrm>
              <a:off x="3970950" y="309485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72"/>
            <p:cNvSpPr/>
            <p:nvPr/>
          </p:nvSpPr>
          <p:spPr>
            <a:xfrm>
              <a:off x="3970950" y="317107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72"/>
            <p:cNvSpPr/>
            <p:nvPr/>
          </p:nvSpPr>
          <p:spPr>
            <a:xfrm>
              <a:off x="3970950" y="3247075"/>
              <a:ext cx="62225" cy="53450"/>
            </a:xfrm>
            <a:custGeom>
              <a:rect b="b" l="l" r="r" t="t"/>
              <a:pathLst>
                <a:path extrusionOk="0" h="2138" w="2489">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72"/>
            <p:cNvSpPr/>
            <p:nvPr/>
          </p:nvSpPr>
          <p:spPr>
            <a:xfrm>
              <a:off x="3970950" y="33233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72"/>
            <p:cNvSpPr/>
            <p:nvPr/>
          </p:nvSpPr>
          <p:spPr>
            <a:xfrm>
              <a:off x="3970950" y="33995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72"/>
            <p:cNvSpPr/>
            <p:nvPr/>
          </p:nvSpPr>
          <p:spPr>
            <a:xfrm>
              <a:off x="3970950" y="347572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72"/>
            <p:cNvSpPr/>
            <p:nvPr/>
          </p:nvSpPr>
          <p:spPr>
            <a:xfrm>
              <a:off x="3970950" y="355192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72"/>
            <p:cNvSpPr/>
            <p:nvPr/>
          </p:nvSpPr>
          <p:spPr>
            <a:xfrm>
              <a:off x="3970950" y="3627950"/>
              <a:ext cx="62225" cy="53425"/>
            </a:xfrm>
            <a:custGeom>
              <a:rect b="b" l="l" r="r" t="t"/>
              <a:pathLst>
                <a:path extrusionOk="0" h="2137" w="2489">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72"/>
            <p:cNvSpPr/>
            <p:nvPr/>
          </p:nvSpPr>
          <p:spPr>
            <a:xfrm>
              <a:off x="3970950" y="3704150"/>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72"/>
            <p:cNvSpPr/>
            <p:nvPr/>
          </p:nvSpPr>
          <p:spPr>
            <a:xfrm>
              <a:off x="3970950" y="3780375"/>
              <a:ext cx="62425" cy="53425"/>
            </a:xfrm>
            <a:custGeom>
              <a:rect b="b" l="l" r="r" t="t"/>
              <a:pathLst>
                <a:path extrusionOk="0" h="2137" w="2497">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72"/>
            <p:cNvSpPr/>
            <p:nvPr/>
          </p:nvSpPr>
          <p:spPr>
            <a:xfrm>
              <a:off x="3970950" y="385677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72"/>
            <p:cNvSpPr/>
            <p:nvPr/>
          </p:nvSpPr>
          <p:spPr>
            <a:xfrm>
              <a:off x="3970950" y="4009000"/>
              <a:ext cx="62225" cy="53350"/>
            </a:xfrm>
            <a:custGeom>
              <a:rect b="b" l="l" r="r" t="t"/>
              <a:pathLst>
                <a:path extrusionOk="0" h="2134" w="2489">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72"/>
            <p:cNvSpPr/>
            <p:nvPr/>
          </p:nvSpPr>
          <p:spPr>
            <a:xfrm>
              <a:off x="404695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 name="Google Shape;1940;p72"/>
            <p:cNvSpPr/>
            <p:nvPr/>
          </p:nvSpPr>
          <p:spPr>
            <a:xfrm>
              <a:off x="4046950" y="286642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72"/>
            <p:cNvSpPr/>
            <p:nvPr/>
          </p:nvSpPr>
          <p:spPr>
            <a:xfrm>
              <a:off x="4046950" y="2942425"/>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72"/>
            <p:cNvSpPr/>
            <p:nvPr/>
          </p:nvSpPr>
          <p:spPr>
            <a:xfrm>
              <a:off x="404695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72"/>
            <p:cNvSpPr/>
            <p:nvPr/>
          </p:nvSpPr>
          <p:spPr>
            <a:xfrm>
              <a:off x="404695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72"/>
            <p:cNvSpPr/>
            <p:nvPr/>
          </p:nvSpPr>
          <p:spPr>
            <a:xfrm>
              <a:off x="4046950"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72"/>
            <p:cNvSpPr/>
            <p:nvPr/>
          </p:nvSpPr>
          <p:spPr>
            <a:xfrm>
              <a:off x="404695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 name="Google Shape;1946;p72"/>
            <p:cNvSpPr/>
            <p:nvPr/>
          </p:nvSpPr>
          <p:spPr>
            <a:xfrm>
              <a:off x="4046950" y="3323300"/>
              <a:ext cx="62425" cy="53425"/>
            </a:xfrm>
            <a:custGeom>
              <a:rect b="b" l="l" r="r" t="t"/>
              <a:pathLst>
                <a:path extrusionOk="0" h="2137" w="2497">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72"/>
            <p:cNvSpPr/>
            <p:nvPr/>
          </p:nvSpPr>
          <p:spPr>
            <a:xfrm>
              <a:off x="404695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72"/>
            <p:cNvSpPr/>
            <p:nvPr/>
          </p:nvSpPr>
          <p:spPr>
            <a:xfrm>
              <a:off x="4046950" y="34757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72"/>
            <p:cNvSpPr/>
            <p:nvPr/>
          </p:nvSpPr>
          <p:spPr>
            <a:xfrm>
              <a:off x="4046950" y="355192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72"/>
            <p:cNvSpPr/>
            <p:nvPr/>
          </p:nvSpPr>
          <p:spPr>
            <a:xfrm>
              <a:off x="4046950"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72"/>
            <p:cNvSpPr/>
            <p:nvPr/>
          </p:nvSpPr>
          <p:spPr>
            <a:xfrm>
              <a:off x="4046950"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72"/>
            <p:cNvSpPr/>
            <p:nvPr/>
          </p:nvSpPr>
          <p:spPr>
            <a:xfrm>
              <a:off x="41231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72"/>
            <p:cNvSpPr/>
            <p:nvPr/>
          </p:nvSpPr>
          <p:spPr>
            <a:xfrm>
              <a:off x="4123175" y="2866425"/>
              <a:ext cx="62425" cy="53275"/>
            </a:xfrm>
            <a:custGeom>
              <a:rect b="b" l="l" r="r" t="t"/>
              <a:pathLst>
                <a:path extrusionOk="0" h="2131" w="2497">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72"/>
            <p:cNvSpPr/>
            <p:nvPr/>
          </p:nvSpPr>
          <p:spPr>
            <a:xfrm>
              <a:off x="4123175" y="29424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72"/>
            <p:cNvSpPr/>
            <p:nvPr/>
          </p:nvSpPr>
          <p:spPr>
            <a:xfrm>
              <a:off x="4123175" y="301865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72"/>
            <p:cNvSpPr/>
            <p:nvPr/>
          </p:nvSpPr>
          <p:spPr>
            <a:xfrm>
              <a:off x="41231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72"/>
            <p:cNvSpPr/>
            <p:nvPr/>
          </p:nvSpPr>
          <p:spPr>
            <a:xfrm>
              <a:off x="4123175" y="317107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72"/>
            <p:cNvSpPr/>
            <p:nvPr/>
          </p:nvSpPr>
          <p:spPr>
            <a:xfrm>
              <a:off x="41231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72"/>
            <p:cNvSpPr/>
            <p:nvPr/>
          </p:nvSpPr>
          <p:spPr>
            <a:xfrm>
              <a:off x="4123175" y="33233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72"/>
            <p:cNvSpPr/>
            <p:nvPr/>
          </p:nvSpPr>
          <p:spPr>
            <a:xfrm>
              <a:off x="4123175" y="33995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72"/>
            <p:cNvSpPr/>
            <p:nvPr/>
          </p:nvSpPr>
          <p:spPr>
            <a:xfrm>
              <a:off x="4123175" y="347572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72"/>
            <p:cNvSpPr/>
            <p:nvPr/>
          </p:nvSpPr>
          <p:spPr>
            <a:xfrm>
              <a:off x="4123175" y="355192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72"/>
            <p:cNvSpPr/>
            <p:nvPr/>
          </p:nvSpPr>
          <p:spPr>
            <a:xfrm>
              <a:off x="4123175" y="3627950"/>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72"/>
            <p:cNvSpPr/>
            <p:nvPr/>
          </p:nvSpPr>
          <p:spPr>
            <a:xfrm>
              <a:off x="4199400"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72"/>
            <p:cNvSpPr/>
            <p:nvPr/>
          </p:nvSpPr>
          <p:spPr>
            <a:xfrm>
              <a:off x="419940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72"/>
            <p:cNvSpPr/>
            <p:nvPr/>
          </p:nvSpPr>
          <p:spPr>
            <a:xfrm>
              <a:off x="4199400" y="317107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72"/>
            <p:cNvSpPr/>
            <p:nvPr/>
          </p:nvSpPr>
          <p:spPr>
            <a:xfrm>
              <a:off x="4199400" y="3247075"/>
              <a:ext cx="62200" cy="53450"/>
            </a:xfrm>
            <a:custGeom>
              <a:rect b="b" l="l" r="r" t="t"/>
              <a:pathLst>
                <a:path extrusionOk="0" h="2138" w="2488">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72"/>
            <p:cNvSpPr/>
            <p:nvPr/>
          </p:nvSpPr>
          <p:spPr>
            <a:xfrm>
              <a:off x="4275600" y="3018650"/>
              <a:ext cx="62225" cy="53425"/>
            </a:xfrm>
            <a:custGeom>
              <a:rect b="b" l="l" r="r" t="t"/>
              <a:pathLst>
                <a:path extrusionOk="0" h="2137" w="2489">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72"/>
            <p:cNvSpPr/>
            <p:nvPr/>
          </p:nvSpPr>
          <p:spPr>
            <a:xfrm>
              <a:off x="4275600"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72"/>
            <p:cNvSpPr/>
            <p:nvPr/>
          </p:nvSpPr>
          <p:spPr>
            <a:xfrm>
              <a:off x="4275600" y="3171075"/>
              <a:ext cx="62225" cy="53275"/>
            </a:xfrm>
            <a:custGeom>
              <a:rect b="b" l="l" r="r" t="t"/>
              <a:pathLst>
                <a:path extrusionOk="0" h="2131" w="2489">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72"/>
            <p:cNvSpPr/>
            <p:nvPr/>
          </p:nvSpPr>
          <p:spPr>
            <a:xfrm>
              <a:off x="4275600" y="32470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72"/>
            <p:cNvSpPr/>
            <p:nvPr/>
          </p:nvSpPr>
          <p:spPr>
            <a:xfrm>
              <a:off x="4275475" y="3323300"/>
              <a:ext cx="62350" cy="53425"/>
            </a:xfrm>
            <a:custGeom>
              <a:rect b="b" l="l" r="r" t="t"/>
              <a:pathLst>
                <a:path extrusionOk="0" h="2137" w="2494">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72"/>
            <p:cNvSpPr/>
            <p:nvPr/>
          </p:nvSpPr>
          <p:spPr>
            <a:xfrm>
              <a:off x="4199400" y="33233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72"/>
            <p:cNvSpPr/>
            <p:nvPr/>
          </p:nvSpPr>
          <p:spPr>
            <a:xfrm>
              <a:off x="4199400" y="33995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72"/>
            <p:cNvSpPr/>
            <p:nvPr/>
          </p:nvSpPr>
          <p:spPr>
            <a:xfrm>
              <a:off x="4199400" y="34757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72"/>
            <p:cNvSpPr/>
            <p:nvPr/>
          </p:nvSpPr>
          <p:spPr>
            <a:xfrm>
              <a:off x="4199400" y="355192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72"/>
            <p:cNvSpPr/>
            <p:nvPr/>
          </p:nvSpPr>
          <p:spPr>
            <a:xfrm>
              <a:off x="4199400" y="36279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72"/>
            <p:cNvSpPr/>
            <p:nvPr/>
          </p:nvSpPr>
          <p:spPr>
            <a:xfrm>
              <a:off x="419940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72"/>
            <p:cNvSpPr/>
            <p:nvPr/>
          </p:nvSpPr>
          <p:spPr>
            <a:xfrm>
              <a:off x="4123175" y="3704150"/>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72"/>
            <p:cNvSpPr/>
            <p:nvPr/>
          </p:nvSpPr>
          <p:spPr>
            <a:xfrm>
              <a:off x="412317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72"/>
            <p:cNvSpPr/>
            <p:nvPr/>
          </p:nvSpPr>
          <p:spPr>
            <a:xfrm>
              <a:off x="4046950" y="3780375"/>
              <a:ext cx="62425" cy="53425"/>
            </a:xfrm>
            <a:custGeom>
              <a:rect b="b" l="l" r="r" t="t"/>
              <a:pathLst>
                <a:path extrusionOk="0" h="2137" w="2497">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72"/>
            <p:cNvSpPr/>
            <p:nvPr/>
          </p:nvSpPr>
          <p:spPr>
            <a:xfrm>
              <a:off x="4046950" y="385677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72"/>
            <p:cNvSpPr/>
            <p:nvPr/>
          </p:nvSpPr>
          <p:spPr>
            <a:xfrm>
              <a:off x="4046950"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72"/>
            <p:cNvSpPr/>
            <p:nvPr/>
          </p:nvSpPr>
          <p:spPr>
            <a:xfrm>
              <a:off x="4046950" y="3932800"/>
              <a:ext cx="62425" cy="53425"/>
            </a:xfrm>
            <a:custGeom>
              <a:rect b="b" l="l" r="r" t="t"/>
              <a:pathLst>
                <a:path extrusionOk="0" h="2137" w="2497">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72"/>
            <p:cNvSpPr/>
            <p:nvPr/>
          </p:nvSpPr>
          <p:spPr>
            <a:xfrm>
              <a:off x="3970950" y="39328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72"/>
            <p:cNvSpPr/>
            <p:nvPr/>
          </p:nvSpPr>
          <p:spPr>
            <a:xfrm>
              <a:off x="35898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72"/>
            <p:cNvSpPr/>
            <p:nvPr/>
          </p:nvSpPr>
          <p:spPr>
            <a:xfrm>
              <a:off x="35898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72"/>
            <p:cNvSpPr/>
            <p:nvPr/>
          </p:nvSpPr>
          <p:spPr>
            <a:xfrm>
              <a:off x="358987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72"/>
            <p:cNvSpPr/>
            <p:nvPr/>
          </p:nvSpPr>
          <p:spPr>
            <a:xfrm>
              <a:off x="358987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72"/>
            <p:cNvSpPr/>
            <p:nvPr/>
          </p:nvSpPr>
          <p:spPr>
            <a:xfrm>
              <a:off x="358987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p72"/>
            <p:cNvSpPr/>
            <p:nvPr/>
          </p:nvSpPr>
          <p:spPr>
            <a:xfrm>
              <a:off x="358987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72"/>
            <p:cNvSpPr/>
            <p:nvPr/>
          </p:nvSpPr>
          <p:spPr>
            <a:xfrm>
              <a:off x="358987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72"/>
            <p:cNvSpPr/>
            <p:nvPr/>
          </p:nvSpPr>
          <p:spPr>
            <a:xfrm>
              <a:off x="328522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72"/>
            <p:cNvSpPr/>
            <p:nvPr/>
          </p:nvSpPr>
          <p:spPr>
            <a:xfrm>
              <a:off x="328522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72"/>
            <p:cNvSpPr/>
            <p:nvPr/>
          </p:nvSpPr>
          <p:spPr>
            <a:xfrm>
              <a:off x="328522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72"/>
            <p:cNvSpPr/>
            <p:nvPr/>
          </p:nvSpPr>
          <p:spPr>
            <a:xfrm>
              <a:off x="3361450" y="279020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7" name="Google Shape;1997;p72"/>
            <p:cNvSpPr/>
            <p:nvPr/>
          </p:nvSpPr>
          <p:spPr>
            <a:xfrm>
              <a:off x="3361450" y="2866425"/>
              <a:ext cx="62200" cy="53275"/>
            </a:xfrm>
            <a:custGeom>
              <a:rect b="b" l="l" r="r" t="t"/>
              <a:pathLst>
                <a:path extrusionOk="0" h="2131" w="2488">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8" name="Google Shape;1998;p72"/>
            <p:cNvSpPr/>
            <p:nvPr/>
          </p:nvSpPr>
          <p:spPr>
            <a:xfrm>
              <a:off x="3361450" y="2942425"/>
              <a:ext cx="62200" cy="53450"/>
            </a:xfrm>
            <a:custGeom>
              <a:rect b="b" l="l" r="r" t="t"/>
              <a:pathLst>
                <a:path extrusionOk="0" h="2138" w="2488">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72"/>
            <p:cNvSpPr/>
            <p:nvPr/>
          </p:nvSpPr>
          <p:spPr>
            <a:xfrm>
              <a:off x="3361450" y="3018650"/>
              <a:ext cx="62200" cy="53425"/>
            </a:xfrm>
            <a:custGeom>
              <a:rect b="b" l="l" r="r" t="t"/>
              <a:pathLst>
                <a:path extrusionOk="0" h="2137" w="2488">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72"/>
            <p:cNvSpPr/>
            <p:nvPr/>
          </p:nvSpPr>
          <p:spPr>
            <a:xfrm>
              <a:off x="3361450" y="309485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72"/>
            <p:cNvSpPr/>
            <p:nvPr/>
          </p:nvSpPr>
          <p:spPr>
            <a:xfrm>
              <a:off x="3437450"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72"/>
            <p:cNvSpPr/>
            <p:nvPr/>
          </p:nvSpPr>
          <p:spPr>
            <a:xfrm>
              <a:off x="3437450"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72"/>
            <p:cNvSpPr/>
            <p:nvPr/>
          </p:nvSpPr>
          <p:spPr>
            <a:xfrm>
              <a:off x="3437450" y="279020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72"/>
            <p:cNvSpPr/>
            <p:nvPr/>
          </p:nvSpPr>
          <p:spPr>
            <a:xfrm>
              <a:off x="3437450" y="286642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72"/>
            <p:cNvSpPr/>
            <p:nvPr/>
          </p:nvSpPr>
          <p:spPr>
            <a:xfrm>
              <a:off x="3437450" y="2942425"/>
              <a:ext cx="62425" cy="53450"/>
            </a:xfrm>
            <a:custGeom>
              <a:rect b="b" l="l" r="r" t="t"/>
              <a:pathLst>
                <a:path extrusionOk="0" h="2138" w="2497">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72"/>
            <p:cNvSpPr/>
            <p:nvPr/>
          </p:nvSpPr>
          <p:spPr>
            <a:xfrm>
              <a:off x="3437450" y="3018650"/>
              <a:ext cx="62425" cy="53425"/>
            </a:xfrm>
            <a:custGeom>
              <a:rect b="b" l="l" r="r" t="t"/>
              <a:pathLst>
                <a:path extrusionOk="0" h="2137" w="2497">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72"/>
            <p:cNvSpPr/>
            <p:nvPr/>
          </p:nvSpPr>
          <p:spPr>
            <a:xfrm>
              <a:off x="3437450" y="309485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p72"/>
            <p:cNvSpPr/>
            <p:nvPr/>
          </p:nvSpPr>
          <p:spPr>
            <a:xfrm>
              <a:off x="3513675" y="26377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72"/>
            <p:cNvSpPr/>
            <p:nvPr/>
          </p:nvSpPr>
          <p:spPr>
            <a:xfrm>
              <a:off x="35136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72"/>
            <p:cNvSpPr/>
            <p:nvPr/>
          </p:nvSpPr>
          <p:spPr>
            <a:xfrm>
              <a:off x="35136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72"/>
            <p:cNvSpPr/>
            <p:nvPr/>
          </p:nvSpPr>
          <p:spPr>
            <a:xfrm>
              <a:off x="3513675" y="286642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72"/>
            <p:cNvSpPr/>
            <p:nvPr/>
          </p:nvSpPr>
          <p:spPr>
            <a:xfrm>
              <a:off x="3513675" y="2942425"/>
              <a:ext cx="62425" cy="53450"/>
            </a:xfrm>
            <a:custGeom>
              <a:rect b="b" l="l" r="r" t="t"/>
              <a:pathLst>
                <a:path extrusionOk="0" h="2138" w="2497">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72"/>
            <p:cNvSpPr/>
            <p:nvPr/>
          </p:nvSpPr>
          <p:spPr>
            <a:xfrm>
              <a:off x="3513675" y="3018650"/>
              <a:ext cx="62425" cy="53425"/>
            </a:xfrm>
            <a:custGeom>
              <a:rect b="b" l="l" r="r" t="t"/>
              <a:pathLst>
                <a:path extrusionOk="0" h="2137" w="2497">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72"/>
            <p:cNvSpPr/>
            <p:nvPr/>
          </p:nvSpPr>
          <p:spPr>
            <a:xfrm>
              <a:off x="35136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72"/>
            <p:cNvSpPr/>
            <p:nvPr/>
          </p:nvSpPr>
          <p:spPr>
            <a:xfrm>
              <a:off x="3513675" y="317107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72"/>
            <p:cNvSpPr/>
            <p:nvPr/>
          </p:nvSpPr>
          <p:spPr>
            <a:xfrm>
              <a:off x="358987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72"/>
            <p:cNvSpPr/>
            <p:nvPr/>
          </p:nvSpPr>
          <p:spPr>
            <a:xfrm>
              <a:off x="3666100"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72"/>
            <p:cNvSpPr/>
            <p:nvPr/>
          </p:nvSpPr>
          <p:spPr>
            <a:xfrm>
              <a:off x="3666100" y="271400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72"/>
            <p:cNvSpPr/>
            <p:nvPr/>
          </p:nvSpPr>
          <p:spPr>
            <a:xfrm>
              <a:off x="3666100"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72"/>
            <p:cNvSpPr/>
            <p:nvPr/>
          </p:nvSpPr>
          <p:spPr>
            <a:xfrm>
              <a:off x="366610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72"/>
            <p:cNvSpPr/>
            <p:nvPr/>
          </p:nvSpPr>
          <p:spPr>
            <a:xfrm>
              <a:off x="3666100" y="3018650"/>
              <a:ext cx="62200" cy="53425"/>
            </a:xfrm>
            <a:custGeom>
              <a:rect b="b" l="l" r="r" t="t"/>
              <a:pathLst>
                <a:path extrusionOk="0" h="2137" w="2488">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72"/>
            <p:cNvSpPr/>
            <p:nvPr/>
          </p:nvSpPr>
          <p:spPr>
            <a:xfrm>
              <a:off x="3666100"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72"/>
            <p:cNvSpPr/>
            <p:nvPr/>
          </p:nvSpPr>
          <p:spPr>
            <a:xfrm>
              <a:off x="3666100" y="317107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72"/>
            <p:cNvSpPr/>
            <p:nvPr/>
          </p:nvSpPr>
          <p:spPr>
            <a:xfrm>
              <a:off x="3742300" y="2637775"/>
              <a:ext cx="62225" cy="53450"/>
            </a:xfrm>
            <a:custGeom>
              <a:rect b="b" l="l" r="r" t="t"/>
              <a:pathLst>
                <a:path extrusionOk="0" h="2138" w="2489">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 name="Google Shape;2025;p72"/>
            <p:cNvSpPr/>
            <p:nvPr/>
          </p:nvSpPr>
          <p:spPr>
            <a:xfrm>
              <a:off x="3742300" y="271400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72"/>
            <p:cNvSpPr/>
            <p:nvPr/>
          </p:nvSpPr>
          <p:spPr>
            <a:xfrm>
              <a:off x="3742300" y="2790200"/>
              <a:ext cx="62225" cy="53350"/>
            </a:xfrm>
            <a:custGeom>
              <a:rect b="b" l="l" r="r" t="t"/>
              <a:pathLst>
                <a:path extrusionOk="0" h="2134" w="2489">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72"/>
            <p:cNvSpPr/>
            <p:nvPr/>
          </p:nvSpPr>
          <p:spPr>
            <a:xfrm>
              <a:off x="3742300" y="2942425"/>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8" name="Google Shape;2028;p72"/>
            <p:cNvSpPr/>
            <p:nvPr/>
          </p:nvSpPr>
          <p:spPr>
            <a:xfrm>
              <a:off x="3742300" y="301865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72"/>
            <p:cNvSpPr/>
            <p:nvPr/>
          </p:nvSpPr>
          <p:spPr>
            <a:xfrm>
              <a:off x="3742300" y="309485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 name="Google Shape;2030;p72"/>
            <p:cNvSpPr/>
            <p:nvPr/>
          </p:nvSpPr>
          <p:spPr>
            <a:xfrm>
              <a:off x="3742300" y="3171075"/>
              <a:ext cx="62225" cy="53300"/>
            </a:xfrm>
            <a:custGeom>
              <a:rect b="b" l="l" r="r" t="t"/>
              <a:pathLst>
                <a:path extrusionOk="0" h="2132" w="2489">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p72"/>
            <p:cNvSpPr/>
            <p:nvPr/>
          </p:nvSpPr>
          <p:spPr>
            <a:xfrm>
              <a:off x="3742300" y="3247075"/>
              <a:ext cx="62225" cy="53450"/>
            </a:xfrm>
            <a:custGeom>
              <a:rect b="b" l="l" r="r" t="t"/>
              <a:pathLst>
                <a:path extrusionOk="0" h="2138" w="2489">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72"/>
            <p:cNvSpPr/>
            <p:nvPr/>
          </p:nvSpPr>
          <p:spPr>
            <a:xfrm>
              <a:off x="381852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72"/>
            <p:cNvSpPr/>
            <p:nvPr/>
          </p:nvSpPr>
          <p:spPr>
            <a:xfrm>
              <a:off x="3818525" y="27902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72"/>
            <p:cNvSpPr/>
            <p:nvPr/>
          </p:nvSpPr>
          <p:spPr>
            <a:xfrm>
              <a:off x="3818525" y="29424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72"/>
            <p:cNvSpPr/>
            <p:nvPr/>
          </p:nvSpPr>
          <p:spPr>
            <a:xfrm>
              <a:off x="3818525" y="301865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p72"/>
            <p:cNvSpPr/>
            <p:nvPr/>
          </p:nvSpPr>
          <p:spPr>
            <a:xfrm>
              <a:off x="3818525" y="309485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 name="Google Shape;2037;p72"/>
            <p:cNvSpPr/>
            <p:nvPr/>
          </p:nvSpPr>
          <p:spPr>
            <a:xfrm>
              <a:off x="3818525"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8" name="Google Shape;2038;p72"/>
            <p:cNvSpPr/>
            <p:nvPr/>
          </p:nvSpPr>
          <p:spPr>
            <a:xfrm>
              <a:off x="381852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72"/>
            <p:cNvSpPr/>
            <p:nvPr/>
          </p:nvSpPr>
          <p:spPr>
            <a:xfrm>
              <a:off x="381852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72"/>
            <p:cNvSpPr/>
            <p:nvPr/>
          </p:nvSpPr>
          <p:spPr>
            <a:xfrm>
              <a:off x="381852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72"/>
            <p:cNvSpPr/>
            <p:nvPr/>
          </p:nvSpPr>
          <p:spPr>
            <a:xfrm>
              <a:off x="38185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p72"/>
            <p:cNvSpPr/>
            <p:nvPr/>
          </p:nvSpPr>
          <p:spPr>
            <a:xfrm>
              <a:off x="3894725" y="27902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72"/>
            <p:cNvSpPr/>
            <p:nvPr/>
          </p:nvSpPr>
          <p:spPr>
            <a:xfrm>
              <a:off x="3894725" y="393280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72"/>
            <p:cNvSpPr/>
            <p:nvPr/>
          </p:nvSpPr>
          <p:spPr>
            <a:xfrm>
              <a:off x="3894725" y="385677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72"/>
            <p:cNvSpPr/>
            <p:nvPr/>
          </p:nvSpPr>
          <p:spPr>
            <a:xfrm>
              <a:off x="3894725" y="3780375"/>
              <a:ext cx="62425" cy="53425"/>
            </a:xfrm>
            <a:custGeom>
              <a:rect b="b" l="l" r="r" t="t"/>
              <a:pathLst>
                <a:path extrusionOk="0" h="2137" w="2497">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72"/>
            <p:cNvSpPr/>
            <p:nvPr/>
          </p:nvSpPr>
          <p:spPr>
            <a:xfrm>
              <a:off x="3894725" y="3704150"/>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72"/>
            <p:cNvSpPr/>
            <p:nvPr/>
          </p:nvSpPr>
          <p:spPr>
            <a:xfrm>
              <a:off x="3894725"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72"/>
            <p:cNvSpPr/>
            <p:nvPr/>
          </p:nvSpPr>
          <p:spPr>
            <a:xfrm>
              <a:off x="3894725" y="355192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72"/>
            <p:cNvSpPr/>
            <p:nvPr/>
          </p:nvSpPr>
          <p:spPr>
            <a:xfrm>
              <a:off x="3894725"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72"/>
            <p:cNvSpPr/>
            <p:nvPr/>
          </p:nvSpPr>
          <p:spPr>
            <a:xfrm>
              <a:off x="3894725"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p72"/>
            <p:cNvSpPr/>
            <p:nvPr/>
          </p:nvSpPr>
          <p:spPr>
            <a:xfrm>
              <a:off x="3894600" y="3323300"/>
              <a:ext cx="62350" cy="53425"/>
            </a:xfrm>
            <a:custGeom>
              <a:rect b="b" l="l" r="r" t="t"/>
              <a:pathLst>
                <a:path extrusionOk="0" h="2137" w="2494">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72"/>
            <p:cNvSpPr/>
            <p:nvPr/>
          </p:nvSpPr>
          <p:spPr>
            <a:xfrm>
              <a:off x="3894725" y="32470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72"/>
            <p:cNvSpPr/>
            <p:nvPr/>
          </p:nvSpPr>
          <p:spPr>
            <a:xfrm>
              <a:off x="3894725"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72"/>
            <p:cNvSpPr/>
            <p:nvPr/>
          </p:nvSpPr>
          <p:spPr>
            <a:xfrm>
              <a:off x="3894725" y="309485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72"/>
            <p:cNvSpPr/>
            <p:nvPr/>
          </p:nvSpPr>
          <p:spPr>
            <a:xfrm>
              <a:off x="3894725" y="301865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72"/>
            <p:cNvSpPr/>
            <p:nvPr/>
          </p:nvSpPr>
          <p:spPr>
            <a:xfrm>
              <a:off x="3894725"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72"/>
            <p:cNvSpPr/>
            <p:nvPr/>
          </p:nvSpPr>
          <p:spPr>
            <a:xfrm>
              <a:off x="3894725"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72"/>
            <p:cNvSpPr/>
            <p:nvPr/>
          </p:nvSpPr>
          <p:spPr>
            <a:xfrm>
              <a:off x="3818525"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p72"/>
            <p:cNvSpPr/>
            <p:nvPr/>
          </p:nvSpPr>
          <p:spPr>
            <a:xfrm>
              <a:off x="3742300" y="2866425"/>
              <a:ext cx="62225" cy="53225"/>
            </a:xfrm>
            <a:custGeom>
              <a:rect b="b" l="l" r="r" t="t"/>
              <a:pathLst>
                <a:path extrusionOk="0" h="2129" w="2489">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72"/>
            <p:cNvSpPr/>
            <p:nvPr/>
          </p:nvSpPr>
          <p:spPr>
            <a:xfrm>
              <a:off x="366610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p72"/>
            <p:cNvSpPr/>
            <p:nvPr/>
          </p:nvSpPr>
          <p:spPr>
            <a:xfrm>
              <a:off x="450405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2" name="Google Shape;2062;p72"/>
            <p:cNvSpPr/>
            <p:nvPr/>
          </p:nvSpPr>
          <p:spPr>
            <a:xfrm>
              <a:off x="4504050" y="3171075"/>
              <a:ext cx="62200" cy="53350"/>
            </a:xfrm>
            <a:custGeom>
              <a:rect b="b" l="l" r="r" t="t"/>
              <a:pathLst>
                <a:path extrusionOk="0" h="2134" w="2488">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72"/>
            <p:cNvSpPr/>
            <p:nvPr/>
          </p:nvSpPr>
          <p:spPr>
            <a:xfrm>
              <a:off x="450405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 name="Google Shape;2064;p72"/>
            <p:cNvSpPr/>
            <p:nvPr/>
          </p:nvSpPr>
          <p:spPr>
            <a:xfrm>
              <a:off x="4427825" y="33233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5" name="Google Shape;2065;p72"/>
            <p:cNvSpPr/>
            <p:nvPr/>
          </p:nvSpPr>
          <p:spPr>
            <a:xfrm>
              <a:off x="4427825" y="32470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6" name="Google Shape;2066;p72"/>
            <p:cNvSpPr/>
            <p:nvPr/>
          </p:nvSpPr>
          <p:spPr>
            <a:xfrm>
              <a:off x="4427825" y="3171075"/>
              <a:ext cx="62425" cy="53275"/>
            </a:xfrm>
            <a:custGeom>
              <a:rect b="b" l="l" r="r" t="t"/>
              <a:pathLst>
                <a:path extrusionOk="0" h="2131" w="2497">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7" name="Google Shape;2067;p72"/>
            <p:cNvSpPr/>
            <p:nvPr/>
          </p:nvSpPr>
          <p:spPr>
            <a:xfrm>
              <a:off x="4427825" y="3094850"/>
              <a:ext cx="62425" cy="53350"/>
            </a:xfrm>
            <a:custGeom>
              <a:rect b="b" l="l" r="r" t="t"/>
              <a:pathLst>
                <a:path extrusionOk="0" h="2134" w="2497">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 name="Google Shape;2068;p72"/>
            <p:cNvSpPr/>
            <p:nvPr/>
          </p:nvSpPr>
          <p:spPr>
            <a:xfrm>
              <a:off x="4427825" y="3018650"/>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 name="Google Shape;2069;p72"/>
            <p:cNvSpPr/>
            <p:nvPr/>
          </p:nvSpPr>
          <p:spPr>
            <a:xfrm>
              <a:off x="435160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p72"/>
            <p:cNvSpPr/>
            <p:nvPr/>
          </p:nvSpPr>
          <p:spPr>
            <a:xfrm>
              <a:off x="4351600" y="332330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p72"/>
            <p:cNvSpPr/>
            <p:nvPr/>
          </p:nvSpPr>
          <p:spPr>
            <a:xfrm>
              <a:off x="435160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72"/>
            <p:cNvSpPr/>
            <p:nvPr/>
          </p:nvSpPr>
          <p:spPr>
            <a:xfrm>
              <a:off x="435160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 name="Google Shape;2073;p72"/>
            <p:cNvSpPr/>
            <p:nvPr/>
          </p:nvSpPr>
          <p:spPr>
            <a:xfrm>
              <a:off x="4351600" y="29424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4" name="Google Shape;2074;p72"/>
            <p:cNvSpPr/>
            <p:nvPr/>
          </p:nvSpPr>
          <p:spPr>
            <a:xfrm>
              <a:off x="427560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5" name="Google Shape;2075;p72"/>
            <p:cNvSpPr/>
            <p:nvPr/>
          </p:nvSpPr>
          <p:spPr>
            <a:xfrm>
              <a:off x="427560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6" name="Google Shape;2076;p72"/>
            <p:cNvSpPr/>
            <p:nvPr/>
          </p:nvSpPr>
          <p:spPr>
            <a:xfrm>
              <a:off x="4275600"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7" name="Google Shape;2077;p72"/>
            <p:cNvSpPr/>
            <p:nvPr/>
          </p:nvSpPr>
          <p:spPr>
            <a:xfrm>
              <a:off x="4275600"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 name="Google Shape;2078;p72"/>
            <p:cNvSpPr/>
            <p:nvPr/>
          </p:nvSpPr>
          <p:spPr>
            <a:xfrm>
              <a:off x="42756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9" name="Google Shape;2079;p72"/>
            <p:cNvSpPr/>
            <p:nvPr/>
          </p:nvSpPr>
          <p:spPr>
            <a:xfrm>
              <a:off x="4275600" y="3399500"/>
              <a:ext cx="62225" cy="53350"/>
            </a:xfrm>
            <a:custGeom>
              <a:rect b="b" l="l" r="r" t="t"/>
              <a:pathLst>
                <a:path extrusionOk="0" h="2134" w="2489">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0" name="Google Shape;2080;p72"/>
            <p:cNvSpPr/>
            <p:nvPr/>
          </p:nvSpPr>
          <p:spPr>
            <a:xfrm>
              <a:off x="427560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1" name="Google Shape;2081;p72"/>
            <p:cNvSpPr/>
            <p:nvPr/>
          </p:nvSpPr>
          <p:spPr>
            <a:xfrm>
              <a:off x="427560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2" name="Google Shape;2082;p72"/>
            <p:cNvSpPr/>
            <p:nvPr/>
          </p:nvSpPr>
          <p:spPr>
            <a:xfrm>
              <a:off x="41994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3" name="Google Shape;2083;p72"/>
            <p:cNvSpPr/>
            <p:nvPr/>
          </p:nvSpPr>
          <p:spPr>
            <a:xfrm>
              <a:off x="41994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4" name="Google Shape;2084;p72"/>
            <p:cNvSpPr/>
            <p:nvPr/>
          </p:nvSpPr>
          <p:spPr>
            <a:xfrm>
              <a:off x="419940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72"/>
            <p:cNvSpPr/>
            <p:nvPr/>
          </p:nvSpPr>
          <p:spPr>
            <a:xfrm>
              <a:off x="419940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 name="Google Shape;2086;p72"/>
            <p:cNvSpPr/>
            <p:nvPr/>
          </p:nvSpPr>
          <p:spPr>
            <a:xfrm>
              <a:off x="4123175" y="4085225"/>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 name="Google Shape;2087;p72"/>
            <p:cNvSpPr/>
            <p:nvPr/>
          </p:nvSpPr>
          <p:spPr>
            <a:xfrm>
              <a:off x="4123175" y="4009000"/>
              <a:ext cx="62425" cy="53350"/>
            </a:xfrm>
            <a:custGeom>
              <a:rect b="b" l="l" r="r" t="t"/>
              <a:pathLst>
                <a:path extrusionOk="0" h="2134" w="2497">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72"/>
            <p:cNvSpPr/>
            <p:nvPr/>
          </p:nvSpPr>
          <p:spPr>
            <a:xfrm>
              <a:off x="4123175" y="39328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72"/>
            <p:cNvSpPr/>
            <p:nvPr/>
          </p:nvSpPr>
          <p:spPr>
            <a:xfrm>
              <a:off x="4123175" y="385677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72"/>
            <p:cNvSpPr/>
            <p:nvPr/>
          </p:nvSpPr>
          <p:spPr>
            <a:xfrm>
              <a:off x="41231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p72"/>
            <p:cNvSpPr/>
            <p:nvPr/>
          </p:nvSpPr>
          <p:spPr>
            <a:xfrm>
              <a:off x="4046950"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72"/>
            <p:cNvSpPr/>
            <p:nvPr/>
          </p:nvSpPr>
          <p:spPr>
            <a:xfrm>
              <a:off x="404695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72"/>
            <p:cNvSpPr/>
            <p:nvPr/>
          </p:nvSpPr>
          <p:spPr>
            <a:xfrm>
              <a:off x="4046950" y="26377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72"/>
            <p:cNvSpPr/>
            <p:nvPr/>
          </p:nvSpPr>
          <p:spPr>
            <a:xfrm>
              <a:off x="3970950" y="4085225"/>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 name="Google Shape;2095;p72"/>
            <p:cNvSpPr/>
            <p:nvPr/>
          </p:nvSpPr>
          <p:spPr>
            <a:xfrm>
              <a:off x="3970950" y="2714000"/>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6" name="Google Shape;2096;p72"/>
            <p:cNvSpPr/>
            <p:nvPr/>
          </p:nvSpPr>
          <p:spPr>
            <a:xfrm>
              <a:off x="3970950" y="2637775"/>
              <a:ext cx="62225" cy="53450"/>
            </a:xfrm>
            <a:custGeom>
              <a:rect b="b" l="l" r="r" t="t"/>
              <a:pathLst>
                <a:path extrusionOk="0" h="2138" w="2489">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72"/>
            <p:cNvSpPr/>
            <p:nvPr/>
          </p:nvSpPr>
          <p:spPr>
            <a:xfrm>
              <a:off x="3894725" y="408522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 name="Google Shape;2098;p72"/>
            <p:cNvSpPr/>
            <p:nvPr/>
          </p:nvSpPr>
          <p:spPr>
            <a:xfrm>
              <a:off x="3894725" y="4009000"/>
              <a:ext cx="62225" cy="53350"/>
            </a:xfrm>
            <a:custGeom>
              <a:rect b="b" l="l" r="r" t="t"/>
              <a:pathLst>
                <a:path extrusionOk="0" h="2134" w="2489">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 name="Google Shape;2099;p72"/>
            <p:cNvSpPr/>
            <p:nvPr/>
          </p:nvSpPr>
          <p:spPr>
            <a:xfrm>
              <a:off x="3894725" y="2714000"/>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72"/>
            <p:cNvSpPr/>
            <p:nvPr/>
          </p:nvSpPr>
          <p:spPr>
            <a:xfrm>
              <a:off x="3894725" y="26377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72"/>
            <p:cNvSpPr/>
            <p:nvPr/>
          </p:nvSpPr>
          <p:spPr>
            <a:xfrm>
              <a:off x="38185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72"/>
            <p:cNvSpPr/>
            <p:nvPr/>
          </p:nvSpPr>
          <p:spPr>
            <a:xfrm>
              <a:off x="38185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72"/>
            <p:cNvSpPr/>
            <p:nvPr/>
          </p:nvSpPr>
          <p:spPr>
            <a:xfrm>
              <a:off x="38185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p72"/>
            <p:cNvSpPr/>
            <p:nvPr/>
          </p:nvSpPr>
          <p:spPr>
            <a:xfrm>
              <a:off x="38185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 name="Google Shape;2105;p72"/>
            <p:cNvSpPr/>
            <p:nvPr/>
          </p:nvSpPr>
          <p:spPr>
            <a:xfrm>
              <a:off x="38185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72"/>
            <p:cNvSpPr/>
            <p:nvPr/>
          </p:nvSpPr>
          <p:spPr>
            <a:xfrm>
              <a:off x="381852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72"/>
            <p:cNvSpPr/>
            <p:nvPr/>
          </p:nvSpPr>
          <p:spPr>
            <a:xfrm>
              <a:off x="3818525"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72"/>
            <p:cNvSpPr/>
            <p:nvPr/>
          </p:nvSpPr>
          <p:spPr>
            <a:xfrm>
              <a:off x="3818525" y="26377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p72"/>
            <p:cNvSpPr/>
            <p:nvPr/>
          </p:nvSpPr>
          <p:spPr>
            <a:xfrm>
              <a:off x="3742300" y="3780375"/>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 name="Google Shape;2110;p72"/>
            <p:cNvSpPr/>
            <p:nvPr/>
          </p:nvSpPr>
          <p:spPr>
            <a:xfrm>
              <a:off x="3742300" y="3704150"/>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1" name="Google Shape;2111;p72"/>
            <p:cNvSpPr/>
            <p:nvPr/>
          </p:nvSpPr>
          <p:spPr>
            <a:xfrm>
              <a:off x="3742300" y="3475725"/>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2" name="Google Shape;2112;p72"/>
            <p:cNvSpPr/>
            <p:nvPr/>
          </p:nvSpPr>
          <p:spPr>
            <a:xfrm>
              <a:off x="3742300" y="339950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 name="Google Shape;2113;p72"/>
            <p:cNvSpPr/>
            <p:nvPr/>
          </p:nvSpPr>
          <p:spPr>
            <a:xfrm>
              <a:off x="3742175" y="332330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4" name="Google Shape;2114;p72"/>
            <p:cNvSpPr/>
            <p:nvPr/>
          </p:nvSpPr>
          <p:spPr>
            <a:xfrm>
              <a:off x="3742300" y="2561575"/>
              <a:ext cx="62225" cy="53425"/>
            </a:xfrm>
            <a:custGeom>
              <a:rect b="b" l="l" r="r" t="t"/>
              <a:pathLst>
                <a:path extrusionOk="0" h="2137" w="2489">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5" name="Google Shape;2115;p72"/>
            <p:cNvSpPr/>
            <p:nvPr/>
          </p:nvSpPr>
          <p:spPr>
            <a:xfrm>
              <a:off x="3665950"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6" name="Google Shape;2116;p72"/>
            <p:cNvSpPr/>
            <p:nvPr/>
          </p:nvSpPr>
          <p:spPr>
            <a:xfrm>
              <a:off x="366610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7" name="Google Shape;2117;p72"/>
            <p:cNvSpPr/>
            <p:nvPr/>
          </p:nvSpPr>
          <p:spPr>
            <a:xfrm>
              <a:off x="36661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 name="Google Shape;2118;p72"/>
            <p:cNvSpPr/>
            <p:nvPr/>
          </p:nvSpPr>
          <p:spPr>
            <a:xfrm>
              <a:off x="3589875" y="32470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9" name="Google Shape;2119;p72"/>
            <p:cNvSpPr/>
            <p:nvPr/>
          </p:nvSpPr>
          <p:spPr>
            <a:xfrm>
              <a:off x="35898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0" name="Google Shape;2120;p72"/>
            <p:cNvSpPr/>
            <p:nvPr/>
          </p:nvSpPr>
          <p:spPr>
            <a:xfrm>
              <a:off x="35898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1" name="Google Shape;2121;p72"/>
            <p:cNvSpPr/>
            <p:nvPr/>
          </p:nvSpPr>
          <p:spPr>
            <a:xfrm>
              <a:off x="35136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2" name="Google Shape;2122;p72"/>
            <p:cNvSpPr/>
            <p:nvPr/>
          </p:nvSpPr>
          <p:spPr>
            <a:xfrm>
              <a:off x="3513675"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3" name="Google Shape;2123;p72"/>
            <p:cNvSpPr/>
            <p:nvPr/>
          </p:nvSpPr>
          <p:spPr>
            <a:xfrm>
              <a:off x="3513675" y="2485550"/>
              <a:ext cx="62425" cy="53300"/>
            </a:xfrm>
            <a:custGeom>
              <a:rect b="b" l="l" r="r" t="t"/>
              <a:pathLst>
                <a:path extrusionOk="0" h="2132" w="2497">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 name="Google Shape;2124;p72"/>
            <p:cNvSpPr/>
            <p:nvPr/>
          </p:nvSpPr>
          <p:spPr>
            <a:xfrm>
              <a:off x="3437450" y="32470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 name="Google Shape;2125;p72"/>
            <p:cNvSpPr/>
            <p:nvPr/>
          </p:nvSpPr>
          <p:spPr>
            <a:xfrm>
              <a:off x="3437450" y="317107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72"/>
            <p:cNvSpPr/>
            <p:nvPr/>
          </p:nvSpPr>
          <p:spPr>
            <a:xfrm>
              <a:off x="3437450"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72"/>
            <p:cNvSpPr/>
            <p:nvPr/>
          </p:nvSpPr>
          <p:spPr>
            <a:xfrm>
              <a:off x="3437450" y="2485550"/>
              <a:ext cx="62425" cy="53300"/>
            </a:xfrm>
            <a:custGeom>
              <a:rect b="b" l="l" r="r" t="t"/>
              <a:pathLst>
                <a:path extrusionOk="0" h="2132" w="2497">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72"/>
            <p:cNvSpPr/>
            <p:nvPr/>
          </p:nvSpPr>
          <p:spPr>
            <a:xfrm>
              <a:off x="3361450" y="3171075"/>
              <a:ext cx="62200" cy="53275"/>
            </a:xfrm>
            <a:custGeom>
              <a:rect b="b" l="l" r="r" t="t"/>
              <a:pathLst>
                <a:path extrusionOk="0" h="2131" w="2488">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72"/>
            <p:cNvSpPr/>
            <p:nvPr/>
          </p:nvSpPr>
          <p:spPr>
            <a:xfrm>
              <a:off x="3361450"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72"/>
            <p:cNvSpPr/>
            <p:nvPr/>
          </p:nvSpPr>
          <p:spPr>
            <a:xfrm>
              <a:off x="3361450" y="2637775"/>
              <a:ext cx="62200" cy="53450"/>
            </a:xfrm>
            <a:custGeom>
              <a:rect b="b" l="l" r="r" t="t"/>
              <a:pathLst>
                <a:path extrusionOk="0" h="2138" w="2488">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72"/>
            <p:cNvSpPr/>
            <p:nvPr/>
          </p:nvSpPr>
          <p:spPr>
            <a:xfrm>
              <a:off x="3361450" y="2561575"/>
              <a:ext cx="62200" cy="53425"/>
            </a:xfrm>
            <a:custGeom>
              <a:rect b="b" l="l" r="r" t="t"/>
              <a:pathLst>
                <a:path extrusionOk="0" h="2137" w="2488">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72"/>
            <p:cNvSpPr/>
            <p:nvPr/>
          </p:nvSpPr>
          <p:spPr>
            <a:xfrm>
              <a:off x="328522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 name="Google Shape;2133;p72"/>
            <p:cNvSpPr/>
            <p:nvPr/>
          </p:nvSpPr>
          <p:spPr>
            <a:xfrm>
              <a:off x="328522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4" name="Google Shape;2134;p72"/>
            <p:cNvSpPr/>
            <p:nvPr/>
          </p:nvSpPr>
          <p:spPr>
            <a:xfrm>
              <a:off x="328522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5" name="Google Shape;2135;p72"/>
            <p:cNvSpPr/>
            <p:nvPr/>
          </p:nvSpPr>
          <p:spPr>
            <a:xfrm>
              <a:off x="328522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 name="Google Shape;2136;p72"/>
            <p:cNvSpPr/>
            <p:nvPr/>
          </p:nvSpPr>
          <p:spPr>
            <a:xfrm>
              <a:off x="3209025"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7" name="Google Shape;2137;p72"/>
            <p:cNvSpPr/>
            <p:nvPr/>
          </p:nvSpPr>
          <p:spPr>
            <a:xfrm>
              <a:off x="3209025"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8" name="Google Shape;2138;p72"/>
            <p:cNvSpPr/>
            <p:nvPr/>
          </p:nvSpPr>
          <p:spPr>
            <a:xfrm>
              <a:off x="3209025" y="2942425"/>
              <a:ext cx="62200" cy="53450"/>
            </a:xfrm>
            <a:custGeom>
              <a:rect b="b" l="l" r="r" t="t"/>
              <a:pathLst>
                <a:path extrusionOk="0" h="2138" w="2488">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9" name="Google Shape;2139;p72"/>
            <p:cNvSpPr/>
            <p:nvPr/>
          </p:nvSpPr>
          <p:spPr>
            <a:xfrm>
              <a:off x="3209025"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72"/>
            <p:cNvSpPr/>
            <p:nvPr/>
          </p:nvSpPr>
          <p:spPr>
            <a:xfrm>
              <a:off x="3209025"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1" name="Google Shape;2141;p72"/>
            <p:cNvSpPr/>
            <p:nvPr/>
          </p:nvSpPr>
          <p:spPr>
            <a:xfrm>
              <a:off x="419940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72"/>
            <p:cNvSpPr/>
            <p:nvPr/>
          </p:nvSpPr>
          <p:spPr>
            <a:xfrm>
              <a:off x="3132800" y="11143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p72"/>
            <p:cNvSpPr/>
            <p:nvPr/>
          </p:nvSpPr>
          <p:spPr>
            <a:xfrm>
              <a:off x="305680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 name="Google Shape;2144;p72"/>
            <p:cNvSpPr/>
            <p:nvPr/>
          </p:nvSpPr>
          <p:spPr>
            <a:xfrm>
              <a:off x="4351600" y="164740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5" name="Google Shape;2145;p72"/>
            <p:cNvSpPr/>
            <p:nvPr/>
          </p:nvSpPr>
          <p:spPr>
            <a:xfrm>
              <a:off x="435160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6" name="Google Shape;2146;p72"/>
            <p:cNvSpPr/>
            <p:nvPr/>
          </p:nvSpPr>
          <p:spPr>
            <a:xfrm>
              <a:off x="435160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7" name="Google Shape;2147;p72"/>
            <p:cNvSpPr/>
            <p:nvPr/>
          </p:nvSpPr>
          <p:spPr>
            <a:xfrm>
              <a:off x="4351600" y="1876050"/>
              <a:ext cx="62425" cy="53350"/>
            </a:xfrm>
            <a:custGeom>
              <a:rect b="b" l="l" r="r" t="t"/>
              <a:pathLst>
                <a:path extrusionOk="0" h="2134" w="2497">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 name="Google Shape;2148;p72"/>
            <p:cNvSpPr/>
            <p:nvPr/>
          </p:nvSpPr>
          <p:spPr>
            <a:xfrm>
              <a:off x="435160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72"/>
            <p:cNvSpPr/>
            <p:nvPr/>
          </p:nvSpPr>
          <p:spPr>
            <a:xfrm>
              <a:off x="435160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72"/>
            <p:cNvSpPr/>
            <p:nvPr/>
          </p:nvSpPr>
          <p:spPr>
            <a:xfrm>
              <a:off x="435160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 name="Google Shape;2151;p72"/>
            <p:cNvSpPr/>
            <p:nvPr/>
          </p:nvSpPr>
          <p:spPr>
            <a:xfrm>
              <a:off x="3970950" y="1876050"/>
              <a:ext cx="62225" cy="53350"/>
            </a:xfrm>
            <a:custGeom>
              <a:rect b="b" l="l" r="r" t="t"/>
              <a:pathLst>
                <a:path extrusionOk="0" h="2134" w="2489">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2" name="Google Shape;2152;p72"/>
            <p:cNvSpPr/>
            <p:nvPr/>
          </p:nvSpPr>
          <p:spPr>
            <a:xfrm>
              <a:off x="3970950" y="1952050"/>
              <a:ext cx="62225" cy="53450"/>
            </a:xfrm>
            <a:custGeom>
              <a:rect b="b" l="l" r="r" t="t"/>
              <a:pathLst>
                <a:path extrusionOk="0" h="2138" w="2489">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3" name="Google Shape;2153;p72"/>
            <p:cNvSpPr/>
            <p:nvPr/>
          </p:nvSpPr>
          <p:spPr>
            <a:xfrm>
              <a:off x="36661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4" name="Google Shape;2154;p72"/>
            <p:cNvSpPr/>
            <p:nvPr/>
          </p:nvSpPr>
          <p:spPr>
            <a:xfrm>
              <a:off x="3742300" y="2028275"/>
              <a:ext cx="62225" cy="53450"/>
            </a:xfrm>
            <a:custGeom>
              <a:rect b="b" l="l" r="r" t="t"/>
              <a:pathLst>
                <a:path extrusionOk="0" h="2138" w="2489">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 name="Google Shape;2155;p72"/>
            <p:cNvSpPr/>
            <p:nvPr/>
          </p:nvSpPr>
          <p:spPr>
            <a:xfrm>
              <a:off x="3742300" y="1952050"/>
              <a:ext cx="62225" cy="53450"/>
            </a:xfrm>
            <a:custGeom>
              <a:rect b="b" l="l" r="r" t="t"/>
              <a:pathLst>
                <a:path extrusionOk="0" h="2138" w="2489">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 name="Google Shape;2156;p72"/>
            <p:cNvSpPr/>
            <p:nvPr/>
          </p:nvSpPr>
          <p:spPr>
            <a:xfrm>
              <a:off x="38185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72"/>
            <p:cNvSpPr/>
            <p:nvPr/>
          </p:nvSpPr>
          <p:spPr>
            <a:xfrm>
              <a:off x="3894725"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72"/>
            <p:cNvSpPr/>
            <p:nvPr/>
          </p:nvSpPr>
          <p:spPr>
            <a:xfrm>
              <a:off x="3894725"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p72"/>
            <p:cNvSpPr/>
            <p:nvPr/>
          </p:nvSpPr>
          <p:spPr>
            <a:xfrm>
              <a:off x="3970950" y="2028275"/>
              <a:ext cx="62225" cy="53450"/>
            </a:xfrm>
            <a:custGeom>
              <a:rect b="b" l="l" r="r" t="t"/>
              <a:pathLst>
                <a:path extrusionOk="0" h="2138" w="2489">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 name="Google Shape;2160;p72"/>
            <p:cNvSpPr/>
            <p:nvPr/>
          </p:nvSpPr>
          <p:spPr>
            <a:xfrm>
              <a:off x="3970950" y="21045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72"/>
            <p:cNvSpPr/>
            <p:nvPr/>
          </p:nvSpPr>
          <p:spPr>
            <a:xfrm>
              <a:off x="4046950"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72"/>
            <p:cNvSpPr/>
            <p:nvPr/>
          </p:nvSpPr>
          <p:spPr>
            <a:xfrm>
              <a:off x="404695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 name="Google Shape;2163;p72"/>
            <p:cNvSpPr/>
            <p:nvPr/>
          </p:nvSpPr>
          <p:spPr>
            <a:xfrm>
              <a:off x="404695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p72"/>
            <p:cNvSpPr/>
            <p:nvPr/>
          </p:nvSpPr>
          <p:spPr>
            <a:xfrm>
              <a:off x="404695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5" name="Google Shape;2165;p72"/>
            <p:cNvSpPr/>
            <p:nvPr/>
          </p:nvSpPr>
          <p:spPr>
            <a:xfrm>
              <a:off x="412317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 name="Google Shape;2166;p72"/>
            <p:cNvSpPr/>
            <p:nvPr/>
          </p:nvSpPr>
          <p:spPr>
            <a:xfrm>
              <a:off x="41231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 name="Google Shape;2167;p72"/>
            <p:cNvSpPr/>
            <p:nvPr/>
          </p:nvSpPr>
          <p:spPr>
            <a:xfrm>
              <a:off x="4123175" y="1876050"/>
              <a:ext cx="62425" cy="53350"/>
            </a:xfrm>
            <a:custGeom>
              <a:rect b="b" l="l" r="r" t="t"/>
              <a:pathLst>
                <a:path extrusionOk="0" h="2134" w="2497">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8" name="Google Shape;2168;p72"/>
            <p:cNvSpPr/>
            <p:nvPr/>
          </p:nvSpPr>
          <p:spPr>
            <a:xfrm>
              <a:off x="41231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p72"/>
            <p:cNvSpPr/>
            <p:nvPr/>
          </p:nvSpPr>
          <p:spPr>
            <a:xfrm>
              <a:off x="4123175" y="2028275"/>
              <a:ext cx="62425" cy="53450"/>
            </a:xfrm>
            <a:custGeom>
              <a:rect b="b" l="l" r="r" t="t"/>
              <a:pathLst>
                <a:path extrusionOk="0" h="2138" w="2497">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0" name="Google Shape;2170;p72"/>
            <p:cNvSpPr/>
            <p:nvPr/>
          </p:nvSpPr>
          <p:spPr>
            <a:xfrm>
              <a:off x="41231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1" name="Google Shape;2171;p72"/>
            <p:cNvSpPr/>
            <p:nvPr/>
          </p:nvSpPr>
          <p:spPr>
            <a:xfrm>
              <a:off x="419940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2" name="Google Shape;2172;p72"/>
            <p:cNvSpPr/>
            <p:nvPr/>
          </p:nvSpPr>
          <p:spPr>
            <a:xfrm>
              <a:off x="419940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3" name="Google Shape;2173;p72"/>
            <p:cNvSpPr/>
            <p:nvPr/>
          </p:nvSpPr>
          <p:spPr>
            <a:xfrm>
              <a:off x="4199400"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4" name="Google Shape;2174;p72"/>
            <p:cNvSpPr/>
            <p:nvPr/>
          </p:nvSpPr>
          <p:spPr>
            <a:xfrm>
              <a:off x="4199400"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5" name="Google Shape;2175;p72"/>
            <p:cNvSpPr/>
            <p:nvPr/>
          </p:nvSpPr>
          <p:spPr>
            <a:xfrm>
              <a:off x="41994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6" name="Google Shape;2176;p72"/>
            <p:cNvSpPr/>
            <p:nvPr/>
          </p:nvSpPr>
          <p:spPr>
            <a:xfrm>
              <a:off x="419940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7" name="Google Shape;2177;p72"/>
            <p:cNvSpPr/>
            <p:nvPr/>
          </p:nvSpPr>
          <p:spPr>
            <a:xfrm>
              <a:off x="419940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8" name="Google Shape;2178;p72"/>
            <p:cNvSpPr/>
            <p:nvPr/>
          </p:nvSpPr>
          <p:spPr>
            <a:xfrm>
              <a:off x="427560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9" name="Google Shape;2179;p72"/>
            <p:cNvSpPr/>
            <p:nvPr/>
          </p:nvSpPr>
          <p:spPr>
            <a:xfrm>
              <a:off x="42756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0" name="Google Shape;2180;p72"/>
            <p:cNvSpPr/>
            <p:nvPr/>
          </p:nvSpPr>
          <p:spPr>
            <a:xfrm>
              <a:off x="42756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72"/>
            <p:cNvSpPr/>
            <p:nvPr/>
          </p:nvSpPr>
          <p:spPr>
            <a:xfrm>
              <a:off x="42756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 name="Google Shape;2182;p72"/>
            <p:cNvSpPr/>
            <p:nvPr/>
          </p:nvSpPr>
          <p:spPr>
            <a:xfrm>
              <a:off x="42756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p72"/>
            <p:cNvSpPr/>
            <p:nvPr/>
          </p:nvSpPr>
          <p:spPr>
            <a:xfrm>
              <a:off x="42756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 name="Google Shape;2184;p72"/>
            <p:cNvSpPr/>
            <p:nvPr/>
          </p:nvSpPr>
          <p:spPr>
            <a:xfrm>
              <a:off x="42756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72"/>
            <p:cNvSpPr/>
            <p:nvPr/>
          </p:nvSpPr>
          <p:spPr>
            <a:xfrm>
              <a:off x="42756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72"/>
            <p:cNvSpPr/>
            <p:nvPr/>
          </p:nvSpPr>
          <p:spPr>
            <a:xfrm>
              <a:off x="435160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 name="Google Shape;2187;p72"/>
            <p:cNvSpPr/>
            <p:nvPr/>
          </p:nvSpPr>
          <p:spPr>
            <a:xfrm>
              <a:off x="4427825" y="1647400"/>
              <a:ext cx="62425" cy="53450"/>
            </a:xfrm>
            <a:custGeom>
              <a:rect b="b" l="l" r="r" t="t"/>
              <a:pathLst>
                <a:path extrusionOk="0" h="2138" w="2497">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8" name="Google Shape;2188;p72"/>
            <p:cNvSpPr/>
            <p:nvPr/>
          </p:nvSpPr>
          <p:spPr>
            <a:xfrm>
              <a:off x="4427825" y="1723625"/>
              <a:ext cx="62425" cy="53350"/>
            </a:xfrm>
            <a:custGeom>
              <a:rect b="b" l="l" r="r" t="t"/>
              <a:pathLst>
                <a:path extrusionOk="0" h="2134" w="2497">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 name="Google Shape;2189;p72"/>
            <p:cNvSpPr/>
            <p:nvPr/>
          </p:nvSpPr>
          <p:spPr>
            <a:xfrm>
              <a:off x="4427825" y="179985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72"/>
            <p:cNvSpPr/>
            <p:nvPr/>
          </p:nvSpPr>
          <p:spPr>
            <a:xfrm>
              <a:off x="4427825" y="1876050"/>
              <a:ext cx="62425" cy="53275"/>
            </a:xfrm>
            <a:custGeom>
              <a:rect b="b" l="l" r="r" t="t"/>
              <a:pathLst>
                <a:path extrusionOk="0" h="2131" w="2497">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72"/>
            <p:cNvSpPr/>
            <p:nvPr/>
          </p:nvSpPr>
          <p:spPr>
            <a:xfrm>
              <a:off x="4427825" y="1952050"/>
              <a:ext cx="62425" cy="53450"/>
            </a:xfrm>
            <a:custGeom>
              <a:rect b="b" l="l" r="r" t="t"/>
              <a:pathLst>
                <a:path extrusionOk="0" h="2138" w="2497">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 name="Google Shape;2192;p72"/>
            <p:cNvSpPr/>
            <p:nvPr/>
          </p:nvSpPr>
          <p:spPr>
            <a:xfrm>
              <a:off x="4427825" y="2028275"/>
              <a:ext cx="62425" cy="53450"/>
            </a:xfrm>
            <a:custGeom>
              <a:rect b="b" l="l" r="r" t="t"/>
              <a:pathLst>
                <a:path extrusionOk="0" h="2138" w="2497">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 name="Google Shape;2193;p72"/>
            <p:cNvSpPr/>
            <p:nvPr/>
          </p:nvSpPr>
          <p:spPr>
            <a:xfrm>
              <a:off x="4427825" y="210450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4" name="Google Shape;2194;p72"/>
            <p:cNvSpPr/>
            <p:nvPr/>
          </p:nvSpPr>
          <p:spPr>
            <a:xfrm>
              <a:off x="4427825" y="2180700"/>
              <a:ext cx="62425" cy="53350"/>
            </a:xfrm>
            <a:custGeom>
              <a:rect b="b" l="l" r="r" t="t"/>
              <a:pathLst>
                <a:path extrusionOk="0" h="2134" w="2497">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5" name="Google Shape;2195;p72"/>
            <p:cNvSpPr/>
            <p:nvPr/>
          </p:nvSpPr>
          <p:spPr>
            <a:xfrm>
              <a:off x="4427825" y="1571400"/>
              <a:ext cx="62350" cy="53250"/>
            </a:xfrm>
            <a:custGeom>
              <a:rect b="b" l="l" r="r" t="t"/>
              <a:pathLst>
                <a:path extrusionOk="0" h="2130" w="2494">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6" name="Google Shape;2196;p72"/>
            <p:cNvSpPr/>
            <p:nvPr/>
          </p:nvSpPr>
          <p:spPr>
            <a:xfrm>
              <a:off x="435160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7" name="Google Shape;2197;p72"/>
            <p:cNvSpPr/>
            <p:nvPr/>
          </p:nvSpPr>
          <p:spPr>
            <a:xfrm>
              <a:off x="42756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8" name="Google Shape;2198;p72"/>
            <p:cNvSpPr/>
            <p:nvPr/>
          </p:nvSpPr>
          <p:spPr>
            <a:xfrm>
              <a:off x="42756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 name="Google Shape;2199;p72"/>
            <p:cNvSpPr/>
            <p:nvPr/>
          </p:nvSpPr>
          <p:spPr>
            <a:xfrm>
              <a:off x="41994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 name="Google Shape;2200;p72"/>
            <p:cNvSpPr/>
            <p:nvPr/>
          </p:nvSpPr>
          <p:spPr>
            <a:xfrm>
              <a:off x="41994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 name="Google Shape;2201;p72"/>
            <p:cNvSpPr/>
            <p:nvPr/>
          </p:nvSpPr>
          <p:spPr>
            <a:xfrm>
              <a:off x="41994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 name="Google Shape;2202;p72"/>
            <p:cNvSpPr/>
            <p:nvPr/>
          </p:nvSpPr>
          <p:spPr>
            <a:xfrm>
              <a:off x="41994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72"/>
            <p:cNvSpPr/>
            <p:nvPr/>
          </p:nvSpPr>
          <p:spPr>
            <a:xfrm>
              <a:off x="41231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72"/>
            <p:cNvSpPr/>
            <p:nvPr/>
          </p:nvSpPr>
          <p:spPr>
            <a:xfrm>
              <a:off x="4123175" y="164740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72"/>
            <p:cNvSpPr/>
            <p:nvPr/>
          </p:nvSpPr>
          <p:spPr>
            <a:xfrm>
              <a:off x="4123175"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72"/>
            <p:cNvSpPr/>
            <p:nvPr/>
          </p:nvSpPr>
          <p:spPr>
            <a:xfrm>
              <a:off x="4123175"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 name="Google Shape;2207;p72"/>
            <p:cNvSpPr/>
            <p:nvPr/>
          </p:nvSpPr>
          <p:spPr>
            <a:xfrm>
              <a:off x="4123175"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72"/>
            <p:cNvSpPr/>
            <p:nvPr/>
          </p:nvSpPr>
          <p:spPr>
            <a:xfrm>
              <a:off x="4123175" y="134275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72"/>
            <p:cNvSpPr/>
            <p:nvPr/>
          </p:nvSpPr>
          <p:spPr>
            <a:xfrm>
              <a:off x="404695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72"/>
            <p:cNvSpPr/>
            <p:nvPr/>
          </p:nvSpPr>
          <p:spPr>
            <a:xfrm>
              <a:off x="404695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1" name="Google Shape;2211;p72"/>
            <p:cNvSpPr/>
            <p:nvPr/>
          </p:nvSpPr>
          <p:spPr>
            <a:xfrm>
              <a:off x="404695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2" name="Google Shape;2212;p72"/>
            <p:cNvSpPr/>
            <p:nvPr/>
          </p:nvSpPr>
          <p:spPr>
            <a:xfrm>
              <a:off x="4046950" y="1647400"/>
              <a:ext cx="62425" cy="53450"/>
            </a:xfrm>
            <a:custGeom>
              <a:rect b="b" l="l" r="r" t="t"/>
              <a:pathLst>
                <a:path extrusionOk="0" h="2138" w="2497">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 name="Google Shape;2213;p72"/>
            <p:cNvSpPr/>
            <p:nvPr/>
          </p:nvSpPr>
          <p:spPr>
            <a:xfrm>
              <a:off x="404695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 name="Google Shape;2214;p72"/>
            <p:cNvSpPr/>
            <p:nvPr/>
          </p:nvSpPr>
          <p:spPr>
            <a:xfrm>
              <a:off x="4046950"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5" name="Google Shape;2215;p72"/>
            <p:cNvSpPr/>
            <p:nvPr/>
          </p:nvSpPr>
          <p:spPr>
            <a:xfrm>
              <a:off x="4046950" y="141897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6" name="Google Shape;2216;p72"/>
            <p:cNvSpPr/>
            <p:nvPr/>
          </p:nvSpPr>
          <p:spPr>
            <a:xfrm>
              <a:off x="4046950" y="134275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7" name="Google Shape;2217;p72"/>
            <p:cNvSpPr/>
            <p:nvPr/>
          </p:nvSpPr>
          <p:spPr>
            <a:xfrm>
              <a:off x="3970950" y="2256925"/>
              <a:ext cx="62350" cy="53425"/>
            </a:xfrm>
            <a:custGeom>
              <a:rect b="b" l="l" r="r" t="t"/>
              <a:pathLst>
                <a:path extrusionOk="0" h="2137" w="2494">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8" name="Google Shape;2218;p72"/>
            <p:cNvSpPr/>
            <p:nvPr/>
          </p:nvSpPr>
          <p:spPr>
            <a:xfrm>
              <a:off x="3970950" y="2180700"/>
              <a:ext cx="62225" cy="53350"/>
            </a:xfrm>
            <a:custGeom>
              <a:rect b="b" l="l" r="r" t="t"/>
              <a:pathLst>
                <a:path extrusionOk="0" h="2134" w="2489">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9" name="Google Shape;2219;p72"/>
            <p:cNvSpPr/>
            <p:nvPr/>
          </p:nvSpPr>
          <p:spPr>
            <a:xfrm>
              <a:off x="3970950" y="179985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0" name="Google Shape;2220;p72"/>
            <p:cNvSpPr/>
            <p:nvPr/>
          </p:nvSpPr>
          <p:spPr>
            <a:xfrm>
              <a:off x="3970950" y="164740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1" name="Google Shape;2221;p72"/>
            <p:cNvSpPr/>
            <p:nvPr/>
          </p:nvSpPr>
          <p:spPr>
            <a:xfrm>
              <a:off x="3970950" y="1571400"/>
              <a:ext cx="62225" cy="53250"/>
            </a:xfrm>
            <a:custGeom>
              <a:rect b="b" l="l" r="r" t="t"/>
              <a:pathLst>
                <a:path extrusionOk="0" h="2130" w="2489">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2" name="Google Shape;2222;p72"/>
            <p:cNvSpPr/>
            <p:nvPr/>
          </p:nvSpPr>
          <p:spPr>
            <a:xfrm>
              <a:off x="3970950" y="14952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3" name="Google Shape;2223;p72"/>
            <p:cNvSpPr/>
            <p:nvPr/>
          </p:nvSpPr>
          <p:spPr>
            <a:xfrm>
              <a:off x="3970950" y="141897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4" name="Google Shape;2224;p72"/>
            <p:cNvSpPr/>
            <p:nvPr/>
          </p:nvSpPr>
          <p:spPr>
            <a:xfrm>
              <a:off x="3970950" y="134275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5" name="Google Shape;2225;p72"/>
            <p:cNvSpPr/>
            <p:nvPr/>
          </p:nvSpPr>
          <p:spPr>
            <a:xfrm>
              <a:off x="3970950" y="111432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6" name="Google Shape;2226;p72"/>
            <p:cNvSpPr/>
            <p:nvPr/>
          </p:nvSpPr>
          <p:spPr>
            <a:xfrm>
              <a:off x="3894725"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7" name="Google Shape;2227;p72"/>
            <p:cNvSpPr/>
            <p:nvPr/>
          </p:nvSpPr>
          <p:spPr>
            <a:xfrm>
              <a:off x="3894725"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8" name="Google Shape;2228;p72"/>
            <p:cNvSpPr/>
            <p:nvPr/>
          </p:nvSpPr>
          <p:spPr>
            <a:xfrm>
              <a:off x="3894725"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 name="Google Shape;2229;p72"/>
            <p:cNvSpPr/>
            <p:nvPr/>
          </p:nvSpPr>
          <p:spPr>
            <a:xfrm>
              <a:off x="3894725" y="17236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0" name="Google Shape;2230;p72"/>
            <p:cNvSpPr/>
            <p:nvPr/>
          </p:nvSpPr>
          <p:spPr>
            <a:xfrm>
              <a:off x="3894725"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1" name="Google Shape;2231;p72"/>
            <p:cNvSpPr/>
            <p:nvPr/>
          </p:nvSpPr>
          <p:spPr>
            <a:xfrm>
              <a:off x="3894725" y="1571400"/>
              <a:ext cx="62175" cy="53250"/>
            </a:xfrm>
            <a:custGeom>
              <a:rect b="b" l="l" r="r" t="t"/>
              <a:pathLst>
                <a:path extrusionOk="0" h="2130" w="2487">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 name="Google Shape;2232;p72"/>
            <p:cNvSpPr/>
            <p:nvPr/>
          </p:nvSpPr>
          <p:spPr>
            <a:xfrm>
              <a:off x="3894725"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3" name="Google Shape;2233;p72"/>
            <p:cNvSpPr/>
            <p:nvPr/>
          </p:nvSpPr>
          <p:spPr>
            <a:xfrm>
              <a:off x="3894725"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72"/>
            <p:cNvSpPr/>
            <p:nvPr/>
          </p:nvSpPr>
          <p:spPr>
            <a:xfrm>
              <a:off x="3894725" y="1342750"/>
              <a:ext cx="62225" cy="53450"/>
            </a:xfrm>
            <a:custGeom>
              <a:rect b="b" l="l" r="r" t="t"/>
              <a:pathLst>
                <a:path extrusionOk="0" h="2138" w="2489">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72"/>
            <p:cNvSpPr/>
            <p:nvPr/>
          </p:nvSpPr>
          <p:spPr>
            <a:xfrm>
              <a:off x="3894725"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6" name="Google Shape;2236;p72"/>
            <p:cNvSpPr/>
            <p:nvPr/>
          </p:nvSpPr>
          <p:spPr>
            <a:xfrm>
              <a:off x="381852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 name="Google Shape;2237;p72"/>
            <p:cNvSpPr/>
            <p:nvPr/>
          </p:nvSpPr>
          <p:spPr>
            <a:xfrm>
              <a:off x="381852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 name="Google Shape;2238;p72"/>
            <p:cNvSpPr/>
            <p:nvPr/>
          </p:nvSpPr>
          <p:spPr>
            <a:xfrm>
              <a:off x="38185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9" name="Google Shape;2239;p72"/>
            <p:cNvSpPr/>
            <p:nvPr/>
          </p:nvSpPr>
          <p:spPr>
            <a:xfrm>
              <a:off x="38185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0" name="Google Shape;2240;p72"/>
            <p:cNvSpPr/>
            <p:nvPr/>
          </p:nvSpPr>
          <p:spPr>
            <a:xfrm>
              <a:off x="38185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 name="Google Shape;2241;p72"/>
            <p:cNvSpPr/>
            <p:nvPr/>
          </p:nvSpPr>
          <p:spPr>
            <a:xfrm>
              <a:off x="38185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72"/>
            <p:cNvSpPr/>
            <p:nvPr/>
          </p:nvSpPr>
          <p:spPr>
            <a:xfrm>
              <a:off x="38185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72"/>
            <p:cNvSpPr/>
            <p:nvPr/>
          </p:nvSpPr>
          <p:spPr>
            <a:xfrm>
              <a:off x="38185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72"/>
            <p:cNvSpPr/>
            <p:nvPr/>
          </p:nvSpPr>
          <p:spPr>
            <a:xfrm>
              <a:off x="38185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72"/>
            <p:cNvSpPr/>
            <p:nvPr/>
          </p:nvSpPr>
          <p:spPr>
            <a:xfrm>
              <a:off x="3818525"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6" name="Google Shape;2246;p72"/>
            <p:cNvSpPr/>
            <p:nvPr/>
          </p:nvSpPr>
          <p:spPr>
            <a:xfrm>
              <a:off x="3818525"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 name="Google Shape;2247;p72"/>
            <p:cNvSpPr/>
            <p:nvPr/>
          </p:nvSpPr>
          <p:spPr>
            <a:xfrm>
              <a:off x="3742300" y="2180700"/>
              <a:ext cx="62225" cy="53350"/>
            </a:xfrm>
            <a:custGeom>
              <a:rect b="b" l="l" r="r" t="t"/>
              <a:pathLst>
                <a:path extrusionOk="0" h="2134" w="2489">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72"/>
            <p:cNvSpPr/>
            <p:nvPr/>
          </p:nvSpPr>
          <p:spPr>
            <a:xfrm>
              <a:off x="3742300" y="2104500"/>
              <a:ext cx="62225" cy="53325"/>
            </a:xfrm>
            <a:custGeom>
              <a:rect b="b" l="l" r="r" t="t"/>
              <a:pathLst>
                <a:path extrusionOk="0" h="2133" w="2489">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 name="Google Shape;2249;p72"/>
            <p:cNvSpPr/>
            <p:nvPr/>
          </p:nvSpPr>
          <p:spPr>
            <a:xfrm>
              <a:off x="3742300" y="1876050"/>
              <a:ext cx="62225" cy="53300"/>
            </a:xfrm>
            <a:custGeom>
              <a:rect b="b" l="l" r="r" t="t"/>
              <a:pathLst>
                <a:path extrusionOk="0" h="2132" w="2489">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72"/>
            <p:cNvSpPr/>
            <p:nvPr/>
          </p:nvSpPr>
          <p:spPr>
            <a:xfrm>
              <a:off x="3742300" y="179985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1" name="Google Shape;2251;p72"/>
            <p:cNvSpPr/>
            <p:nvPr/>
          </p:nvSpPr>
          <p:spPr>
            <a:xfrm>
              <a:off x="3742300" y="17236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 name="Google Shape;2252;p72"/>
            <p:cNvSpPr/>
            <p:nvPr/>
          </p:nvSpPr>
          <p:spPr>
            <a:xfrm>
              <a:off x="3742300" y="1647400"/>
              <a:ext cx="62225" cy="53450"/>
            </a:xfrm>
            <a:custGeom>
              <a:rect b="b" l="l" r="r" t="t"/>
              <a:pathLst>
                <a:path extrusionOk="0" h="2138" w="2489">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72"/>
            <p:cNvSpPr/>
            <p:nvPr/>
          </p:nvSpPr>
          <p:spPr>
            <a:xfrm>
              <a:off x="3742300" y="1571400"/>
              <a:ext cx="62225" cy="53250"/>
            </a:xfrm>
            <a:custGeom>
              <a:rect b="b" l="l" r="r" t="t"/>
              <a:pathLst>
                <a:path extrusionOk="0" h="2130" w="2489">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72"/>
            <p:cNvSpPr/>
            <p:nvPr/>
          </p:nvSpPr>
          <p:spPr>
            <a:xfrm>
              <a:off x="3742300" y="149520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72"/>
            <p:cNvSpPr/>
            <p:nvPr/>
          </p:nvSpPr>
          <p:spPr>
            <a:xfrm>
              <a:off x="3742300" y="11143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 name="Google Shape;2256;p72"/>
            <p:cNvSpPr/>
            <p:nvPr/>
          </p:nvSpPr>
          <p:spPr>
            <a:xfrm>
              <a:off x="36661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 name="Google Shape;2257;p72"/>
            <p:cNvSpPr/>
            <p:nvPr/>
          </p:nvSpPr>
          <p:spPr>
            <a:xfrm>
              <a:off x="366610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72"/>
            <p:cNvSpPr/>
            <p:nvPr/>
          </p:nvSpPr>
          <p:spPr>
            <a:xfrm>
              <a:off x="36661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72"/>
            <p:cNvSpPr/>
            <p:nvPr/>
          </p:nvSpPr>
          <p:spPr>
            <a:xfrm>
              <a:off x="3666100" y="1647400"/>
              <a:ext cx="62200" cy="53450"/>
            </a:xfrm>
            <a:custGeom>
              <a:rect b="b" l="l" r="r" t="t"/>
              <a:pathLst>
                <a:path extrusionOk="0" h="2138" w="2488">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 name="Google Shape;2260;p72"/>
            <p:cNvSpPr/>
            <p:nvPr/>
          </p:nvSpPr>
          <p:spPr>
            <a:xfrm>
              <a:off x="3666100" y="1571400"/>
              <a:ext cx="62150" cy="53250"/>
            </a:xfrm>
            <a:custGeom>
              <a:rect b="b" l="l" r="r" t="t"/>
              <a:pathLst>
                <a:path extrusionOk="0" h="2130" w="2486">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1" name="Google Shape;2261;p72"/>
            <p:cNvSpPr/>
            <p:nvPr/>
          </p:nvSpPr>
          <p:spPr>
            <a:xfrm>
              <a:off x="35898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 name="Google Shape;2262;p72"/>
            <p:cNvSpPr/>
            <p:nvPr/>
          </p:nvSpPr>
          <p:spPr>
            <a:xfrm>
              <a:off x="35898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 name="Google Shape;2263;p72"/>
            <p:cNvSpPr/>
            <p:nvPr/>
          </p:nvSpPr>
          <p:spPr>
            <a:xfrm>
              <a:off x="35898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 name="Google Shape;2264;p72"/>
            <p:cNvSpPr/>
            <p:nvPr/>
          </p:nvSpPr>
          <p:spPr>
            <a:xfrm>
              <a:off x="35898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72"/>
            <p:cNvSpPr/>
            <p:nvPr/>
          </p:nvSpPr>
          <p:spPr>
            <a:xfrm>
              <a:off x="35898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 name="Google Shape;2266;p72"/>
            <p:cNvSpPr/>
            <p:nvPr/>
          </p:nvSpPr>
          <p:spPr>
            <a:xfrm>
              <a:off x="35136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7" name="Google Shape;2267;p72"/>
            <p:cNvSpPr/>
            <p:nvPr/>
          </p:nvSpPr>
          <p:spPr>
            <a:xfrm>
              <a:off x="35136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8" name="Google Shape;2268;p72"/>
            <p:cNvSpPr/>
            <p:nvPr/>
          </p:nvSpPr>
          <p:spPr>
            <a:xfrm>
              <a:off x="35136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9" name="Google Shape;2269;p72"/>
            <p:cNvSpPr/>
            <p:nvPr/>
          </p:nvSpPr>
          <p:spPr>
            <a:xfrm>
              <a:off x="3513675"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0" name="Google Shape;2270;p72"/>
            <p:cNvSpPr/>
            <p:nvPr/>
          </p:nvSpPr>
          <p:spPr>
            <a:xfrm>
              <a:off x="35136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 name="Google Shape;2271;p72"/>
            <p:cNvSpPr/>
            <p:nvPr/>
          </p:nvSpPr>
          <p:spPr>
            <a:xfrm>
              <a:off x="351367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2" name="Google Shape;2272;p72"/>
            <p:cNvSpPr/>
            <p:nvPr/>
          </p:nvSpPr>
          <p:spPr>
            <a:xfrm>
              <a:off x="35136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3" name="Google Shape;2273;p72"/>
            <p:cNvSpPr/>
            <p:nvPr/>
          </p:nvSpPr>
          <p:spPr>
            <a:xfrm>
              <a:off x="34374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 name="Google Shape;2274;p72"/>
            <p:cNvSpPr/>
            <p:nvPr/>
          </p:nvSpPr>
          <p:spPr>
            <a:xfrm>
              <a:off x="34374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5" name="Google Shape;2275;p72"/>
            <p:cNvSpPr/>
            <p:nvPr/>
          </p:nvSpPr>
          <p:spPr>
            <a:xfrm>
              <a:off x="34374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6" name="Google Shape;2276;p72"/>
            <p:cNvSpPr/>
            <p:nvPr/>
          </p:nvSpPr>
          <p:spPr>
            <a:xfrm>
              <a:off x="34374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 name="Google Shape;2277;p72"/>
            <p:cNvSpPr/>
            <p:nvPr/>
          </p:nvSpPr>
          <p:spPr>
            <a:xfrm>
              <a:off x="34374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8" name="Google Shape;2278;p72"/>
            <p:cNvSpPr/>
            <p:nvPr/>
          </p:nvSpPr>
          <p:spPr>
            <a:xfrm>
              <a:off x="34374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9" name="Google Shape;2279;p72"/>
            <p:cNvSpPr/>
            <p:nvPr/>
          </p:nvSpPr>
          <p:spPr>
            <a:xfrm>
              <a:off x="34374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0" name="Google Shape;2280;p72"/>
            <p:cNvSpPr/>
            <p:nvPr/>
          </p:nvSpPr>
          <p:spPr>
            <a:xfrm>
              <a:off x="3361450" y="2333125"/>
              <a:ext cx="62200" cy="53450"/>
            </a:xfrm>
            <a:custGeom>
              <a:rect b="b" l="l" r="r" t="t"/>
              <a:pathLst>
                <a:path extrusionOk="0" h="2138" w="2488">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1" name="Google Shape;2281;p72"/>
            <p:cNvSpPr/>
            <p:nvPr/>
          </p:nvSpPr>
          <p:spPr>
            <a:xfrm>
              <a:off x="33614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2" name="Google Shape;2282;p72"/>
            <p:cNvSpPr/>
            <p:nvPr/>
          </p:nvSpPr>
          <p:spPr>
            <a:xfrm>
              <a:off x="3361450" y="2180700"/>
              <a:ext cx="62200" cy="53350"/>
            </a:xfrm>
            <a:custGeom>
              <a:rect b="b" l="l" r="r" t="t"/>
              <a:pathLst>
                <a:path extrusionOk="0" h="2134" w="2488">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 name="Google Shape;2283;p72"/>
            <p:cNvSpPr/>
            <p:nvPr/>
          </p:nvSpPr>
          <p:spPr>
            <a:xfrm>
              <a:off x="33614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4" name="Google Shape;2284;p72"/>
            <p:cNvSpPr/>
            <p:nvPr/>
          </p:nvSpPr>
          <p:spPr>
            <a:xfrm>
              <a:off x="328522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5" name="Google Shape;2285;p72"/>
            <p:cNvSpPr/>
            <p:nvPr/>
          </p:nvSpPr>
          <p:spPr>
            <a:xfrm>
              <a:off x="31328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6" name="Google Shape;2286;p72"/>
            <p:cNvSpPr/>
            <p:nvPr/>
          </p:nvSpPr>
          <p:spPr>
            <a:xfrm>
              <a:off x="30568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7" name="Google Shape;2287;p72"/>
            <p:cNvSpPr/>
            <p:nvPr/>
          </p:nvSpPr>
          <p:spPr>
            <a:xfrm>
              <a:off x="3056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8" name="Google Shape;2288;p72"/>
            <p:cNvSpPr/>
            <p:nvPr/>
          </p:nvSpPr>
          <p:spPr>
            <a:xfrm>
              <a:off x="29805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9" name="Google Shape;2289;p72"/>
            <p:cNvSpPr/>
            <p:nvPr/>
          </p:nvSpPr>
          <p:spPr>
            <a:xfrm>
              <a:off x="29805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0" name="Google Shape;2290;p72"/>
            <p:cNvSpPr/>
            <p:nvPr/>
          </p:nvSpPr>
          <p:spPr>
            <a:xfrm>
              <a:off x="2980575"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1" name="Google Shape;2291;p72"/>
            <p:cNvSpPr/>
            <p:nvPr/>
          </p:nvSpPr>
          <p:spPr>
            <a:xfrm>
              <a:off x="29805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2" name="Google Shape;2292;p72"/>
            <p:cNvSpPr/>
            <p:nvPr/>
          </p:nvSpPr>
          <p:spPr>
            <a:xfrm>
              <a:off x="2980575"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3" name="Google Shape;2293;p72"/>
            <p:cNvSpPr/>
            <p:nvPr/>
          </p:nvSpPr>
          <p:spPr>
            <a:xfrm>
              <a:off x="2980575"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4" name="Google Shape;2294;p72"/>
            <p:cNvSpPr/>
            <p:nvPr/>
          </p:nvSpPr>
          <p:spPr>
            <a:xfrm>
              <a:off x="290437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5" name="Google Shape;2295;p72"/>
            <p:cNvSpPr/>
            <p:nvPr/>
          </p:nvSpPr>
          <p:spPr>
            <a:xfrm>
              <a:off x="290437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6" name="Google Shape;2296;p72"/>
            <p:cNvSpPr/>
            <p:nvPr/>
          </p:nvSpPr>
          <p:spPr>
            <a:xfrm>
              <a:off x="290437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7" name="Google Shape;2297;p72"/>
            <p:cNvSpPr/>
            <p:nvPr/>
          </p:nvSpPr>
          <p:spPr>
            <a:xfrm>
              <a:off x="290437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8" name="Google Shape;2298;p72"/>
            <p:cNvSpPr/>
            <p:nvPr/>
          </p:nvSpPr>
          <p:spPr>
            <a:xfrm>
              <a:off x="290437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9" name="Google Shape;2299;p72"/>
            <p:cNvSpPr/>
            <p:nvPr/>
          </p:nvSpPr>
          <p:spPr>
            <a:xfrm>
              <a:off x="290437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0" name="Google Shape;2300;p72"/>
            <p:cNvSpPr/>
            <p:nvPr/>
          </p:nvSpPr>
          <p:spPr>
            <a:xfrm>
              <a:off x="290437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1" name="Google Shape;2301;p72"/>
            <p:cNvSpPr/>
            <p:nvPr/>
          </p:nvSpPr>
          <p:spPr>
            <a:xfrm>
              <a:off x="2828150" y="1571400"/>
              <a:ext cx="62150" cy="53250"/>
            </a:xfrm>
            <a:custGeom>
              <a:rect b="b" l="l" r="r" t="t"/>
              <a:pathLst>
                <a:path extrusionOk="0" h="2130" w="2486">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2" name="Google Shape;2302;p72"/>
            <p:cNvSpPr/>
            <p:nvPr/>
          </p:nvSpPr>
          <p:spPr>
            <a:xfrm>
              <a:off x="28281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3" name="Google Shape;2303;p72"/>
            <p:cNvSpPr/>
            <p:nvPr/>
          </p:nvSpPr>
          <p:spPr>
            <a:xfrm>
              <a:off x="282815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4" name="Google Shape;2304;p72"/>
            <p:cNvSpPr/>
            <p:nvPr/>
          </p:nvSpPr>
          <p:spPr>
            <a:xfrm>
              <a:off x="28281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5" name="Google Shape;2305;p72"/>
            <p:cNvSpPr/>
            <p:nvPr/>
          </p:nvSpPr>
          <p:spPr>
            <a:xfrm>
              <a:off x="28281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6" name="Google Shape;2306;p72"/>
            <p:cNvSpPr/>
            <p:nvPr/>
          </p:nvSpPr>
          <p:spPr>
            <a:xfrm>
              <a:off x="282815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7" name="Google Shape;2307;p72"/>
            <p:cNvSpPr/>
            <p:nvPr/>
          </p:nvSpPr>
          <p:spPr>
            <a:xfrm>
              <a:off x="282815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8" name="Google Shape;2308;p72"/>
            <p:cNvSpPr/>
            <p:nvPr/>
          </p:nvSpPr>
          <p:spPr>
            <a:xfrm>
              <a:off x="282815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9" name="Google Shape;2309;p72"/>
            <p:cNvSpPr/>
            <p:nvPr/>
          </p:nvSpPr>
          <p:spPr>
            <a:xfrm>
              <a:off x="27519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0" name="Google Shape;2310;p72"/>
            <p:cNvSpPr/>
            <p:nvPr/>
          </p:nvSpPr>
          <p:spPr>
            <a:xfrm>
              <a:off x="27519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1" name="Google Shape;2311;p72"/>
            <p:cNvSpPr/>
            <p:nvPr/>
          </p:nvSpPr>
          <p:spPr>
            <a:xfrm>
              <a:off x="275195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2" name="Google Shape;2312;p72"/>
            <p:cNvSpPr/>
            <p:nvPr/>
          </p:nvSpPr>
          <p:spPr>
            <a:xfrm>
              <a:off x="27519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3" name="Google Shape;2313;p72"/>
            <p:cNvSpPr/>
            <p:nvPr/>
          </p:nvSpPr>
          <p:spPr>
            <a:xfrm>
              <a:off x="27519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4" name="Google Shape;2314;p72"/>
            <p:cNvSpPr/>
            <p:nvPr/>
          </p:nvSpPr>
          <p:spPr>
            <a:xfrm>
              <a:off x="2751950"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5" name="Google Shape;2315;p72"/>
            <p:cNvSpPr/>
            <p:nvPr/>
          </p:nvSpPr>
          <p:spPr>
            <a:xfrm>
              <a:off x="27519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6" name="Google Shape;2316;p72"/>
            <p:cNvSpPr/>
            <p:nvPr/>
          </p:nvSpPr>
          <p:spPr>
            <a:xfrm>
              <a:off x="2751950"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7" name="Google Shape;2317;p72"/>
            <p:cNvSpPr/>
            <p:nvPr/>
          </p:nvSpPr>
          <p:spPr>
            <a:xfrm>
              <a:off x="26759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8" name="Google Shape;2318;p72"/>
            <p:cNvSpPr/>
            <p:nvPr/>
          </p:nvSpPr>
          <p:spPr>
            <a:xfrm>
              <a:off x="26759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9" name="Google Shape;2319;p72"/>
            <p:cNvSpPr/>
            <p:nvPr/>
          </p:nvSpPr>
          <p:spPr>
            <a:xfrm>
              <a:off x="26759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0" name="Google Shape;2320;p72"/>
            <p:cNvSpPr/>
            <p:nvPr/>
          </p:nvSpPr>
          <p:spPr>
            <a:xfrm>
              <a:off x="26759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1" name="Google Shape;2321;p72"/>
            <p:cNvSpPr/>
            <p:nvPr/>
          </p:nvSpPr>
          <p:spPr>
            <a:xfrm>
              <a:off x="26759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2" name="Google Shape;2322;p72"/>
            <p:cNvSpPr/>
            <p:nvPr/>
          </p:nvSpPr>
          <p:spPr>
            <a:xfrm>
              <a:off x="267592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3" name="Google Shape;2323;p72"/>
            <p:cNvSpPr/>
            <p:nvPr/>
          </p:nvSpPr>
          <p:spPr>
            <a:xfrm>
              <a:off x="267592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4" name="Google Shape;2324;p72"/>
            <p:cNvSpPr/>
            <p:nvPr/>
          </p:nvSpPr>
          <p:spPr>
            <a:xfrm>
              <a:off x="267592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5" name="Google Shape;2325;p72"/>
            <p:cNvSpPr/>
            <p:nvPr/>
          </p:nvSpPr>
          <p:spPr>
            <a:xfrm>
              <a:off x="25997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6" name="Google Shape;2326;p72"/>
            <p:cNvSpPr/>
            <p:nvPr/>
          </p:nvSpPr>
          <p:spPr>
            <a:xfrm>
              <a:off x="25997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7" name="Google Shape;2327;p72"/>
            <p:cNvSpPr/>
            <p:nvPr/>
          </p:nvSpPr>
          <p:spPr>
            <a:xfrm>
              <a:off x="25997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8" name="Google Shape;2328;p72"/>
            <p:cNvSpPr/>
            <p:nvPr/>
          </p:nvSpPr>
          <p:spPr>
            <a:xfrm>
              <a:off x="25997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9" name="Google Shape;2329;p72"/>
            <p:cNvSpPr/>
            <p:nvPr/>
          </p:nvSpPr>
          <p:spPr>
            <a:xfrm>
              <a:off x="25997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0" name="Google Shape;2330;p72"/>
            <p:cNvSpPr/>
            <p:nvPr/>
          </p:nvSpPr>
          <p:spPr>
            <a:xfrm>
              <a:off x="25997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1" name="Google Shape;2331;p72"/>
            <p:cNvSpPr/>
            <p:nvPr/>
          </p:nvSpPr>
          <p:spPr>
            <a:xfrm>
              <a:off x="259972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2" name="Google Shape;2332;p72"/>
            <p:cNvSpPr/>
            <p:nvPr/>
          </p:nvSpPr>
          <p:spPr>
            <a:xfrm>
              <a:off x="259972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3" name="Google Shape;2333;p72"/>
            <p:cNvSpPr/>
            <p:nvPr/>
          </p:nvSpPr>
          <p:spPr>
            <a:xfrm>
              <a:off x="259972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4" name="Google Shape;2334;p72"/>
            <p:cNvSpPr/>
            <p:nvPr/>
          </p:nvSpPr>
          <p:spPr>
            <a:xfrm>
              <a:off x="25235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5" name="Google Shape;2335;p72"/>
            <p:cNvSpPr/>
            <p:nvPr/>
          </p:nvSpPr>
          <p:spPr>
            <a:xfrm>
              <a:off x="25235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6" name="Google Shape;2336;p72"/>
            <p:cNvSpPr/>
            <p:nvPr/>
          </p:nvSpPr>
          <p:spPr>
            <a:xfrm>
              <a:off x="25235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7" name="Google Shape;2337;p72"/>
            <p:cNvSpPr/>
            <p:nvPr/>
          </p:nvSpPr>
          <p:spPr>
            <a:xfrm>
              <a:off x="25235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8" name="Google Shape;2338;p72"/>
            <p:cNvSpPr/>
            <p:nvPr/>
          </p:nvSpPr>
          <p:spPr>
            <a:xfrm>
              <a:off x="25235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9" name="Google Shape;2339;p72"/>
            <p:cNvSpPr/>
            <p:nvPr/>
          </p:nvSpPr>
          <p:spPr>
            <a:xfrm>
              <a:off x="25235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0" name="Google Shape;2340;p72"/>
            <p:cNvSpPr/>
            <p:nvPr/>
          </p:nvSpPr>
          <p:spPr>
            <a:xfrm>
              <a:off x="252350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1" name="Google Shape;2341;p72"/>
            <p:cNvSpPr/>
            <p:nvPr/>
          </p:nvSpPr>
          <p:spPr>
            <a:xfrm>
              <a:off x="2523500" y="119055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2" name="Google Shape;2342;p72"/>
            <p:cNvSpPr/>
            <p:nvPr/>
          </p:nvSpPr>
          <p:spPr>
            <a:xfrm>
              <a:off x="252350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3" name="Google Shape;2343;p72"/>
            <p:cNvSpPr/>
            <p:nvPr/>
          </p:nvSpPr>
          <p:spPr>
            <a:xfrm>
              <a:off x="252350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4" name="Google Shape;2344;p72"/>
            <p:cNvSpPr/>
            <p:nvPr/>
          </p:nvSpPr>
          <p:spPr>
            <a:xfrm>
              <a:off x="24473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5" name="Google Shape;2345;p72"/>
            <p:cNvSpPr/>
            <p:nvPr/>
          </p:nvSpPr>
          <p:spPr>
            <a:xfrm>
              <a:off x="2447300" y="1647400"/>
              <a:ext cx="62400" cy="53450"/>
            </a:xfrm>
            <a:custGeom>
              <a:rect b="b" l="l" r="r" t="t"/>
              <a:pathLst>
                <a:path extrusionOk="0" h="2138" w="2496">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6" name="Google Shape;2346;p72"/>
            <p:cNvSpPr/>
            <p:nvPr/>
          </p:nvSpPr>
          <p:spPr>
            <a:xfrm>
              <a:off x="2447300" y="1571400"/>
              <a:ext cx="62400" cy="53250"/>
            </a:xfrm>
            <a:custGeom>
              <a:rect b="b" l="l" r="r" t="t"/>
              <a:pathLst>
                <a:path extrusionOk="0" h="2130" w="2496">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7" name="Google Shape;2347;p72"/>
            <p:cNvSpPr/>
            <p:nvPr/>
          </p:nvSpPr>
          <p:spPr>
            <a:xfrm>
              <a:off x="24473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8" name="Google Shape;2348;p72"/>
            <p:cNvSpPr/>
            <p:nvPr/>
          </p:nvSpPr>
          <p:spPr>
            <a:xfrm>
              <a:off x="2447300" y="1418975"/>
              <a:ext cx="62400" cy="53350"/>
            </a:xfrm>
            <a:custGeom>
              <a:rect b="b" l="l" r="r" t="t"/>
              <a:pathLst>
                <a:path extrusionOk="0" h="2134" w="2496">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9" name="Google Shape;2349;p72"/>
            <p:cNvSpPr/>
            <p:nvPr/>
          </p:nvSpPr>
          <p:spPr>
            <a:xfrm>
              <a:off x="24473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0" name="Google Shape;2350;p72"/>
            <p:cNvSpPr/>
            <p:nvPr/>
          </p:nvSpPr>
          <p:spPr>
            <a:xfrm>
              <a:off x="2447300" y="1266550"/>
              <a:ext cx="62400" cy="53450"/>
            </a:xfrm>
            <a:custGeom>
              <a:rect b="b" l="l" r="r" t="t"/>
              <a:pathLst>
                <a:path extrusionOk="0" h="2138" w="2496">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1" name="Google Shape;2351;p72"/>
            <p:cNvSpPr/>
            <p:nvPr/>
          </p:nvSpPr>
          <p:spPr>
            <a:xfrm>
              <a:off x="2447300" y="1190550"/>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2" name="Google Shape;2352;p72"/>
            <p:cNvSpPr/>
            <p:nvPr/>
          </p:nvSpPr>
          <p:spPr>
            <a:xfrm>
              <a:off x="2447300" y="11143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3" name="Google Shape;2353;p72"/>
            <p:cNvSpPr/>
            <p:nvPr/>
          </p:nvSpPr>
          <p:spPr>
            <a:xfrm>
              <a:off x="2447300" y="1038125"/>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4" name="Google Shape;2354;p72"/>
            <p:cNvSpPr/>
            <p:nvPr/>
          </p:nvSpPr>
          <p:spPr>
            <a:xfrm>
              <a:off x="237127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5" name="Google Shape;2355;p72"/>
            <p:cNvSpPr/>
            <p:nvPr/>
          </p:nvSpPr>
          <p:spPr>
            <a:xfrm>
              <a:off x="23712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6" name="Google Shape;2356;p72"/>
            <p:cNvSpPr/>
            <p:nvPr/>
          </p:nvSpPr>
          <p:spPr>
            <a:xfrm>
              <a:off x="23712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7" name="Google Shape;2357;p72"/>
            <p:cNvSpPr/>
            <p:nvPr/>
          </p:nvSpPr>
          <p:spPr>
            <a:xfrm>
              <a:off x="23712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8" name="Google Shape;2358;p72"/>
            <p:cNvSpPr/>
            <p:nvPr/>
          </p:nvSpPr>
          <p:spPr>
            <a:xfrm>
              <a:off x="23712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9" name="Google Shape;2359;p72"/>
            <p:cNvSpPr/>
            <p:nvPr/>
          </p:nvSpPr>
          <p:spPr>
            <a:xfrm>
              <a:off x="237127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0" name="Google Shape;2360;p72"/>
            <p:cNvSpPr/>
            <p:nvPr/>
          </p:nvSpPr>
          <p:spPr>
            <a:xfrm>
              <a:off x="237127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1" name="Google Shape;2361;p72"/>
            <p:cNvSpPr/>
            <p:nvPr/>
          </p:nvSpPr>
          <p:spPr>
            <a:xfrm>
              <a:off x="237127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2" name="Google Shape;2362;p72"/>
            <p:cNvSpPr/>
            <p:nvPr/>
          </p:nvSpPr>
          <p:spPr>
            <a:xfrm>
              <a:off x="237127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3" name="Google Shape;2363;p72"/>
            <p:cNvSpPr/>
            <p:nvPr/>
          </p:nvSpPr>
          <p:spPr>
            <a:xfrm>
              <a:off x="229507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4" name="Google Shape;2364;p72"/>
            <p:cNvSpPr/>
            <p:nvPr/>
          </p:nvSpPr>
          <p:spPr>
            <a:xfrm>
              <a:off x="22950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5" name="Google Shape;2365;p72"/>
            <p:cNvSpPr/>
            <p:nvPr/>
          </p:nvSpPr>
          <p:spPr>
            <a:xfrm>
              <a:off x="2295075" y="11905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6" name="Google Shape;2366;p72"/>
            <p:cNvSpPr/>
            <p:nvPr/>
          </p:nvSpPr>
          <p:spPr>
            <a:xfrm>
              <a:off x="2295075" y="11143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7" name="Google Shape;2367;p72"/>
            <p:cNvSpPr/>
            <p:nvPr/>
          </p:nvSpPr>
          <p:spPr>
            <a:xfrm>
              <a:off x="2218650" y="1266550"/>
              <a:ext cx="62225" cy="53450"/>
            </a:xfrm>
            <a:custGeom>
              <a:rect b="b" l="l" r="r" t="t"/>
              <a:pathLst>
                <a:path extrusionOk="0" h="2138" w="2489">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8" name="Google Shape;2368;p72"/>
            <p:cNvSpPr/>
            <p:nvPr/>
          </p:nvSpPr>
          <p:spPr>
            <a:xfrm>
              <a:off x="2218650" y="1190550"/>
              <a:ext cx="62225" cy="53325"/>
            </a:xfrm>
            <a:custGeom>
              <a:rect b="b" l="l" r="r" t="t"/>
              <a:pathLst>
                <a:path extrusionOk="0" h="2133" w="2489">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9" name="Google Shape;2369;p72"/>
            <p:cNvSpPr/>
            <p:nvPr/>
          </p:nvSpPr>
          <p:spPr>
            <a:xfrm>
              <a:off x="2218650" y="1114325"/>
              <a:ext cx="62225" cy="53350"/>
            </a:xfrm>
            <a:custGeom>
              <a:rect b="b" l="l" r="r" t="t"/>
              <a:pathLst>
                <a:path extrusionOk="0" h="2134" w="2489">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0" name="Google Shape;2370;p72"/>
            <p:cNvSpPr/>
            <p:nvPr/>
          </p:nvSpPr>
          <p:spPr>
            <a:xfrm>
              <a:off x="2142425" y="1266550"/>
              <a:ext cx="62425" cy="53450"/>
            </a:xfrm>
            <a:custGeom>
              <a:rect b="b" l="l" r="r" t="t"/>
              <a:pathLst>
                <a:path extrusionOk="0" h="2138" w="2497">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1" name="Google Shape;2371;p72"/>
            <p:cNvSpPr/>
            <p:nvPr/>
          </p:nvSpPr>
          <p:spPr>
            <a:xfrm>
              <a:off x="2142425" y="11905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2" name="Google Shape;2372;p72"/>
            <p:cNvSpPr/>
            <p:nvPr/>
          </p:nvSpPr>
          <p:spPr>
            <a:xfrm>
              <a:off x="2751950"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3" name="Google Shape;2373;p72"/>
            <p:cNvSpPr/>
            <p:nvPr/>
          </p:nvSpPr>
          <p:spPr>
            <a:xfrm>
              <a:off x="2751950" y="3551925"/>
              <a:ext cx="62350" cy="53300"/>
            </a:xfrm>
            <a:custGeom>
              <a:rect b="b" l="l" r="r" t="t"/>
              <a:pathLst>
                <a:path extrusionOk="0" h="2132" w="2494">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72"/>
            <p:cNvSpPr/>
            <p:nvPr/>
          </p:nvSpPr>
          <p:spPr>
            <a:xfrm>
              <a:off x="2751950" y="3475725"/>
              <a:ext cx="62350" cy="53275"/>
            </a:xfrm>
            <a:custGeom>
              <a:rect b="b" l="l" r="r" t="t"/>
              <a:pathLst>
                <a:path extrusionOk="0" h="2131" w="2494">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5" name="Google Shape;2375;p72"/>
            <p:cNvSpPr/>
            <p:nvPr/>
          </p:nvSpPr>
          <p:spPr>
            <a:xfrm>
              <a:off x="2675925" y="385677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6" name="Google Shape;2376;p72"/>
            <p:cNvSpPr/>
            <p:nvPr/>
          </p:nvSpPr>
          <p:spPr>
            <a:xfrm>
              <a:off x="2675725" y="3780375"/>
              <a:ext cx="62425" cy="53475"/>
            </a:xfrm>
            <a:custGeom>
              <a:rect b="b" l="l" r="r" t="t"/>
              <a:pathLst>
                <a:path extrusionOk="0" h="2139" w="2497">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7" name="Google Shape;2377;p72"/>
            <p:cNvSpPr/>
            <p:nvPr/>
          </p:nvSpPr>
          <p:spPr>
            <a:xfrm>
              <a:off x="267592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8" name="Google Shape;2378;p72"/>
            <p:cNvSpPr/>
            <p:nvPr/>
          </p:nvSpPr>
          <p:spPr>
            <a:xfrm>
              <a:off x="2675925"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9" name="Google Shape;2379;p72"/>
            <p:cNvSpPr/>
            <p:nvPr/>
          </p:nvSpPr>
          <p:spPr>
            <a:xfrm>
              <a:off x="2675925" y="355192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0" name="Google Shape;2380;p72"/>
            <p:cNvSpPr/>
            <p:nvPr/>
          </p:nvSpPr>
          <p:spPr>
            <a:xfrm>
              <a:off x="26759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1" name="Google Shape;2381;p72"/>
            <p:cNvSpPr/>
            <p:nvPr/>
          </p:nvSpPr>
          <p:spPr>
            <a:xfrm>
              <a:off x="259972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2" name="Google Shape;2382;p72"/>
            <p:cNvSpPr/>
            <p:nvPr/>
          </p:nvSpPr>
          <p:spPr>
            <a:xfrm>
              <a:off x="2599725" y="3780375"/>
              <a:ext cx="62400" cy="53475"/>
            </a:xfrm>
            <a:custGeom>
              <a:rect b="b" l="l" r="r" t="t"/>
              <a:pathLst>
                <a:path extrusionOk="0" h="2139" w="2496">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3" name="Google Shape;2383;p72"/>
            <p:cNvSpPr/>
            <p:nvPr/>
          </p:nvSpPr>
          <p:spPr>
            <a:xfrm>
              <a:off x="2599725"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4" name="Google Shape;2384;p72"/>
            <p:cNvSpPr/>
            <p:nvPr/>
          </p:nvSpPr>
          <p:spPr>
            <a:xfrm>
              <a:off x="2599725"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5" name="Google Shape;2385;p72"/>
            <p:cNvSpPr/>
            <p:nvPr/>
          </p:nvSpPr>
          <p:spPr>
            <a:xfrm>
              <a:off x="259972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6" name="Google Shape;2386;p72"/>
            <p:cNvSpPr/>
            <p:nvPr/>
          </p:nvSpPr>
          <p:spPr>
            <a:xfrm>
              <a:off x="259972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7" name="Google Shape;2387;p72"/>
            <p:cNvSpPr/>
            <p:nvPr/>
          </p:nvSpPr>
          <p:spPr>
            <a:xfrm>
              <a:off x="2523500" y="3932800"/>
              <a:ext cx="62225" cy="53475"/>
            </a:xfrm>
            <a:custGeom>
              <a:rect b="b" l="l" r="r" t="t"/>
              <a:pathLst>
                <a:path extrusionOk="0" h="2139" w="2489">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 name="Google Shape;2388;p72"/>
            <p:cNvSpPr/>
            <p:nvPr/>
          </p:nvSpPr>
          <p:spPr>
            <a:xfrm>
              <a:off x="2523500" y="385677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 name="Google Shape;2389;p72"/>
            <p:cNvSpPr/>
            <p:nvPr/>
          </p:nvSpPr>
          <p:spPr>
            <a:xfrm>
              <a:off x="2523500" y="3780375"/>
              <a:ext cx="62425" cy="53475"/>
            </a:xfrm>
            <a:custGeom>
              <a:rect b="b" l="l" r="r" t="t"/>
              <a:pathLst>
                <a:path extrusionOk="0" h="2139" w="2497">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0" name="Google Shape;2390;p72"/>
            <p:cNvSpPr/>
            <p:nvPr/>
          </p:nvSpPr>
          <p:spPr>
            <a:xfrm>
              <a:off x="2523500" y="3704150"/>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1" name="Google Shape;2391;p72"/>
            <p:cNvSpPr/>
            <p:nvPr/>
          </p:nvSpPr>
          <p:spPr>
            <a:xfrm>
              <a:off x="2523500" y="3627950"/>
              <a:ext cx="62225" cy="53475"/>
            </a:xfrm>
            <a:custGeom>
              <a:rect b="b" l="l" r="r" t="t"/>
              <a:pathLst>
                <a:path extrusionOk="0" h="2139" w="2489">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2" name="Google Shape;2392;p72"/>
            <p:cNvSpPr/>
            <p:nvPr/>
          </p:nvSpPr>
          <p:spPr>
            <a:xfrm>
              <a:off x="2523500" y="355192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3" name="Google Shape;2393;p72"/>
            <p:cNvSpPr/>
            <p:nvPr/>
          </p:nvSpPr>
          <p:spPr>
            <a:xfrm>
              <a:off x="2523500" y="34757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4" name="Google Shape;2394;p72"/>
            <p:cNvSpPr/>
            <p:nvPr/>
          </p:nvSpPr>
          <p:spPr>
            <a:xfrm>
              <a:off x="2523500" y="33995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5" name="Google Shape;2395;p72"/>
            <p:cNvSpPr/>
            <p:nvPr/>
          </p:nvSpPr>
          <p:spPr>
            <a:xfrm>
              <a:off x="2447300" y="4085225"/>
              <a:ext cx="62400" cy="53350"/>
            </a:xfrm>
            <a:custGeom>
              <a:rect b="b" l="l" r="r" t="t"/>
              <a:pathLst>
                <a:path extrusionOk="0" h="2134" w="2496">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6" name="Google Shape;2396;p72"/>
            <p:cNvSpPr/>
            <p:nvPr/>
          </p:nvSpPr>
          <p:spPr>
            <a:xfrm>
              <a:off x="2447300" y="4009000"/>
              <a:ext cx="62400" cy="53350"/>
            </a:xfrm>
            <a:custGeom>
              <a:rect b="b" l="l" r="r" t="t"/>
              <a:pathLst>
                <a:path extrusionOk="0" h="2134" w="2496">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7" name="Google Shape;2397;p72"/>
            <p:cNvSpPr/>
            <p:nvPr/>
          </p:nvSpPr>
          <p:spPr>
            <a:xfrm>
              <a:off x="2447300" y="3932800"/>
              <a:ext cx="62200" cy="53475"/>
            </a:xfrm>
            <a:custGeom>
              <a:rect b="b" l="l" r="r" t="t"/>
              <a:pathLst>
                <a:path extrusionOk="0" h="2139" w="2488">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8" name="Google Shape;2398;p72"/>
            <p:cNvSpPr/>
            <p:nvPr/>
          </p:nvSpPr>
          <p:spPr>
            <a:xfrm>
              <a:off x="2447300" y="385677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9" name="Google Shape;2399;p72"/>
            <p:cNvSpPr/>
            <p:nvPr/>
          </p:nvSpPr>
          <p:spPr>
            <a:xfrm>
              <a:off x="2447300" y="3780375"/>
              <a:ext cx="62400" cy="53475"/>
            </a:xfrm>
            <a:custGeom>
              <a:rect b="b" l="l" r="r" t="t"/>
              <a:pathLst>
                <a:path extrusionOk="0" h="2139" w="2496">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0" name="Google Shape;2400;p72"/>
            <p:cNvSpPr/>
            <p:nvPr/>
          </p:nvSpPr>
          <p:spPr>
            <a:xfrm>
              <a:off x="2447300" y="3704150"/>
              <a:ext cx="62400" cy="53450"/>
            </a:xfrm>
            <a:custGeom>
              <a:rect b="b" l="l" r="r" t="t"/>
              <a:pathLst>
                <a:path extrusionOk="0" h="2138" w="2496">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1" name="Google Shape;2401;p72"/>
            <p:cNvSpPr/>
            <p:nvPr/>
          </p:nvSpPr>
          <p:spPr>
            <a:xfrm>
              <a:off x="2447300" y="3627950"/>
              <a:ext cx="62400" cy="53425"/>
            </a:xfrm>
            <a:custGeom>
              <a:rect b="b" l="l" r="r" t="t"/>
              <a:pathLst>
                <a:path extrusionOk="0" h="2137" w="2496">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2" name="Google Shape;2402;p72"/>
            <p:cNvSpPr/>
            <p:nvPr/>
          </p:nvSpPr>
          <p:spPr>
            <a:xfrm>
              <a:off x="2447300" y="355192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3" name="Google Shape;2403;p72"/>
            <p:cNvSpPr/>
            <p:nvPr/>
          </p:nvSpPr>
          <p:spPr>
            <a:xfrm>
              <a:off x="2447300" y="3475725"/>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4" name="Google Shape;2404;p72"/>
            <p:cNvSpPr/>
            <p:nvPr/>
          </p:nvSpPr>
          <p:spPr>
            <a:xfrm>
              <a:off x="2447300" y="3399500"/>
              <a:ext cx="62400" cy="53350"/>
            </a:xfrm>
            <a:custGeom>
              <a:rect b="b" l="l" r="r" t="t"/>
              <a:pathLst>
                <a:path extrusionOk="0" h="2134" w="2496">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5" name="Google Shape;2405;p72"/>
            <p:cNvSpPr/>
            <p:nvPr/>
          </p:nvSpPr>
          <p:spPr>
            <a:xfrm>
              <a:off x="2447300" y="3323300"/>
              <a:ext cx="62400" cy="53425"/>
            </a:xfrm>
            <a:custGeom>
              <a:rect b="b" l="l" r="r" t="t"/>
              <a:pathLst>
                <a:path extrusionOk="0" h="2137" w="2496">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6" name="Google Shape;2406;p72"/>
            <p:cNvSpPr/>
            <p:nvPr/>
          </p:nvSpPr>
          <p:spPr>
            <a:xfrm>
              <a:off x="2371275" y="42374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7" name="Google Shape;2407;p72"/>
            <p:cNvSpPr/>
            <p:nvPr/>
          </p:nvSpPr>
          <p:spPr>
            <a:xfrm>
              <a:off x="2371275"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8" name="Google Shape;2408;p72"/>
            <p:cNvSpPr/>
            <p:nvPr/>
          </p:nvSpPr>
          <p:spPr>
            <a:xfrm>
              <a:off x="23712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9" name="Google Shape;2409;p72"/>
            <p:cNvSpPr/>
            <p:nvPr/>
          </p:nvSpPr>
          <p:spPr>
            <a:xfrm>
              <a:off x="2371275"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0" name="Google Shape;2410;p72"/>
            <p:cNvSpPr/>
            <p:nvPr/>
          </p:nvSpPr>
          <p:spPr>
            <a:xfrm>
              <a:off x="2371075" y="3932800"/>
              <a:ext cx="62425" cy="53475"/>
            </a:xfrm>
            <a:custGeom>
              <a:rect b="b" l="l" r="r" t="t"/>
              <a:pathLst>
                <a:path extrusionOk="0" h="2139" w="2497">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1" name="Google Shape;2411;p72"/>
            <p:cNvSpPr/>
            <p:nvPr/>
          </p:nvSpPr>
          <p:spPr>
            <a:xfrm>
              <a:off x="2371075" y="385677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2" name="Google Shape;2412;p72"/>
            <p:cNvSpPr/>
            <p:nvPr/>
          </p:nvSpPr>
          <p:spPr>
            <a:xfrm>
              <a:off x="2371075" y="3780375"/>
              <a:ext cx="62425" cy="53475"/>
            </a:xfrm>
            <a:custGeom>
              <a:rect b="b" l="l" r="r" t="t"/>
              <a:pathLst>
                <a:path extrusionOk="0" h="2139" w="2497">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3" name="Google Shape;2413;p72"/>
            <p:cNvSpPr/>
            <p:nvPr/>
          </p:nvSpPr>
          <p:spPr>
            <a:xfrm>
              <a:off x="237127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4" name="Google Shape;2414;p72"/>
            <p:cNvSpPr/>
            <p:nvPr/>
          </p:nvSpPr>
          <p:spPr>
            <a:xfrm>
              <a:off x="2371275" y="36279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5" name="Google Shape;2415;p72"/>
            <p:cNvSpPr/>
            <p:nvPr/>
          </p:nvSpPr>
          <p:spPr>
            <a:xfrm>
              <a:off x="2371075" y="355192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6" name="Google Shape;2416;p72"/>
            <p:cNvSpPr/>
            <p:nvPr/>
          </p:nvSpPr>
          <p:spPr>
            <a:xfrm>
              <a:off x="2371075" y="3475725"/>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7" name="Google Shape;2417;p72"/>
            <p:cNvSpPr/>
            <p:nvPr/>
          </p:nvSpPr>
          <p:spPr>
            <a:xfrm>
              <a:off x="2371075" y="33995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8" name="Google Shape;2418;p72"/>
            <p:cNvSpPr/>
            <p:nvPr/>
          </p:nvSpPr>
          <p:spPr>
            <a:xfrm>
              <a:off x="2371075" y="3323300"/>
              <a:ext cx="62425" cy="53425"/>
            </a:xfrm>
            <a:custGeom>
              <a:rect b="b" l="l" r="r" t="t"/>
              <a:pathLst>
                <a:path extrusionOk="0" h="2137" w="2497">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9" name="Google Shape;2419;p72"/>
            <p:cNvSpPr/>
            <p:nvPr/>
          </p:nvSpPr>
          <p:spPr>
            <a:xfrm>
              <a:off x="2371075" y="3247075"/>
              <a:ext cx="62425" cy="53450"/>
            </a:xfrm>
            <a:custGeom>
              <a:rect b="b" l="l" r="r" t="t"/>
              <a:pathLst>
                <a:path extrusionOk="0" h="2138" w="2497">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0" name="Google Shape;2420;p72"/>
            <p:cNvSpPr/>
            <p:nvPr/>
          </p:nvSpPr>
          <p:spPr>
            <a:xfrm>
              <a:off x="2295075" y="43136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1" name="Google Shape;2421;p72"/>
            <p:cNvSpPr/>
            <p:nvPr/>
          </p:nvSpPr>
          <p:spPr>
            <a:xfrm>
              <a:off x="2295075" y="4237450"/>
              <a:ext cx="62200" cy="53425"/>
            </a:xfrm>
            <a:custGeom>
              <a:rect b="b" l="l" r="r" t="t"/>
              <a:pathLst>
                <a:path extrusionOk="0" h="2137" w="2488">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2" name="Google Shape;2422;p72"/>
            <p:cNvSpPr/>
            <p:nvPr/>
          </p:nvSpPr>
          <p:spPr>
            <a:xfrm>
              <a:off x="2295075" y="4161425"/>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3" name="Google Shape;2423;p72"/>
            <p:cNvSpPr/>
            <p:nvPr/>
          </p:nvSpPr>
          <p:spPr>
            <a:xfrm>
              <a:off x="2295075" y="4085225"/>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4" name="Google Shape;2424;p72"/>
            <p:cNvSpPr/>
            <p:nvPr/>
          </p:nvSpPr>
          <p:spPr>
            <a:xfrm>
              <a:off x="2295075" y="4009000"/>
              <a:ext cx="62200" cy="53350"/>
            </a:xfrm>
            <a:custGeom>
              <a:rect b="b" l="l" r="r" t="t"/>
              <a:pathLst>
                <a:path extrusionOk="0" h="2134" w="2488">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5" name="Google Shape;2425;p72"/>
            <p:cNvSpPr/>
            <p:nvPr/>
          </p:nvSpPr>
          <p:spPr>
            <a:xfrm>
              <a:off x="2294850" y="3932800"/>
              <a:ext cx="62425" cy="53475"/>
            </a:xfrm>
            <a:custGeom>
              <a:rect b="b" l="l" r="r" t="t"/>
              <a:pathLst>
                <a:path extrusionOk="0" h="2139" w="2497">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6" name="Google Shape;2426;p72"/>
            <p:cNvSpPr/>
            <p:nvPr/>
          </p:nvSpPr>
          <p:spPr>
            <a:xfrm>
              <a:off x="229507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7" name="Google Shape;2427;p72"/>
            <p:cNvSpPr/>
            <p:nvPr/>
          </p:nvSpPr>
          <p:spPr>
            <a:xfrm>
              <a:off x="2294850" y="3780375"/>
              <a:ext cx="62625" cy="53475"/>
            </a:xfrm>
            <a:custGeom>
              <a:rect b="b" l="l" r="r" t="t"/>
              <a:pathLst>
                <a:path extrusionOk="0" h="2139" w="2505">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8" name="Google Shape;2428;p72"/>
            <p:cNvSpPr/>
            <p:nvPr/>
          </p:nvSpPr>
          <p:spPr>
            <a:xfrm>
              <a:off x="2295075" y="37041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9" name="Google Shape;2429;p72"/>
            <p:cNvSpPr/>
            <p:nvPr/>
          </p:nvSpPr>
          <p:spPr>
            <a:xfrm>
              <a:off x="2295075" y="3627950"/>
              <a:ext cx="62200" cy="53425"/>
            </a:xfrm>
            <a:custGeom>
              <a:rect b="b" l="l" r="r" t="t"/>
              <a:pathLst>
                <a:path extrusionOk="0" h="2137" w="2488">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0" name="Google Shape;2430;p72"/>
            <p:cNvSpPr/>
            <p:nvPr/>
          </p:nvSpPr>
          <p:spPr>
            <a:xfrm>
              <a:off x="229507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1" name="Google Shape;2431;p72"/>
            <p:cNvSpPr/>
            <p:nvPr/>
          </p:nvSpPr>
          <p:spPr>
            <a:xfrm>
              <a:off x="229507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2" name="Google Shape;2432;p72"/>
            <p:cNvSpPr/>
            <p:nvPr/>
          </p:nvSpPr>
          <p:spPr>
            <a:xfrm>
              <a:off x="2295075" y="33995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3" name="Google Shape;2433;p72"/>
            <p:cNvSpPr/>
            <p:nvPr/>
          </p:nvSpPr>
          <p:spPr>
            <a:xfrm>
              <a:off x="2294925" y="3323300"/>
              <a:ext cx="62350" cy="53425"/>
            </a:xfrm>
            <a:custGeom>
              <a:rect b="b" l="l" r="r" t="t"/>
              <a:pathLst>
                <a:path extrusionOk="0" h="2137" w="2494">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4" name="Google Shape;2434;p72"/>
            <p:cNvSpPr/>
            <p:nvPr/>
          </p:nvSpPr>
          <p:spPr>
            <a:xfrm>
              <a:off x="2294925" y="3247075"/>
              <a:ext cx="62350" cy="53450"/>
            </a:xfrm>
            <a:custGeom>
              <a:rect b="b" l="l" r="r" t="t"/>
              <a:pathLst>
                <a:path extrusionOk="0" h="2138" w="2494">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5" name="Google Shape;2435;p72"/>
            <p:cNvSpPr/>
            <p:nvPr/>
          </p:nvSpPr>
          <p:spPr>
            <a:xfrm>
              <a:off x="2295075" y="3171075"/>
              <a:ext cx="62200" cy="53275"/>
            </a:xfrm>
            <a:custGeom>
              <a:rect b="b" l="l" r="r" t="t"/>
              <a:pathLst>
                <a:path extrusionOk="0" h="2131" w="2488">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6" name="Google Shape;2436;p72"/>
            <p:cNvSpPr/>
            <p:nvPr/>
          </p:nvSpPr>
          <p:spPr>
            <a:xfrm>
              <a:off x="22950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7" name="Google Shape;2437;p72"/>
            <p:cNvSpPr/>
            <p:nvPr/>
          </p:nvSpPr>
          <p:spPr>
            <a:xfrm>
              <a:off x="2218650" y="438987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8" name="Google Shape;2438;p72"/>
            <p:cNvSpPr/>
            <p:nvPr/>
          </p:nvSpPr>
          <p:spPr>
            <a:xfrm>
              <a:off x="2218650" y="43136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9" name="Google Shape;2439;p72"/>
            <p:cNvSpPr/>
            <p:nvPr/>
          </p:nvSpPr>
          <p:spPr>
            <a:xfrm>
              <a:off x="2218650" y="42374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0" name="Google Shape;2440;p72"/>
            <p:cNvSpPr/>
            <p:nvPr/>
          </p:nvSpPr>
          <p:spPr>
            <a:xfrm>
              <a:off x="2218650" y="4161425"/>
              <a:ext cx="62225" cy="53250"/>
            </a:xfrm>
            <a:custGeom>
              <a:rect b="b" l="l" r="r" t="t"/>
              <a:pathLst>
                <a:path extrusionOk="0" h="2130" w="2489">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1" name="Google Shape;2441;p72"/>
            <p:cNvSpPr/>
            <p:nvPr/>
          </p:nvSpPr>
          <p:spPr>
            <a:xfrm>
              <a:off x="2218650" y="4085225"/>
              <a:ext cx="62225" cy="53350"/>
            </a:xfrm>
            <a:custGeom>
              <a:rect b="b" l="l" r="r" t="t"/>
              <a:pathLst>
                <a:path extrusionOk="0" h="2134" w="2489">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2" name="Google Shape;2442;p72"/>
            <p:cNvSpPr/>
            <p:nvPr/>
          </p:nvSpPr>
          <p:spPr>
            <a:xfrm>
              <a:off x="2218650" y="4009000"/>
              <a:ext cx="62225" cy="53350"/>
            </a:xfrm>
            <a:custGeom>
              <a:rect b="b" l="l" r="r" t="t"/>
              <a:pathLst>
                <a:path extrusionOk="0" h="2134" w="2489">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3" name="Google Shape;2443;p72"/>
            <p:cNvSpPr/>
            <p:nvPr/>
          </p:nvSpPr>
          <p:spPr>
            <a:xfrm>
              <a:off x="2218650" y="3932800"/>
              <a:ext cx="62225" cy="53475"/>
            </a:xfrm>
            <a:custGeom>
              <a:rect b="b" l="l" r="r" t="t"/>
              <a:pathLst>
                <a:path extrusionOk="0" h="2139" w="2489">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4" name="Google Shape;2444;p72"/>
            <p:cNvSpPr/>
            <p:nvPr/>
          </p:nvSpPr>
          <p:spPr>
            <a:xfrm>
              <a:off x="2218650" y="385677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5" name="Google Shape;2445;p72"/>
            <p:cNvSpPr/>
            <p:nvPr/>
          </p:nvSpPr>
          <p:spPr>
            <a:xfrm>
              <a:off x="2218650" y="3780375"/>
              <a:ext cx="62425" cy="53475"/>
            </a:xfrm>
            <a:custGeom>
              <a:rect b="b" l="l" r="r" t="t"/>
              <a:pathLst>
                <a:path extrusionOk="0" h="2139" w="2497">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6" name="Google Shape;2446;p72"/>
            <p:cNvSpPr/>
            <p:nvPr/>
          </p:nvSpPr>
          <p:spPr>
            <a:xfrm>
              <a:off x="2218650" y="37041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7" name="Google Shape;2447;p72"/>
            <p:cNvSpPr/>
            <p:nvPr/>
          </p:nvSpPr>
          <p:spPr>
            <a:xfrm>
              <a:off x="2218650" y="36279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8" name="Google Shape;2448;p72"/>
            <p:cNvSpPr/>
            <p:nvPr/>
          </p:nvSpPr>
          <p:spPr>
            <a:xfrm>
              <a:off x="2218650" y="355192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9" name="Google Shape;2449;p72"/>
            <p:cNvSpPr/>
            <p:nvPr/>
          </p:nvSpPr>
          <p:spPr>
            <a:xfrm>
              <a:off x="2218650" y="347572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0" name="Google Shape;2450;p72"/>
            <p:cNvSpPr/>
            <p:nvPr/>
          </p:nvSpPr>
          <p:spPr>
            <a:xfrm>
              <a:off x="2218650" y="3399500"/>
              <a:ext cx="62425" cy="53350"/>
            </a:xfrm>
            <a:custGeom>
              <a:rect b="b" l="l" r="r" t="t"/>
              <a:pathLst>
                <a:path extrusionOk="0" h="2134" w="2497">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1" name="Google Shape;2451;p72"/>
            <p:cNvSpPr/>
            <p:nvPr/>
          </p:nvSpPr>
          <p:spPr>
            <a:xfrm>
              <a:off x="2218650" y="3323300"/>
              <a:ext cx="62425" cy="53425"/>
            </a:xfrm>
            <a:custGeom>
              <a:rect b="b" l="l" r="r" t="t"/>
              <a:pathLst>
                <a:path extrusionOk="0" h="2137" w="2497">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2" name="Google Shape;2452;p72"/>
            <p:cNvSpPr/>
            <p:nvPr/>
          </p:nvSpPr>
          <p:spPr>
            <a:xfrm>
              <a:off x="2218650" y="3247075"/>
              <a:ext cx="62425" cy="53500"/>
            </a:xfrm>
            <a:custGeom>
              <a:rect b="b" l="l" r="r" t="t"/>
              <a:pathLst>
                <a:path extrusionOk="0" h="2140" w="2497">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3" name="Google Shape;2453;p72"/>
            <p:cNvSpPr/>
            <p:nvPr/>
          </p:nvSpPr>
          <p:spPr>
            <a:xfrm>
              <a:off x="2218650" y="3171075"/>
              <a:ext cx="62225" cy="53300"/>
            </a:xfrm>
            <a:custGeom>
              <a:rect b="b" l="l" r="r" t="t"/>
              <a:pathLst>
                <a:path extrusionOk="0" h="2132" w="2489">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4" name="Google Shape;2454;p72"/>
            <p:cNvSpPr/>
            <p:nvPr/>
          </p:nvSpPr>
          <p:spPr>
            <a:xfrm>
              <a:off x="2218650" y="2180700"/>
              <a:ext cx="62225" cy="53350"/>
            </a:xfrm>
            <a:custGeom>
              <a:rect b="b" l="l" r="r" t="t"/>
              <a:pathLst>
                <a:path extrusionOk="0" h="2134" w="2489">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5" name="Google Shape;2455;p72"/>
            <p:cNvSpPr/>
            <p:nvPr/>
          </p:nvSpPr>
          <p:spPr>
            <a:xfrm>
              <a:off x="2218650" y="2028275"/>
              <a:ext cx="62225" cy="53450"/>
            </a:xfrm>
            <a:custGeom>
              <a:rect b="b" l="l" r="r" t="t"/>
              <a:pathLst>
                <a:path extrusionOk="0" h="2138" w="2489">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6" name="Google Shape;2456;p72"/>
            <p:cNvSpPr/>
            <p:nvPr/>
          </p:nvSpPr>
          <p:spPr>
            <a:xfrm>
              <a:off x="2218650" y="1952050"/>
              <a:ext cx="62225" cy="53450"/>
            </a:xfrm>
            <a:custGeom>
              <a:rect b="b" l="l" r="r" t="t"/>
              <a:pathLst>
                <a:path extrusionOk="0" h="2138" w="2489">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7" name="Google Shape;2457;p72"/>
            <p:cNvSpPr/>
            <p:nvPr/>
          </p:nvSpPr>
          <p:spPr>
            <a:xfrm>
              <a:off x="2142425" y="4618300"/>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8" name="Google Shape;2458;p72"/>
            <p:cNvSpPr/>
            <p:nvPr/>
          </p:nvSpPr>
          <p:spPr>
            <a:xfrm>
              <a:off x="2142425" y="438987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9" name="Google Shape;2459;p72"/>
            <p:cNvSpPr/>
            <p:nvPr/>
          </p:nvSpPr>
          <p:spPr>
            <a:xfrm>
              <a:off x="2142425" y="43136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0" name="Google Shape;2460;p72"/>
            <p:cNvSpPr/>
            <p:nvPr/>
          </p:nvSpPr>
          <p:spPr>
            <a:xfrm>
              <a:off x="2142425" y="42374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1" name="Google Shape;2461;p72"/>
            <p:cNvSpPr/>
            <p:nvPr/>
          </p:nvSpPr>
          <p:spPr>
            <a:xfrm>
              <a:off x="2142425" y="4161425"/>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2" name="Google Shape;2462;p72"/>
            <p:cNvSpPr/>
            <p:nvPr/>
          </p:nvSpPr>
          <p:spPr>
            <a:xfrm>
              <a:off x="2142425"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3" name="Google Shape;2463;p72"/>
            <p:cNvSpPr/>
            <p:nvPr/>
          </p:nvSpPr>
          <p:spPr>
            <a:xfrm>
              <a:off x="2142425"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4" name="Google Shape;2464;p72"/>
            <p:cNvSpPr/>
            <p:nvPr/>
          </p:nvSpPr>
          <p:spPr>
            <a:xfrm>
              <a:off x="2142425" y="3932800"/>
              <a:ext cx="62425" cy="53475"/>
            </a:xfrm>
            <a:custGeom>
              <a:rect b="b" l="l" r="r" t="t"/>
              <a:pathLst>
                <a:path extrusionOk="0" h="2139" w="2497">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5" name="Google Shape;2465;p72"/>
            <p:cNvSpPr/>
            <p:nvPr/>
          </p:nvSpPr>
          <p:spPr>
            <a:xfrm>
              <a:off x="2142425" y="385677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6" name="Google Shape;2466;p72"/>
            <p:cNvSpPr/>
            <p:nvPr/>
          </p:nvSpPr>
          <p:spPr>
            <a:xfrm>
              <a:off x="2142425" y="3780375"/>
              <a:ext cx="62425" cy="53475"/>
            </a:xfrm>
            <a:custGeom>
              <a:rect b="b" l="l" r="r" t="t"/>
              <a:pathLst>
                <a:path extrusionOk="0" h="2139" w="2497">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7" name="Google Shape;2467;p72"/>
            <p:cNvSpPr/>
            <p:nvPr/>
          </p:nvSpPr>
          <p:spPr>
            <a:xfrm>
              <a:off x="2142425"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8" name="Google Shape;2468;p72"/>
            <p:cNvSpPr/>
            <p:nvPr/>
          </p:nvSpPr>
          <p:spPr>
            <a:xfrm>
              <a:off x="2142425"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9" name="Google Shape;2469;p72"/>
            <p:cNvSpPr/>
            <p:nvPr/>
          </p:nvSpPr>
          <p:spPr>
            <a:xfrm>
              <a:off x="2142425" y="355192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0" name="Google Shape;2470;p72"/>
            <p:cNvSpPr/>
            <p:nvPr/>
          </p:nvSpPr>
          <p:spPr>
            <a:xfrm>
              <a:off x="2142425" y="3475725"/>
              <a:ext cx="62425" cy="53350"/>
            </a:xfrm>
            <a:custGeom>
              <a:rect b="b" l="l" r="r" t="t"/>
              <a:pathLst>
                <a:path extrusionOk="0" h="2134" w="2497">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1" name="Google Shape;2471;p72"/>
            <p:cNvSpPr/>
            <p:nvPr/>
          </p:nvSpPr>
          <p:spPr>
            <a:xfrm>
              <a:off x="2142425" y="3399500"/>
              <a:ext cx="62425" cy="53350"/>
            </a:xfrm>
            <a:custGeom>
              <a:rect b="b" l="l" r="r" t="t"/>
              <a:pathLst>
                <a:path extrusionOk="0" h="2134" w="2497">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2" name="Google Shape;2472;p72"/>
            <p:cNvSpPr/>
            <p:nvPr/>
          </p:nvSpPr>
          <p:spPr>
            <a:xfrm>
              <a:off x="2142425" y="3323300"/>
              <a:ext cx="62425" cy="53425"/>
            </a:xfrm>
            <a:custGeom>
              <a:rect b="b" l="l" r="r" t="t"/>
              <a:pathLst>
                <a:path extrusionOk="0" h="2137" w="2497">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3" name="Google Shape;2473;p72"/>
            <p:cNvSpPr/>
            <p:nvPr/>
          </p:nvSpPr>
          <p:spPr>
            <a:xfrm>
              <a:off x="2142425" y="3247075"/>
              <a:ext cx="62425" cy="53450"/>
            </a:xfrm>
            <a:custGeom>
              <a:rect b="b" l="l" r="r" t="t"/>
              <a:pathLst>
                <a:path extrusionOk="0" h="2138" w="2497">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4" name="Google Shape;2474;p72"/>
            <p:cNvSpPr/>
            <p:nvPr/>
          </p:nvSpPr>
          <p:spPr>
            <a:xfrm>
              <a:off x="2142425"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5" name="Google Shape;2475;p72"/>
            <p:cNvSpPr/>
            <p:nvPr/>
          </p:nvSpPr>
          <p:spPr>
            <a:xfrm>
              <a:off x="2142425"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6" name="Google Shape;2476;p72"/>
            <p:cNvSpPr/>
            <p:nvPr/>
          </p:nvSpPr>
          <p:spPr>
            <a:xfrm>
              <a:off x="2142425"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7" name="Google Shape;2477;p72"/>
            <p:cNvSpPr/>
            <p:nvPr/>
          </p:nvSpPr>
          <p:spPr>
            <a:xfrm>
              <a:off x="2142425"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8" name="Google Shape;2478;p72"/>
            <p:cNvSpPr/>
            <p:nvPr/>
          </p:nvSpPr>
          <p:spPr>
            <a:xfrm>
              <a:off x="2142425"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9" name="Google Shape;2479;p72"/>
            <p:cNvSpPr/>
            <p:nvPr/>
          </p:nvSpPr>
          <p:spPr>
            <a:xfrm>
              <a:off x="2142425"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0" name="Google Shape;2480;p72"/>
            <p:cNvSpPr/>
            <p:nvPr/>
          </p:nvSpPr>
          <p:spPr>
            <a:xfrm>
              <a:off x="2142425"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1" name="Google Shape;2481;p72"/>
            <p:cNvSpPr/>
            <p:nvPr/>
          </p:nvSpPr>
          <p:spPr>
            <a:xfrm>
              <a:off x="2142425"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2" name="Google Shape;2482;p72"/>
            <p:cNvSpPr/>
            <p:nvPr/>
          </p:nvSpPr>
          <p:spPr>
            <a:xfrm>
              <a:off x="2142425" y="1038125"/>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3" name="Google Shape;2483;p72"/>
            <p:cNvSpPr/>
            <p:nvPr/>
          </p:nvSpPr>
          <p:spPr>
            <a:xfrm>
              <a:off x="2066425" y="4618300"/>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4" name="Google Shape;2484;p72"/>
            <p:cNvSpPr/>
            <p:nvPr/>
          </p:nvSpPr>
          <p:spPr>
            <a:xfrm>
              <a:off x="2066425" y="4542300"/>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5" name="Google Shape;2485;p72"/>
            <p:cNvSpPr/>
            <p:nvPr/>
          </p:nvSpPr>
          <p:spPr>
            <a:xfrm>
              <a:off x="2066425" y="446607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6" name="Google Shape;2486;p72"/>
            <p:cNvSpPr/>
            <p:nvPr/>
          </p:nvSpPr>
          <p:spPr>
            <a:xfrm>
              <a:off x="2066425" y="438987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7" name="Google Shape;2487;p72"/>
            <p:cNvSpPr/>
            <p:nvPr/>
          </p:nvSpPr>
          <p:spPr>
            <a:xfrm>
              <a:off x="2066425" y="43136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8" name="Google Shape;2488;p72"/>
            <p:cNvSpPr/>
            <p:nvPr/>
          </p:nvSpPr>
          <p:spPr>
            <a:xfrm>
              <a:off x="2066425" y="42374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9" name="Google Shape;2489;p72"/>
            <p:cNvSpPr/>
            <p:nvPr/>
          </p:nvSpPr>
          <p:spPr>
            <a:xfrm>
              <a:off x="2066425" y="416142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0" name="Google Shape;2490;p72"/>
            <p:cNvSpPr/>
            <p:nvPr/>
          </p:nvSpPr>
          <p:spPr>
            <a:xfrm>
              <a:off x="2066425" y="37041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1" name="Google Shape;2491;p72"/>
            <p:cNvSpPr/>
            <p:nvPr/>
          </p:nvSpPr>
          <p:spPr>
            <a:xfrm>
              <a:off x="2066425" y="36279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2" name="Google Shape;2492;p72"/>
            <p:cNvSpPr/>
            <p:nvPr/>
          </p:nvSpPr>
          <p:spPr>
            <a:xfrm>
              <a:off x="2066425" y="3551925"/>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3" name="Google Shape;2493;p72"/>
            <p:cNvSpPr/>
            <p:nvPr/>
          </p:nvSpPr>
          <p:spPr>
            <a:xfrm>
              <a:off x="2066425"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4" name="Google Shape;2494;p72"/>
            <p:cNvSpPr/>
            <p:nvPr/>
          </p:nvSpPr>
          <p:spPr>
            <a:xfrm>
              <a:off x="2066275" y="3399500"/>
              <a:ext cx="62375" cy="53350"/>
            </a:xfrm>
            <a:custGeom>
              <a:rect b="b" l="l" r="r" t="t"/>
              <a:pathLst>
                <a:path extrusionOk="0" h="2134" w="2495">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5" name="Google Shape;2495;p72"/>
            <p:cNvSpPr/>
            <p:nvPr/>
          </p:nvSpPr>
          <p:spPr>
            <a:xfrm>
              <a:off x="2066275" y="3323300"/>
              <a:ext cx="62375" cy="53425"/>
            </a:xfrm>
            <a:custGeom>
              <a:rect b="b" l="l" r="r" t="t"/>
              <a:pathLst>
                <a:path extrusionOk="0" h="2137" w="2495">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6" name="Google Shape;2496;p72"/>
            <p:cNvSpPr/>
            <p:nvPr/>
          </p:nvSpPr>
          <p:spPr>
            <a:xfrm>
              <a:off x="2066275" y="3247075"/>
              <a:ext cx="62375" cy="53450"/>
            </a:xfrm>
            <a:custGeom>
              <a:rect b="b" l="l" r="r" t="t"/>
              <a:pathLst>
                <a:path extrusionOk="0" h="2138" w="2495">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7" name="Google Shape;2497;p72"/>
            <p:cNvSpPr/>
            <p:nvPr/>
          </p:nvSpPr>
          <p:spPr>
            <a:xfrm>
              <a:off x="206642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8" name="Google Shape;2498;p72"/>
            <p:cNvSpPr/>
            <p:nvPr/>
          </p:nvSpPr>
          <p:spPr>
            <a:xfrm>
              <a:off x="206642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9" name="Google Shape;2499;p72"/>
            <p:cNvSpPr/>
            <p:nvPr/>
          </p:nvSpPr>
          <p:spPr>
            <a:xfrm>
              <a:off x="2066425" y="2942425"/>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0" name="Google Shape;2500;p72"/>
            <p:cNvSpPr/>
            <p:nvPr/>
          </p:nvSpPr>
          <p:spPr>
            <a:xfrm>
              <a:off x="206642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1" name="Google Shape;2501;p72"/>
            <p:cNvSpPr/>
            <p:nvPr/>
          </p:nvSpPr>
          <p:spPr>
            <a:xfrm>
              <a:off x="206642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2" name="Google Shape;2502;p72"/>
            <p:cNvSpPr/>
            <p:nvPr/>
          </p:nvSpPr>
          <p:spPr>
            <a:xfrm>
              <a:off x="206642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3" name="Google Shape;2503;p72"/>
            <p:cNvSpPr/>
            <p:nvPr/>
          </p:nvSpPr>
          <p:spPr>
            <a:xfrm>
              <a:off x="206642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4" name="Google Shape;2504;p72"/>
            <p:cNvSpPr/>
            <p:nvPr/>
          </p:nvSpPr>
          <p:spPr>
            <a:xfrm>
              <a:off x="2066425"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5" name="Google Shape;2505;p72"/>
            <p:cNvSpPr/>
            <p:nvPr/>
          </p:nvSpPr>
          <p:spPr>
            <a:xfrm>
              <a:off x="2066425"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6" name="Google Shape;2506;p72"/>
            <p:cNvSpPr/>
            <p:nvPr/>
          </p:nvSpPr>
          <p:spPr>
            <a:xfrm>
              <a:off x="2066425" y="1571400"/>
              <a:ext cx="62225" cy="53250"/>
            </a:xfrm>
            <a:custGeom>
              <a:rect b="b" l="l" r="r" t="t"/>
              <a:pathLst>
                <a:path extrusionOk="0" h="2130" w="2489">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7" name="Google Shape;2507;p72"/>
            <p:cNvSpPr/>
            <p:nvPr/>
          </p:nvSpPr>
          <p:spPr>
            <a:xfrm>
              <a:off x="2066425"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8" name="Google Shape;2508;p72"/>
            <p:cNvSpPr/>
            <p:nvPr/>
          </p:nvSpPr>
          <p:spPr>
            <a:xfrm>
              <a:off x="206642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9" name="Google Shape;2509;p72"/>
            <p:cNvSpPr/>
            <p:nvPr/>
          </p:nvSpPr>
          <p:spPr>
            <a:xfrm>
              <a:off x="206642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0" name="Google Shape;2510;p72"/>
            <p:cNvSpPr/>
            <p:nvPr/>
          </p:nvSpPr>
          <p:spPr>
            <a:xfrm>
              <a:off x="2066425" y="1038125"/>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1" name="Google Shape;2511;p72"/>
            <p:cNvSpPr/>
            <p:nvPr/>
          </p:nvSpPr>
          <p:spPr>
            <a:xfrm>
              <a:off x="1990200" y="4542300"/>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2" name="Google Shape;2512;p72"/>
            <p:cNvSpPr/>
            <p:nvPr/>
          </p:nvSpPr>
          <p:spPr>
            <a:xfrm>
              <a:off x="1990200" y="4466075"/>
              <a:ext cx="62225" cy="53300"/>
            </a:xfrm>
            <a:custGeom>
              <a:rect b="b" l="l" r="r" t="t"/>
              <a:pathLst>
                <a:path extrusionOk="0" h="2132" w="2489">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3" name="Google Shape;2513;p72"/>
            <p:cNvSpPr/>
            <p:nvPr/>
          </p:nvSpPr>
          <p:spPr>
            <a:xfrm>
              <a:off x="1990200" y="438987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4" name="Google Shape;2514;p72"/>
            <p:cNvSpPr/>
            <p:nvPr/>
          </p:nvSpPr>
          <p:spPr>
            <a:xfrm>
              <a:off x="1990200"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5" name="Google Shape;2515;p72"/>
            <p:cNvSpPr/>
            <p:nvPr/>
          </p:nvSpPr>
          <p:spPr>
            <a:xfrm>
              <a:off x="1990200" y="3551925"/>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6" name="Google Shape;2516;p72"/>
            <p:cNvSpPr/>
            <p:nvPr/>
          </p:nvSpPr>
          <p:spPr>
            <a:xfrm>
              <a:off x="19902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7" name="Google Shape;2517;p72"/>
            <p:cNvSpPr/>
            <p:nvPr/>
          </p:nvSpPr>
          <p:spPr>
            <a:xfrm>
              <a:off x="1990200"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8" name="Google Shape;2518;p72"/>
            <p:cNvSpPr/>
            <p:nvPr/>
          </p:nvSpPr>
          <p:spPr>
            <a:xfrm>
              <a:off x="1990075" y="3323300"/>
              <a:ext cx="62350" cy="53425"/>
            </a:xfrm>
            <a:custGeom>
              <a:rect b="b" l="l" r="r" t="t"/>
              <a:pathLst>
                <a:path extrusionOk="0" h="2137" w="2494">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9" name="Google Shape;2519;p72"/>
            <p:cNvSpPr/>
            <p:nvPr/>
          </p:nvSpPr>
          <p:spPr>
            <a:xfrm>
              <a:off x="1990075" y="3247075"/>
              <a:ext cx="62350" cy="53450"/>
            </a:xfrm>
            <a:custGeom>
              <a:rect b="b" l="l" r="r" t="t"/>
              <a:pathLst>
                <a:path extrusionOk="0" h="2138" w="2494">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0" name="Google Shape;2520;p72"/>
            <p:cNvSpPr/>
            <p:nvPr/>
          </p:nvSpPr>
          <p:spPr>
            <a:xfrm>
              <a:off x="1990200"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1" name="Google Shape;2521;p72"/>
            <p:cNvSpPr/>
            <p:nvPr/>
          </p:nvSpPr>
          <p:spPr>
            <a:xfrm>
              <a:off x="1990200"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2" name="Google Shape;2522;p72"/>
            <p:cNvSpPr/>
            <p:nvPr/>
          </p:nvSpPr>
          <p:spPr>
            <a:xfrm>
              <a:off x="1990200"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3" name="Google Shape;2523;p72"/>
            <p:cNvSpPr/>
            <p:nvPr/>
          </p:nvSpPr>
          <p:spPr>
            <a:xfrm>
              <a:off x="1990200" y="2333125"/>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4" name="Google Shape;2524;p72"/>
            <p:cNvSpPr/>
            <p:nvPr/>
          </p:nvSpPr>
          <p:spPr>
            <a:xfrm>
              <a:off x="199020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5" name="Google Shape;2525;p72"/>
            <p:cNvSpPr/>
            <p:nvPr/>
          </p:nvSpPr>
          <p:spPr>
            <a:xfrm>
              <a:off x="1990200" y="2180700"/>
              <a:ext cx="62225" cy="53350"/>
            </a:xfrm>
            <a:custGeom>
              <a:rect b="b" l="l" r="r" t="t"/>
              <a:pathLst>
                <a:path extrusionOk="0" h="2134" w="2489">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6" name="Google Shape;2526;p72"/>
            <p:cNvSpPr/>
            <p:nvPr/>
          </p:nvSpPr>
          <p:spPr>
            <a:xfrm>
              <a:off x="1990200"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7" name="Google Shape;2527;p72"/>
            <p:cNvSpPr/>
            <p:nvPr/>
          </p:nvSpPr>
          <p:spPr>
            <a:xfrm>
              <a:off x="1990200"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8" name="Google Shape;2528;p72"/>
            <p:cNvSpPr/>
            <p:nvPr/>
          </p:nvSpPr>
          <p:spPr>
            <a:xfrm>
              <a:off x="1990200"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9" name="Google Shape;2529;p72"/>
            <p:cNvSpPr/>
            <p:nvPr/>
          </p:nvSpPr>
          <p:spPr>
            <a:xfrm>
              <a:off x="1990200"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0" name="Google Shape;2530;p72"/>
            <p:cNvSpPr/>
            <p:nvPr/>
          </p:nvSpPr>
          <p:spPr>
            <a:xfrm>
              <a:off x="1990200"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1" name="Google Shape;2531;p72"/>
            <p:cNvSpPr/>
            <p:nvPr/>
          </p:nvSpPr>
          <p:spPr>
            <a:xfrm>
              <a:off x="1990200"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2" name="Google Shape;2532;p72"/>
            <p:cNvSpPr/>
            <p:nvPr/>
          </p:nvSpPr>
          <p:spPr>
            <a:xfrm>
              <a:off x="1990200" y="1571400"/>
              <a:ext cx="62225" cy="53250"/>
            </a:xfrm>
            <a:custGeom>
              <a:rect b="b" l="l" r="r" t="t"/>
              <a:pathLst>
                <a:path extrusionOk="0" h="2130" w="2489">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3" name="Google Shape;2533;p72"/>
            <p:cNvSpPr/>
            <p:nvPr/>
          </p:nvSpPr>
          <p:spPr>
            <a:xfrm>
              <a:off x="1990200"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4" name="Google Shape;2534;p72"/>
            <p:cNvSpPr/>
            <p:nvPr/>
          </p:nvSpPr>
          <p:spPr>
            <a:xfrm>
              <a:off x="1990200"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5" name="Google Shape;2535;p72"/>
            <p:cNvSpPr/>
            <p:nvPr/>
          </p:nvSpPr>
          <p:spPr>
            <a:xfrm>
              <a:off x="1990200"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6" name="Google Shape;2536;p72"/>
            <p:cNvSpPr/>
            <p:nvPr/>
          </p:nvSpPr>
          <p:spPr>
            <a:xfrm>
              <a:off x="1990200" y="1038125"/>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7" name="Google Shape;2537;p72"/>
            <p:cNvSpPr/>
            <p:nvPr/>
          </p:nvSpPr>
          <p:spPr>
            <a:xfrm>
              <a:off x="1914000" y="3551925"/>
              <a:ext cx="62225" cy="53300"/>
            </a:xfrm>
            <a:custGeom>
              <a:rect b="b" l="l" r="r" t="t"/>
              <a:pathLst>
                <a:path extrusionOk="0" h="2132" w="2489">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8" name="Google Shape;2538;p72"/>
            <p:cNvSpPr/>
            <p:nvPr/>
          </p:nvSpPr>
          <p:spPr>
            <a:xfrm>
              <a:off x="1914000"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9" name="Google Shape;2539;p72"/>
            <p:cNvSpPr/>
            <p:nvPr/>
          </p:nvSpPr>
          <p:spPr>
            <a:xfrm>
              <a:off x="1914000"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0" name="Google Shape;2540;p72"/>
            <p:cNvSpPr/>
            <p:nvPr/>
          </p:nvSpPr>
          <p:spPr>
            <a:xfrm>
              <a:off x="1914000" y="3323300"/>
              <a:ext cx="62225" cy="53425"/>
            </a:xfrm>
            <a:custGeom>
              <a:rect b="b" l="l" r="r" t="t"/>
              <a:pathLst>
                <a:path extrusionOk="0" h="2137" w="2489">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1" name="Google Shape;2541;p72"/>
            <p:cNvSpPr/>
            <p:nvPr/>
          </p:nvSpPr>
          <p:spPr>
            <a:xfrm>
              <a:off x="1914000" y="3247075"/>
              <a:ext cx="62425" cy="53450"/>
            </a:xfrm>
            <a:custGeom>
              <a:rect b="b" l="l" r="r" t="t"/>
              <a:pathLst>
                <a:path extrusionOk="0" h="2138" w="2497">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2" name="Google Shape;2542;p72"/>
            <p:cNvSpPr/>
            <p:nvPr/>
          </p:nvSpPr>
          <p:spPr>
            <a:xfrm>
              <a:off x="1914000"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3" name="Google Shape;2543;p72"/>
            <p:cNvSpPr/>
            <p:nvPr/>
          </p:nvSpPr>
          <p:spPr>
            <a:xfrm>
              <a:off x="1914000"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4" name="Google Shape;2544;p72"/>
            <p:cNvSpPr/>
            <p:nvPr/>
          </p:nvSpPr>
          <p:spPr>
            <a:xfrm>
              <a:off x="1914000"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5" name="Google Shape;2545;p72"/>
            <p:cNvSpPr/>
            <p:nvPr/>
          </p:nvSpPr>
          <p:spPr>
            <a:xfrm>
              <a:off x="1914000"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6" name="Google Shape;2546;p72"/>
            <p:cNvSpPr/>
            <p:nvPr/>
          </p:nvSpPr>
          <p:spPr>
            <a:xfrm>
              <a:off x="1914000"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7" name="Google Shape;2547;p72"/>
            <p:cNvSpPr/>
            <p:nvPr/>
          </p:nvSpPr>
          <p:spPr>
            <a:xfrm>
              <a:off x="191400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8" name="Google Shape;2548;p72"/>
            <p:cNvSpPr/>
            <p:nvPr/>
          </p:nvSpPr>
          <p:spPr>
            <a:xfrm>
              <a:off x="1914000"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9" name="Google Shape;2549;p72"/>
            <p:cNvSpPr/>
            <p:nvPr/>
          </p:nvSpPr>
          <p:spPr>
            <a:xfrm>
              <a:off x="1914000"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0" name="Google Shape;2550;p72"/>
            <p:cNvSpPr/>
            <p:nvPr/>
          </p:nvSpPr>
          <p:spPr>
            <a:xfrm>
              <a:off x="1914000"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1" name="Google Shape;2551;p72"/>
            <p:cNvSpPr/>
            <p:nvPr/>
          </p:nvSpPr>
          <p:spPr>
            <a:xfrm>
              <a:off x="1914000"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2" name="Google Shape;2552;p72"/>
            <p:cNvSpPr/>
            <p:nvPr/>
          </p:nvSpPr>
          <p:spPr>
            <a:xfrm>
              <a:off x="1914000"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3" name="Google Shape;2553;p72"/>
            <p:cNvSpPr/>
            <p:nvPr/>
          </p:nvSpPr>
          <p:spPr>
            <a:xfrm>
              <a:off x="1914000"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4" name="Google Shape;2554;p72"/>
            <p:cNvSpPr/>
            <p:nvPr/>
          </p:nvSpPr>
          <p:spPr>
            <a:xfrm>
              <a:off x="1914000"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5" name="Google Shape;2555;p72"/>
            <p:cNvSpPr/>
            <p:nvPr/>
          </p:nvSpPr>
          <p:spPr>
            <a:xfrm>
              <a:off x="1837775"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6" name="Google Shape;2556;p72"/>
            <p:cNvSpPr/>
            <p:nvPr/>
          </p:nvSpPr>
          <p:spPr>
            <a:xfrm>
              <a:off x="1837775" y="2866425"/>
              <a:ext cx="62425" cy="53275"/>
            </a:xfrm>
            <a:custGeom>
              <a:rect b="b" l="l" r="r" t="t"/>
              <a:pathLst>
                <a:path extrusionOk="0" h="2131" w="2497">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7" name="Google Shape;2557;p72"/>
            <p:cNvSpPr/>
            <p:nvPr/>
          </p:nvSpPr>
          <p:spPr>
            <a:xfrm>
              <a:off x="1837775" y="2714000"/>
              <a:ext cx="62425" cy="53350"/>
            </a:xfrm>
            <a:custGeom>
              <a:rect b="b" l="l" r="r" t="t"/>
              <a:pathLst>
                <a:path extrusionOk="0" h="2134"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8" name="Google Shape;2558;p72"/>
            <p:cNvSpPr/>
            <p:nvPr/>
          </p:nvSpPr>
          <p:spPr>
            <a:xfrm>
              <a:off x="1837775" y="2637775"/>
              <a:ext cx="62425" cy="53450"/>
            </a:xfrm>
            <a:custGeom>
              <a:rect b="b" l="l" r="r" t="t"/>
              <a:pathLst>
                <a:path extrusionOk="0" h="2138" w="2497">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9" name="Google Shape;2559;p72"/>
            <p:cNvSpPr/>
            <p:nvPr/>
          </p:nvSpPr>
          <p:spPr>
            <a:xfrm>
              <a:off x="1837775" y="2561575"/>
              <a:ext cx="62425" cy="53425"/>
            </a:xfrm>
            <a:custGeom>
              <a:rect b="b" l="l" r="r" t="t"/>
              <a:pathLst>
                <a:path extrusionOk="0" h="2137" w="2497">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0" name="Google Shape;2560;p72"/>
            <p:cNvSpPr/>
            <p:nvPr/>
          </p:nvSpPr>
          <p:spPr>
            <a:xfrm>
              <a:off x="1837775" y="2485550"/>
              <a:ext cx="62425" cy="53300"/>
            </a:xfrm>
            <a:custGeom>
              <a:rect b="b" l="l" r="r" t="t"/>
              <a:pathLst>
                <a:path extrusionOk="0" h="2132" w="2497">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1" name="Google Shape;2561;p72"/>
            <p:cNvSpPr/>
            <p:nvPr/>
          </p:nvSpPr>
          <p:spPr>
            <a:xfrm>
              <a:off x="1837775" y="2409350"/>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2" name="Google Shape;2562;p72"/>
            <p:cNvSpPr/>
            <p:nvPr/>
          </p:nvSpPr>
          <p:spPr>
            <a:xfrm>
              <a:off x="1837775"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3" name="Google Shape;2563;p72"/>
            <p:cNvSpPr/>
            <p:nvPr/>
          </p:nvSpPr>
          <p:spPr>
            <a:xfrm>
              <a:off x="1837775"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4" name="Google Shape;2564;p72"/>
            <p:cNvSpPr/>
            <p:nvPr/>
          </p:nvSpPr>
          <p:spPr>
            <a:xfrm>
              <a:off x="1837775"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5" name="Google Shape;2565;p72"/>
            <p:cNvSpPr/>
            <p:nvPr/>
          </p:nvSpPr>
          <p:spPr>
            <a:xfrm>
              <a:off x="1837775" y="2104500"/>
              <a:ext cx="62425" cy="53325"/>
            </a:xfrm>
            <a:custGeom>
              <a:rect b="b" l="l" r="r" t="t"/>
              <a:pathLst>
                <a:path extrusionOk="0" h="2133"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6" name="Google Shape;2566;p72"/>
            <p:cNvSpPr/>
            <p:nvPr/>
          </p:nvSpPr>
          <p:spPr>
            <a:xfrm>
              <a:off x="1837775"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7" name="Google Shape;2567;p72"/>
            <p:cNvSpPr/>
            <p:nvPr/>
          </p:nvSpPr>
          <p:spPr>
            <a:xfrm>
              <a:off x="1837775"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8" name="Google Shape;2568;p72"/>
            <p:cNvSpPr/>
            <p:nvPr/>
          </p:nvSpPr>
          <p:spPr>
            <a:xfrm>
              <a:off x="1837775"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9" name="Google Shape;2569;p72"/>
            <p:cNvSpPr/>
            <p:nvPr/>
          </p:nvSpPr>
          <p:spPr>
            <a:xfrm>
              <a:off x="1837775"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0" name="Google Shape;2570;p72"/>
            <p:cNvSpPr/>
            <p:nvPr/>
          </p:nvSpPr>
          <p:spPr>
            <a:xfrm>
              <a:off x="1837775"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1" name="Google Shape;2571;p72"/>
            <p:cNvSpPr/>
            <p:nvPr/>
          </p:nvSpPr>
          <p:spPr>
            <a:xfrm>
              <a:off x="1837775" y="11905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2" name="Google Shape;2572;p72"/>
            <p:cNvSpPr/>
            <p:nvPr/>
          </p:nvSpPr>
          <p:spPr>
            <a:xfrm>
              <a:off x="1837775" y="1114325"/>
              <a:ext cx="62425" cy="53350"/>
            </a:xfrm>
            <a:custGeom>
              <a:rect b="b" l="l" r="r" t="t"/>
              <a:pathLst>
                <a:path extrusionOk="0" h="2134" w="2497">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3" name="Google Shape;2573;p72"/>
            <p:cNvSpPr/>
            <p:nvPr/>
          </p:nvSpPr>
          <p:spPr>
            <a:xfrm>
              <a:off x="176177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4" name="Google Shape;2574;p72"/>
            <p:cNvSpPr/>
            <p:nvPr/>
          </p:nvSpPr>
          <p:spPr>
            <a:xfrm>
              <a:off x="176177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5" name="Google Shape;2575;p72"/>
            <p:cNvSpPr/>
            <p:nvPr/>
          </p:nvSpPr>
          <p:spPr>
            <a:xfrm>
              <a:off x="1761775"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6" name="Google Shape;2576;p72"/>
            <p:cNvSpPr/>
            <p:nvPr/>
          </p:nvSpPr>
          <p:spPr>
            <a:xfrm>
              <a:off x="1761775"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7" name="Google Shape;2577;p72"/>
            <p:cNvSpPr/>
            <p:nvPr/>
          </p:nvSpPr>
          <p:spPr>
            <a:xfrm>
              <a:off x="1761775" y="2485550"/>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8" name="Google Shape;2578;p72"/>
            <p:cNvSpPr/>
            <p:nvPr/>
          </p:nvSpPr>
          <p:spPr>
            <a:xfrm>
              <a:off x="1761775"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9" name="Google Shape;2579;p72"/>
            <p:cNvSpPr/>
            <p:nvPr/>
          </p:nvSpPr>
          <p:spPr>
            <a:xfrm>
              <a:off x="1761775"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0" name="Google Shape;2580;p72"/>
            <p:cNvSpPr/>
            <p:nvPr/>
          </p:nvSpPr>
          <p:spPr>
            <a:xfrm>
              <a:off x="176177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1" name="Google Shape;2581;p72"/>
            <p:cNvSpPr/>
            <p:nvPr/>
          </p:nvSpPr>
          <p:spPr>
            <a:xfrm>
              <a:off x="176177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2" name="Google Shape;2582;p72"/>
            <p:cNvSpPr/>
            <p:nvPr/>
          </p:nvSpPr>
          <p:spPr>
            <a:xfrm>
              <a:off x="176177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3" name="Google Shape;2583;p72"/>
            <p:cNvSpPr/>
            <p:nvPr/>
          </p:nvSpPr>
          <p:spPr>
            <a:xfrm>
              <a:off x="176177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4" name="Google Shape;2584;p72"/>
            <p:cNvSpPr/>
            <p:nvPr/>
          </p:nvSpPr>
          <p:spPr>
            <a:xfrm>
              <a:off x="1761775"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5" name="Google Shape;2585;p72"/>
            <p:cNvSpPr/>
            <p:nvPr/>
          </p:nvSpPr>
          <p:spPr>
            <a:xfrm>
              <a:off x="1761775" y="164740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6" name="Google Shape;2586;p72"/>
            <p:cNvSpPr/>
            <p:nvPr/>
          </p:nvSpPr>
          <p:spPr>
            <a:xfrm>
              <a:off x="176177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7" name="Google Shape;2587;p72"/>
            <p:cNvSpPr/>
            <p:nvPr/>
          </p:nvSpPr>
          <p:spPr>
            <a:xfrm>
              <a:off x="1761775" y="11905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8" name="Google Shape;2588;p72"/>
            <p:cNvSpPr/>
            <p:nvPr/>
          </p:nvSpPr>
          <p:spPr>
            <a:xfrm>
              <a:off x="176177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9" name="Google Shape;2589;p72"/>
            <p:cNvSpPr/>
            <p:nvPr/>
          </p:nvSpPr>
          <p:spPr>
            <a:xfrm>
              <a:off x="1685550" y="3018650"/>
              <a:ext cx="62225" cy="53425"/>
            </a:xfrm>
            <a:custGeom>
              <a:rect b="b" l="l" r="r" t="t"/>
              <a:pathLst>
                <a:path extrusionOk="0" h="2137" w="2489">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0" name="Google Shape;2590;p72"/>
            <p:cNvSpPr/>
            <p:nvPr/>
          </p:nvSpPr>
          <p:spPr>
            <a:xfrm>
              <a:off x="168555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1" name="Google Shape;2591;p72"/>
            <p:cNvSpPr/>
            <p:nvPr/>
          </p:nvSpPr>
          <p:spPr>
            <a:xfrm>
              <a:off x="168555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2" name="Google Shape;2592;p72"/>
            <p:cNvSpPr/>
            <p:nvPr/>
          </p:nvSpPr>
          <p:spPr>
            <a:xfrm>
              <a:off x="168555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3" name="Google Shape;2593;p72"/>
            <p:cNvSpPr/>
            <p:nvPr/>
          </p:nvSpPr>
          <p:spPr>
            <a:xfrm>
              <a:off x="168555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4" name="Google Shape;2594;p72"/>
            <p:cNvSpPr/>
            <p:nvPr/>
          </p:nvSpPr>
          <p:spPr>
            <a:xfrm>
              <a:off x="16855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5" name="Google Shape;2595;p72"/>
            <p:cNvSpPr/>
            <p:nvPr/>
          </p:nvSpPr>
          <p:spPr>
            <a:xfrm>
              <a:off x="16855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6" name="Google Shape;2596;p72"/>
            <p:cNvSpPr/>
            <p:nvPr/>
          </p:nvSpPr>
          <p:spPr>
            <a:xfrm>
              <a:off x="168555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7" name="Google Shape;2597;p72"/>
            <p:cNvSpPr/>
            <p:nvPr/>
          </p:nvSpPr>
          <p:spPr>
            <a:xfrm>
              <a:off x="168555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8" name="Google Shape;2598;p72"/>
            <p:cNvSpPr/>
            <p:nvPr/>
          </p:nvSpPr>
          <p:spPr>
            <a:xfrm>
              <a:off x="168555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9" name="Google Shape;2599;p72"/>
            <p:cNvSpPr/>
            <p:nvPr/>
          </p:nvSpPr>
          <p:spPr>
            <a:xfrm>
              <a:off x="168555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0" name="Google Shape;2600;p72"/>
            <p:cNvSpPr/>
            <p:nvPr/>
          </p:nvSpPr>
          <p:spPr>
            <a:xfrm>
              <a:off x="16855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1" name="Google Shape;2601;p72"/>
            <p:cNvSpPr/>
            <p:nvPr/>
          </p:nvSpPr>
          <p:spPr>
            <a:xfrm>
              <a:off x="1685550"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2" name="Google Shape;2602;p72"/>
            <p:cNvSpPr/>
            <p:nvPr/>
          </p:nvSpPr>
          <p:spPr>
            <a:xfrm>
              <a:off x="16855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3" name="Google Shape;2603;p72"/>
            <p:cNvSpPr/>
            <p:nvPr/>
          </p:nvSpPr>
          <p:spPr>
            <a:xfrm>
              <a:off x="16855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4" name="Google Shape;2604;p72"/>
            <p:cNvSpPr/>
            <p:nvPr/>
          </p:nvSpPr>
          <p:spPr>
            <a:xfrm>
              <a:off x="1685550"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5" name="Google Shape;2605;p72"/>
            <p:cNvSpPr/>
            <p:nvPr/>
          </p:nvSpPr>
          <p:spPr>
            <a:xfrm>
              <a:off x="160935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6" name="Google Shape;2606;p72"/>
            <p:cNvSpPr/>
            <p:nvPr/>
          </p:nvSpPr>
          <p:spPr>
            <a:xfrm>
              <a:off x="160935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7" name="Google Shape;2607;p72"/>
            <p:cNvSpPr/>
            <p:nvPr/>
          </p:nvSpPr>
          <p:spPr>
            <a:xfrm>
              <a:off x="16093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8" name="Google Shape;2608;p72"/>
            <p:cNvSpPr/>
            <p:nvPr/>
          </p:nvSpPr>
          <p:spPr>
            <a:xfrm>
              <a:off x="160935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9" name="Google Shape;2609;p72"/>
            <p:cNvSpPr/>
            <p:nvPr/>
          </p:nvSpPr>
          <p:spPr>
            <a:xfrm>
              <a:off x="160935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0" name="Google Shape;2610;p72"/>
            <p:cNvSpPr/>
            <p:nvPr/>
          </p:nvSpPr>
          <p:spPr>
            <a:xfrm>
              <a:off x="1609350" y="2333125"/>
              <a:ext cx="62200" cy="53450"/>
            </a:xfrm>
            <a:custGeom>
              <a:rect b="b" l="l" r="r" t="t"/>
              <a:pathLst>
                <a:path extrusionOk="0" h="2138" w="2488">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1" name="Google Shape;2611;p72"/>
            <p:cNvSpPr/>
            <p:nvPr/>
          </p:nvSpPr>
          <p:spPr>
            <a:xfrm>
              <a:off x="160935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2" name="Google Shape;2612;p72"/>
            <p:cNvSpPr/>
            <p:nvPr/>
          </p:nvSpPr>
          <p:spPr>
            <a:xfrm>
              <a:off x="160935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3" name="Google Shape;2613;p72"/>
            <p:cNvSpPr/>
            <p:nvPr/>
          </p:nvSpPr>
          <p:spPr>
            <a:xfrm>
              <a:off x="160935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4" name="Google Shape;2614;p72"/>
            <p:cNvSpPr/>
            <p:nvPr/>
          </p:nvSpPr>
          <p:spPr>
            <a:xfrm>
              <a:off x="160935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5" name="Google Shape;2615;p72"/>
            <p:cNvSpPr/>
            <p:nvPr/>
          </p:nvSpPr>
          <p:spPr>
            <a:xfrm>
              <a:off x="16093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6" name="Google Shape;2616;p72"/>
            <p:cNvSpPr/>
            <p:nvPr/>
          </p:nvSpPr>
          <p:spPr>
            <a:xfrm>
              <a:off x="160935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7" name="Google Shape;2617;p72"/>
            <p:cNvSpPr/>
            <p:nvPr/>
          </p:nvSpPr>
          <p:spPr>
            <a:xfrm>
              <a:off x="16093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8" name="Google Shape;2618;p72"/>
            <p:cNvSpPr/>
            <p:nvPr/>
          </p:nvSpPr>
          <p:spPr>
            <a:xfrm>
              <a:off x="1609350" y="1647400"/>
              <a:ext cx="62200" cy="53450"/>
            </a:xfrm>
            <a:custGeom>
              <a:rect b="b" l="l" r="r" t="t"/>
              <a:pathLst>
                <a:path extrusionOk="0" h="2138" w="2488">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9" name="Google Shape;2619;p72"/>
            <p:cNvSpPr/>
            <p:nvPr/>
          </p:nvSpPr>
          <p:spPr>
            <a:xfrm>
              <a:off x="16093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0" name="Google Shape;2620;p72"/>
            <p:cNvSpPr/>
            <p:nvPr/>
          </p:nvSpPr>
          <p:spPr>
            <a:xfrm>
              <a:off x="16093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1" name="Google Shape;2621;p72"/>
            <p:cNvSpPr/>
            <p:nvPr/>
          </p:nvSpPr>
          <p:spPr>
            <a:xfrm>
              <a:off x="16093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2" name="Google Shape;2622;p72"/>
            <p:cNvSpPr/>
            <p:nvPr/>
          </p:nvSpPr>
          <p:spPr>
            <a:xfrm>
              <a:off x="160935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3" name="Google Shape;2623;p72"/>
            <p:cNvSpPr/>
            <p:nvPr/>
          </p:nvSpPr>
          <p:spPr>
            <a:xfrm>
              <a:off x="1533125" y="2942425"/>
              <a:ext cx="62425" cy="53450"/>
            </a:xfrm>
            <a:custGeom>
              <a:rect b="b" l="l" r="r" t="t"/>
              <a:pathLst>
                <a:path extrusionOk="0" h="2138" w="2497">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4" name="Google Shape;2624;p72"/>
            <p:cNvSpPr/>
            <p:nvPr/>
          </p:nvSpPr>
          <p:spPr>
            <a:xfrm>
              <a:off x="1533125"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5" name="Google Shape;2625;p72"/>
            <p:cNvSpPr/>
            <p:nvPr/>
          </p:nvSpPr>
          <p:spPr>
            <a:xfrm>
              <a:off x="1533125" y="2561575"/>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6" name="Google Shape;2626;p72"/>
            <p:cNvSpPr/>
            <p:nvPr/>
          </p:nvSpPr>
          <p:spPr>
            <a:xfrm>
              <a:off x="1533125"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7" name="Google Shape;2627;p72"/>
            <p:cNvSpPr/>
            <p:nvPr/>
          </p:nvSpPr>
          <p:spPr>
            <a:xfrm>
              <a:off x="1533125" y="2409350"/>
              <a:ext cx="62425" cy="53350"/>
            </a:xfrm>
            <a:custGeom>
              <a:rect b="b" l="l" r="r" t="t"/>
              <a:pathLst>
                <a:path extrusionOk="0" h="2134"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8" name="Google Shape;2628;p72"/>
            <p:cNvSpPr/>
            <p:nvPr/>
          </p:nvSpPr>
          <p:spPr>
            <a:xfrm>
              <a:off x="1533125" y="2333125"/>
              <a:ext cx="62425" cy="53450"/>
            </a:xfrm>
            <a:custGeom>
              <a:rect b="b" l="l" r="r" t="t"/>
              <a:pathLst>
                <a:path extrusionOk="0" h="2138" w="2497">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9" name="Google Shape;2629;p72"/>
            <p:cNvSpPr/>
            <p:nvPr/>
          </p:nvSpPr>
          <p:spPr>
            <a:xfrm>
              <a:off x="1533125" y="2256925"/>
              <a:ext cx="62575" cy="53425"/>
            </a:xfrm>
            <a:custGeom>
              <a:rect b="b" l="l" r="r" t="t"/>
              <a:pathLst>
                <a:path extrusionOk="0" h="2137" w="2503">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0" name="Google Shape;2630;p72"/>
            <p:cNvSpPr/>
            <p:nvPr/>
          </p:nvSpPr>
          <p:spPr>
            <a:xfrm>
              <a:off x="1533125" y="2180700"/>
              <a:ext cx="62425" cy="53350"/>
            </a:xfrm>
            <a:custGeom>
              <a:rect b="b" l="l" r="r" t="t"/>
              <a:pathLst>
                <a:path extrusionOk="0" h="2134" w="2497">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1" name="Google Shape;2631;p72"/>
            <p:cNvSpPr/>
            <p:nvPr/>
          </p:nvSpPr>
          <p:spPr>
            <a:xfrm>
              <a:off x="1533125" y="21045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2" name="Google Shape;2632;p72"/>
            <p:cNvSpPr/>
            <p:nvPr/>
          </p:nvSpPr>
          <p:spPr>
            <a:xfrm>
              <a:off x="1533125" y="2028275"/>
              <a:ext cx="62425" cy="53450"/>
            </a:xfrm>
            <a:custGeom>
              <a:rect b="b" l="l" r="r" t="t"/>
              <a:pathLst>
                <a:path extrusionOk="0" h="2138" w="2497">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3" name="Google Shape;2633;p72"/>
            <p:cNvSpPr/>
            <p:nvPr/>
          </p:nvSpPr>
          <p:spPr>
            <a:xfrm>
              <a:off x="1533125" y="1952050"/>
              <a:ext cx="62425" cy="53450"/>
            </a:xfrm>
            <a:custGeom>
              <a:rect b="b" l="l" r="r" t="t"/>
              <a:pathLst>
                <a:path extrusionOk="0" h="2138" w="2497">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4" name="Google Shape;2634;p72"/>
            <p:cNvSpPr/>
            <p:nvPr/>
          </p:nvSpPr>
          <p:spPr>
            <a:xfrm>
              <a:off x="1533125" y="1876050"/>
              <a:ext cx="62425" cy="53275"/>
            </a:xfrm>
            <a:custGeom>
              <a:rect b="b" l="l" r="r" t="t"/>
              <a:pathLst>
                <a:path extrusionOk="0" h="2131" w="2497">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5" name="Google Shape;2635;p72"/>
            <p:cNvSpPr/>
            <p:nvPr/>
          </p:nvSpPr>
          <p:spPr>
            <a:xfrm>
              <a:off x="1533125"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6" name="Google Shape;2636;p72"/>
            <p:cNvSpPr/>
            <p:nvPr/>
          </p:nvSpPr>
          <p:spPr>
            <a:xfrm>
              <a:off x="1533125"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7" name="Google Shape;2637;p72"/>
            <p:cNvSpPr/>
            <p:nvPr/>
          </p:nvSpPr>
          <p:spPr>
            <a:xfrm>
              <a:off x="1533125" y="164740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8" name="Google Shape;2638;p72"/>
            <p:cNvSpPr/>
            <p:nvPr/>
          </p:nvSpPr>
          <p:spPr>
            <a:xfrm>
              <a:off x="1533125" y="134275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9" name="Google Shape;2639;p72"/>
            <p:cNvSpPr/>
            <p:nvPr/>
          </p:nvSpPr>
          <p:spPr>
            <a:xfrm>
              <a:off x="1456925"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0" name="Google Shape;2640;p72"/>
            <p:cNvSpPr/>
            <p:nvPr/>
          </p:nvSpPr>
          <p:spPr>
            <a:xfrm>
              <a:off x="1456925" y="2790200"/>
              <a:ext cx="62425" cy="53350"/>
            </a:xfrm>
            <a:custGeom>
              <a:rect b="b" l="l" r="r" t="t"/>
              <a:pathLst>
                <a:path extrusionOk="0" h="2134" w="2497">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1" name="Google Shape;2641;p72"/>
            <p:cNvSpPr/>
            <p:nvPr/>
          </p:nvSpPr>
          <p:spPr>
            <a:xfrm>
              <a:off x="145692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2" name="Google Shape;2642;p72"/>
            <p:cNvSpPr/>
            <p:nvPr/>
          </p:nvSpPr>
          <p:spPr>
            <a:xfrm>
              <a:off x="1456925"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3" name="Google Shape;2643;p72"/>
            <p:cNvSpPr/>
            <p:nvPr/>
          </p:nvSpPr>
          <p:spPr>
            <a:xfrm>
              <a:off x="1456925" y="2561575"/>
              <a:ext cx="62425" cy="53425"/>
            </a:xfrm>
            <a:custGeom>
              <a:rect b="b" l="l" r="r" t="t"/>
              <a:pathLst>
                <a:path extrusionOk="0" h="2137" w="2497">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4" name="Google Shape;2644;p72"/>
            <p:cNvSpPr/>
            <p:nvPr/>
          </p:nvSpPr>
          <p:spPr>
            <a:xfrm>
              <a:off x="1456925" y="2485550"/>
              <a:ext cx="62425" cy="53300"/>
            </a:xfrm>
            <a:custGeom>
              <a:rect b="b" l="l" r="r" t="t"/>
              <a:pathLst>
                <a:path extrusionOk="0" h="2132" w="2497">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5" name="Google Shape;2645;p72"/>
            <p:cNvSpPr/>
            <p:nvPr/>
          </p:nvSpPr>
          <p:spPr>
            <a:xfrm>
              <a:off x="1456925" y="2409350"/>
              <a:ext cx="62425" cy="53350"/>
            </a:xfrm>
            <a:custGeom>
              <a:rect b="b" l="l" r="r" t="t"/>
              <a:pathLst>
                <a:path extrusionOk="0" h="2134"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6" name="Google Shape;2646;p72"/>
            <p:cNvSpPr/>
            <p:nvPr/>
          </p:nvSpPr>
          <p:spPr>
            <a:xfrm>
              <a:off x="1456925"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7" name="Google Shape;2647;p72"/>
            <p:cNvSpPr/>
            <p:nvPr/>
          </p:nvSpPr>
          <p:spPr>
            <a:xfrm>
              <a:off x="145692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8" name="Google Shape;2648;p72"/>
            <p:cNvSpPr/>
            <p:nvPr/>
          </p:nvSpPr>
          <p:spPr>
            <a:xfrm>
              <a:off x="1456925" y="2180700"/>
              <a:ext cx="62425" cy="53350"/>
            </a:xfrm>
            <a:custGeom>
              <a:rect b="b" l="l" r="r" t="t"/>
              <a:pathLst>
                <a:path extrusionOk="0" h="2134" w="2497">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9" name="Google Shape;2649;p72"/>
            <p:cNvSpPr/>
            <p:nvPr/>
          </p:nvSpPr>
          <p:spPr>
            <a:xfrm>
              <a:off x="145692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0" name="Google Shape;2650;p72"/>
            <p:cNvSpPr/>
            <p:nvPr/>
          </p:nvSpPr>
          <p:spPr>
            <a:xfrm>
              <a:off x="1456925" y="2028275"/>
              <a:ext cx="62425" cy="53450"/>
            </a:xfrm>
            <a:custGeom>
              <a:rect b="b" l="l" r="r" t="t"/>
              <a:pathLst>
                <a:path extrusionOk="0" h="2138" w="2497">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1" name="Google Shape;2651;p72"/>
            <p:cNvSpPr/>
            <p:nvPr/>
          </p:nvSpPr>
          <p:spPr>
            <a:xfrm>
              <a:off x="1456925" y="1952050"/>
              <a:ext cx="62425" cy="53450"/>
            </a:xfrm>
            <a:custGeom>
              <a:rect b="b" l="l" r="r" t="t"/>
              <a:pathLst>
                <a:path extrusionOk="0" h="2138" w="2497">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2" name="Google Shape;2652;p72"/>
            <p:cNvSpPr/>
            <p:nvPr/>
          </p:nvSpPr>
          <p:spPr>
            <a:xfrm>
              <a:off x="145692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3" name="Google Shape;2653;p72"/>
            <p:cNvSpPr/>
            <p:nvPr/>
          </p:nvSpPr>
          <p:spPr>
            <a:xfrm>
              <a:off x="1456925" y="1799850"/>
              <a:ext cx="62425" cy="53325"/>
            </a:xfrm>
            <a:custGeom>
              <a:rect b="b" l="l" r="r" t="t"/>
              <a:pathLst>
                <a:path extrusionOk="0" h="2133"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4" name="Google Shape;2654;p72"/>
            <p:cNvSpPr/>
            <p:nvPr/>
          </p:nvSpPr>
          <p:spPr>
            <a:xfrm>
              <a:off x="145692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5" name="Google Shape;2655;p72"/>
            <p:cNvSpPr/>
            <p:nvPr/>
          </p:nvSpPr>
          <p:spPr>
            <a:xfrm>
              <a:off x="1456925" y="1647400"/>
              <a:ext cx="62425" cy="53450"/>
            </a:xfrm>
            <a:custGeom>
              <a:rect b="b" l="l" r="r" t="t"/>
              <a:pathLst>
                <a:path extrusionOk="0" h="2138" w="2497">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6" name="Google Shape;2656;p72"/>
            <p:cNvSpPr/>
            <p:nvPr/>
          </p:nvSpPr>
          <p:spPr>
            <a:xfrm>
              <a:off x="1456925" y="1571400"/>
              <a:ext cx="62425" cy="53250"/>
            </a:xfrm>
            <a:custGeom>
              <a:rect b="b" l="l" r="r" t="t"/>
              <a:pathLst>
                <a:path extrusionOk="0" h="2130" w="2497">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7" name="Google Shape;2657;p72"/>
            <p:cNvSpPr/>
            <p:nvPr/>
          </p:nvSpPr>
          <p:spPr>
            <a:xfrm>
              <a:off x="1456925" y="1266550"/>
              <a:ext cx="62425" cy="53450"/>
            </a:xfrm>
            <a:custGeom>
              <a:rect b="b" l="l" r="r" t="t"/>
              <a:pathLst>
                <a:path extrusionOk="0" h="2138" w="2497">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8" name="Google Shape;2658;p72"/>
            <p:cNvSpPr/>
            <p:nvPr/>
          </p:nvSpPr>
          <p:spPr>
            <a:xfrm>
              <a:off x="1380900"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9" name="Google Shape;2659;p72"/>
            <p:cNvSpPr/>
            <p:nvPr/>
          </p:nvSpPr>
          <p:spPr>
            <a:xfrm>
              <a:off x="1380900"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0" name="Google Shape;2660;p72"/>
            <p:cNvSpPr/>
            <p:nvPr/>
          </p:nvSpPr>
          <p:spPr>
            <a:xfrm>
              <a:off x="1380900"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1" name="Google Shape;2661;p72"/>
            <p:cNvSpPr/>
            <p:nvPr/>
          </p:nvSpPr>
          <p:spPr>
            <a:xfrm>
              <a:off x="13809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2" name="Google Shape;2662;p72"/>
            <p:cNvSpPr/>
            <p:nvPr/>
          </p:nvSpPr>
          <p:spPr>
            <a:xfrm>
              <a:off x="1380900"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3" name="Google Shape;2663;p72"/>
            <p:cNvSpPr/>
            <p:nvPr/>
          </p:nvSpPr>
          <p:spPr>
            <a:xfrm>
              <a:off x="13809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4" name="Google Shape;2664;p72"/>
            <p:cNvSpPr/>
            <p:nvPr/>
          </p:nvSpPr>
          <p:spPr>
            <a:xfrm>
              <a:off x="13809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5" name="Google Shape;2665;p72"/>
            <p:cNvSpPr/>
            <p:nvPr/>
          </p:nvSpPr>
          <p:spPr>
            <a:xfrm>
              <a:off x="1380900"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6" name="Google Shape;2666;p72"/>
            <p:cNvSpPr/>
            <p:nvPr/>
          </p:nvSpPr>
          <p:spPr>
            <a:xfrm>
              <a:off x="13809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7" name="Google Shape;2667;p72"/>
            <p:cNvSpPr/>
            <p:nvPr/>
          </p:nvSpPr>
          <p:spPr>
            <a:xfrm>
              <a:off x="13809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8" name="Google Shape;2668;p72"/>
            <p:cNvSpPr/>
            <p:nvPr/>
          </p:nvSpPr>
          <p:spPr>
            <a:xfrm>
              <a:off x="13809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9" name="Google Shape;2669;p72"/>
            <p:cNvSpPr/>
            <p:nvPr/>
          </p:nvSpPr>
          <p:spPr>
            <a:xfrm>
              <a:off x="13809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0" name="Google Shape;2670;p72"/>
            <p:cNvSpPr/>
            <p:nvPr/>
          </p:nvSpPr>
          <p:spPr>
            <a:xfrm>
              <a:off x="13809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1" name="Google Shape;2671;p72"/>
            <p:cNvSpPr/>
            <p:nvPr/>
          </p:nvSpPr>
          <p:spPr>
            <a:xfrm>
              <a:off x="13809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2" name="Google Shape;2672;p72"/>
            <p:cNvSpPr/>
            <p:nvPr/>
          </p:nvSpPr>
          <p:spPr>
            <a:xfrm>
              <a:off x="13809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3" name="Google Shape;2673;p72"/>
            <p:cNvSpPr/>
            <p:nvPr/>
          </p:nvSpPr>
          <p:spPr>
            <a:xfrm>
              <a:off x="138090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4" name="Google Shape;2674;p72"/>
            <p:cNvSpPr/>
            <p:nvPr/>
          </p:nvSpPr>
          <p:spPr>
            <a:xfrm>
              <a:off x="13809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5" name="Google Shape;2675;p72"/>
            <p:cNvSpPr/>
            <p:nvPr/>
          </p:nvSpPr>
          <p:spPr>
            <a:xfrm>
              <a:off x="13809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6" name="Google Shape;2676;p72"/>
            <p:cNvSpPr/>
            <p:nvPr/>
          </p:nvSpPr>
          <p:spPr>
            <a:xfrm>
              <a:off x="13047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7" name="Google Shape;2677;p72"/>
            <p:cNvSpPr/>
            <p:nvPr/>
          </p:nvSpPr>
          <p:spPr>
            <a:xfrm>
              <a:off x="130470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8" name="Google Shape;2678;p72"/>
            <p:cNvSpPr/>
            <p:nvPr/>
          </p:nvSpPr>
          <p:spPr>
            <a:xfrm>
              <a:off x="130470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9" name="Google Shape;2679;p72"/>
            <p:cNvSpPr/>
            <p:nvPr/>
          </p:nvSpPr>
          <p:spPr>
            <a:xfrm>
              <a:off x="13047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0" name="Google Shape;2680;p72"/>
            <p:cNvSpPr/>
            <p:nvPr/>
          </p:nvSpPr>
          <p:spPr>
            <a:xfrm>
              <a:off x="130470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1" name="Google Shape;2681;p72"/>
            <p:cNvSpPr/>
            <p:nvPr/>
          </p:nvSpPr>
          <p:spPr>
            <a:xfrm>
              <a:off x="130470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2" name="Google Shape;2682;p72"/>
            <p:cNvSpPr/>
            <p:nvPr/>
          </p:nvSpPr>
          <p:spPr>
            <a:xfrm>
              <a:off x="13047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3" name="Google Shape;2683;p72"/>
            <p:cNvSpPr/>
            <p:nvPr/>
          </p:nvSpPr>
          <p:spPr>
            <a:xfrm>
              <a:off x="13047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4" name="Google Shape;2684;p72"/>
            <p:cNvSpPr/>
            <p:nvPr/>
          </p:nvSpPr>
          <p:spPr>
            <a:xfrm>
              <a:off x="13047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5" name="Google Shape;2685;p72"/>
            <p:cNvSpPr/>
            <p:nvPr/>
          </p:nvSpPr>
          <p:spPr>
            <a:xfrm>
              <a:off x="13047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6" name="Google Shape;2686;p72"/>
            <p:cNvSpPr/>
            <p:nvPr/>
          </p:nvSpPr>
          <p:spPr>
            <a:xfrm>
              <a:off x="1304700" y="17998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7" name="Google Shape;2687;p72"/>
            <p:cNvSpPr/>
            <p:nvPr/>
          </p:nvSpPr>
          <p:spPr>
            <a:xfrm>
              <a:off x="13047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8" name="Google Shape;2688;p72"/>
            <p:cNvSpPr/>
            <p:nvPr/>
          </p:nvSpPr>
          <p:spPr>
            <a:xfrm>
              <a:off x="130470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9" name="Google Shape;2689;p72"/>
            <p:cNvSpPr/>
            <p:nvPr/>
          </p:nvSpPr>
          <p:spPr>
            <a:xfrm>
              <a:off x="130470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0" name="Google Shape;2690;p72"/>
            <p:cNvSpPr/>
            <p:nvPr/>
          </p:nvSpPr>
          <p:spPr>
            <a:xfrm>
              <a:off x="13047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1" name="Google Shape;2691;p72"/>
            <p:cNvSpPr/>
            <p:nvPr/>
          </p:nvSpPr>
          <p:spPr>
            <a:xfrm>
              <a:off x="13047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2" name="Google Shape;2692;p72"/>
            <p:cNvSpPr/>
            <p:nvPr/>
          </p:nvSpPr>
          <p:spPr>
            <a:xfrm>
              <a:off x="1304700" y="11905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3" name="Google Shape;2693;p72"/>
            <p:cNvSpPr/>
            <p:nvPr/>
          </p:nvSpPr>
          <p:spPr>
            <a:xfrm>
              <a:off x="12284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4" name="Google Shape;2694;p72"/>
            <p:cNvSpPr/>
            <p:nvPr/>
          </p:nvSpPr>
          <p:spPr>
            <a:xfrm>
              <a:off x="12284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5" name="Google Shape;2695;p72"/>
            <p:cNvSpPr/>
            <p:nvPr/>
          </p:nvSpPr>
          <p:spPr>
            <a:xfrm>
              <a:off x="12284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6" name="Google Shape;2696;p72"/>
            <p:cNvSpPr/>
            <p:nvPr/>
          </p:nvSpPr>
          <p:spPr>
            <a:xfrm>
              <a:off x="12284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7" name="Google Shape;2697;p72"/>
            <p:cNvSpPr/>
            <p:nvPr/>
          </p:nvSpPr>
          <p:spPr>
            <a:xfrm>
              <a:off x="1228475"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8" name="Google Shape;2698;p72"/>
            <p:cNvSpPr/>
            <p:nvPr/>
          </p:nvSpPr>
          <p:spPr>
            <a:xfrm>
              <a:off x="1228475"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9" name="Google Shape;2699;p72"/>
            <p:cNvSpPr/>
            <p:nvPr/>
          </p:nvSpPr>
          <p:spPr>
            <a:xfrm>
              <a:off x="1228475"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0" name="Google Shape;2700;p72"/>
            <p:cNvSpPr/>
            <p:nvPr/>
          </p:nvSpPr>
          <p:spPr>
            <a:xfrm>
              <a:off x="12284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1" name="Google Shape;2701;p72"/>
            <p:cNvSpPr/>
            <p:nvPr/>
          </p:nvSpPr>
          <p:spPr>
            <a:xfrm>
              <a:off x="12284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2" name="Google Shape;2702;p72"/>
            <p:cNvSpPr/>
            <p:nvPr/>
          </p:nvSpPr>
          <p:spPr>
            <a:xfrm>
              <a:off x="12284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3" name="Google Shape;2703;p72"/>
            <p:cNvSpPr/>
            <p:nvPr/>
          </p:nvSpPr>
          <p:spPr>
            <a:xfrm>
              <a:off x="12284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4" name="Google Shape;2704;p72"/>
            <p:cNvSpPr/>
            <p:nvPr/>
          </p:nvSpPr>
          <p:spPr>
            <a:xfrm>
              <a:off x="122847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5" name="Google Shape;2705;p72"/>
            <p:cNvSpPr/>
            <p:nvPr/>
          </p:nvSpPr>
          <p:spPr>
            <a:xfrm>
              <a:off x="12284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6" name="Google Shape;2706;p72"/>
            <p:cNvSpPr/>
            <p:nvPr/>
          </p:nvSpPr>
          <p:spPr>
            <a:xfrm>
              <a:off x="12284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7" name="Google Shape;2707;p72"/>
            <p:cNvSpPr/>
            <p:nvPr/>
          </p:nvSpPr>
          <p:spPr>
            <a:xfrm>
              <a:off x="12284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8" name="Google Shape;2708;p72"/>
            <p:cNvSpPr/>
            <p:nvPr/>
          </p:nvSpPr>
          <p:spPr>
            <a:xfrm>
              <a:off x="12284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9" name="Google Shape;2709;p72"/>
            <p:cNvSpPr/>
            <p:nvPr/>
          </p:nvSpPr>
          <p:spPr>
            <a:xfrm>
              <a:off x="1228475"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0" name="Google Shape;2710;p72"/>
            <p:cNvSpPr/>
            <p:nvPr/>
          </p:nvSpPr>
          <p:spPr>
            <a:xfrm>
              <a:off x="12284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1" name="Google Shape;2711;p72"/>
            <p:cNvSpPr/>
            <p:nvPr/>
          </p:nvSpPr>
          <p:spPr>
            <a:xfrm>
              <a:off x="1152275" y="2561575"/>
              <a:ext cx="62400" cy="53425"/>
            </a:xfrm>
            <a:custGeom>
              <a:rect b="b" l="l" r="r" t="t"/>
              <a:pathLst>
                <a:path extrusionOk="0" h="2137" w="2496">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2" name="Google Shape;2712;p72"/>
            <p:cNvSpPr/>
            <p:nvPr/>
          </p:nvSpPr>
          <p:spPr>
            <a:xfrm>
              <a:off x="1152275" y="2485550"/>
              <a:ext cx="62400" cy="53300"/>
            </a:xfrm>
            <a:custGeom>
              <a:rect b="b" l="l" r="r" t="t"/>
              <a:pathLst>
                <a:path extrusionOk="0" h="2132" w="2496">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3" name="Google Shape;2713;p72"/>
            <p:cNvSpPr/>
            <p:nvPr/>
          </p:nvSpPr>
          <p:spPr>
            <a:xfrm>
              <a:off x="1152275" y="2409350"/>
              <a:ext cx="62400" cy="53350"/>
            </a:xfrm>
            <a:custGeom>
              <a:rect b="b" l="l" r="r" t="t"/>
              <a:pathLst>
                <a:path extrusionOk="0" h="2134" w="2496">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4" name="Google Shape;2714;p72"/>
            <p:cNvSpPr/>
            <p:nvPr/>
          </p:nvSpPr>
          <p:spPr>
            <a:xfrm>
              <a:off x="1152275"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5" name="Google Shape;2715;p72"/>
            <p:cNvSpPr/>
            <p:nvPr/>
          </p:nvSpPr>
          <p:spPr>
            <a:xfrm>
              <a:off x="11522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6" name="Google Shape;2716;p72"/>
            <p:cNvSpPr/>
            <p:nvPr/>
          </p:nvSpPr>
          <p:spPr>
            <a:xfrm>
              <a:off x="1152275" y="2180700"/>
              <a:ext cx="62400" cy="53350"/>
            </a:xfrm>
            <a:custGeom>
              <a:rect b="b" l="l" r="r" t="t"/>
              <a:pathLst>
                <a:path extrusionOk="0" h="2134" w="2496">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7" name="Google Shape;2717;p72"/>
            <p:cNvSpPr/>
            <p:nvPr/>
          </p:nvSpPr>
          <p:spPr>
            <a:xfrm>
              <a:off x="1152275" y="210450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8" name="Google Shape;2718;p72"/>
            <p:cNvSpPr/>
            <p:nvPr/>
          </p:nvSpPr>
          <p:spPr>
            <a:xfrm>
              <a:off x="1152275"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9" name="Google Shape;2719;p72"/>
            <p:cNvSpPr/>
            <p:nvPr/>
          </p:nvSpPr>
          <p:spPr>
            <a:xfrm>
              <a:off x="1152275"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0" name="Google Shape;2720;p72"/>
            <p:cNvSpPr/>
            <p:nvPr/>
          </p:nvSpPr>
          <p:spPr>
            <a:xfrm>
              <a:off x="1152275"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1" name="Google Shape;2721;p72"/>
            <p:cNvSpPr/>
            <p:nvPr/>
          </p:nvSpPr>
          <p:spPr>
            <a:xfrm>
              <a:off x="1152275" y="179985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2" name="Google Shape;2722;p72"/>
            <p:cNvSpPr/>
            <p:nvPr/>
          </p:nvSpPr>
          <p:spPr>
            <a:xfrm>
              <a:off x="1152275" y="1723625"/>
              <a:ext cx="62400" cy="53350"/>
            </a:xfrm>
            <a:custGeom>
              <a:rect b="b" l="l" r="r" t="t"/>
              <a:pathLst>
                <a:path extrusionOk="0" h="2134" w="2496">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3" name="Google Shape;2723;p72"/>
            <p:cNvSpPr/>
            <p:nvPr/>
          </p:nvSpPr>
          <p:spPr>
            <a:xfrm>
              <a:off x="11522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4" name="Google Shape;2724;p72"/>
            <p:cNvSpPr/>
            <p:nvPr/>
          </p:nvSpPr>
          <p:spPr>
            <a:xfrm>
              <a:off x="1152275"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5" name="Google Shape;2725;p72"/>
            <p:cNvSpPr/>
            <p:nvPr/>
          </p:nvSpPr>
          <p:spPr>
            <a:xfrm>
              <a:off x="1152275"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6" name="Google Shape;2726;p72"/>
            <p:cNvSpPr/>
            <p:nvPr/>
          </p:nvSpPr>
          <p:spPr>
            <a:xfrm>
              <a:off x="1076050"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7" name="Google Shape;2727;p72"/>
            <p:cNvSpPr/>
            <p:nvPr/>
          </p:nvSpPr>
          <p:spPr>
            <a:xfrm>
              <a:off x="10760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8" name="Google Shape;2728;p72"/>
            <p:cNvSpPr/>
            <p:nvPr/>
          </p:nvSpPr>
          <p:spPr>
            <a:xfrm>
              <a:off x="10760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9" name="Google Shape;2729;p72"/>
            <p:cNvSpPr/>
            <p:nvPr/>
          </p:nvSpPr>
          <p:spPr>
            <a:xfrm>
              <a:off x="10760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0" name="Google Shape;2730;p72"/>
            <p:cNvSpPr/>
            <p:nvPr/>
          </p:nvSpPr>
          <p:spPr>
            <a:xfrm>
              <a:off x="1076050"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1" name="Google Shape;2731;p72"/>
            <p:cNvSpPr/>
            <p:nvPr/>
          </p:nvSpPr>
          <p:spPr>
            <a:xfrm>
              <a:off x="10760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2" name="Google Shape;2732;p72"/>
            <p:cNvSpPr/>
            <p:nvPr/>
          </p:nvSpPr>
          <p:spPr>
            <a:xfrm>
              <a:off x="1076050"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3" name="Google Shape;2733;p72"/>
            <p:cNvSpPr/>
            <p:nvPr/>
          </p:nvSpPr>
          <p:spPr>
            <a:xfrm>
              <a:off x="10760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4" name="Google Shape;2734;p72"/>
            <p:cNvSpPr/>
            <p:nvPr/>
          </p:nvSpPr>
          <p:spPr>
            <a:xfrm>
              <a:off x="10760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5" name="Google Shape;2735;p72"/>
            <p:cNvSpPr/>
            <p:nvPr/>
          </p:nvSpPr>
          <p:spPr>
            <a:xfrm>
              <a:off x="10760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6" name="Google Shape;2736;p72"/>
            <p:cNvSpPr/>
            <p:nvPr/>
          </p:nvSpPr>
          <p:spPr>
            <a:xfrm>
              <a:off x="1076050"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7" name="Google Shape;2737;p72"/>
            <p:cNvSpPr/>
            <p:nvPr/>
          </p:nvSpPr>
          <p:spPr>
            <a:xfrm>
              <a:off x="1076050" y="1571400"/>
              <a:ext cx="62425" cy="53250"/>
            </a:xfrm>
            <a:custGeom>
              <a:rect b="b" l="l" r="r" t="t"/>
              <a:pathLst>
                <a:path extrusionOk="0" h="2130" w="2497">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8" name="Google Shape;2738;p72"/>
            <p:cNvSpPr/>
            <p:nvPr/>
          </p:nvSpPr>
          <p:spPr>
            <a:xfrm>
              <a:off x="1076050"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9" name="Google Shape;2739;p72"/>
            <p:cNvSpPr/>
            <p:nvPr/>
          </p:nvSpPr>
          <p:spPr>
            <a:xfrm>
              <a:off x="1076050"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0" name="Google Shape;2740;p72"/>
            <p:cNvSpPr/>
            <p:nvPr/>
          </p:nvSpPr>
          <p:spPr>
            <a:xfrm>
              <a:off x="1076050"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1" name="Google Shape;2741;p72"/>
            <p:cNvSpPr/>
            <p:nvPr/>
          </p:nvSpPr>
          <p:spPr>
            <a:xfrm>
              <a:off x="1000050"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2" name="Google Shape;2742;p72"/>
            <p:cNvSpPr/>
            <p:nvPr/>
          </p:nvSpPr>
          <p:spPr>
            <a:xfrm>
              <a:off x="1000050" y="2028275"/>
              <a:ext cx="62200" cy="53450"/>
            </a:xfrm>
            <a:custGeom>
              <a:rect b="b" l="l" r="r" t="t"/>
              <a:pathLst>
                <a:path extrusionOk="0" h="2138" w="2488">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3" name="Google Shape;2743;p72"/>
            <p:cNvSpPr/>
            <p:nvPr/>
          </p:nvSpPr>
          <p:spPr>
            <a:xfrm>
              <a:off x="1000050"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4" name="Google Shape;2744;p72"/>
            <p:cNvSpPr/>
            <p:nvPr/>
          </p:nvSpPr>
          <p:spPr>
            <a:xfrm>
              <a:off x="1000050"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5" name="Google Shape;2745;p72"/>
            <p:cNvSpPr/>
            <p:nvPr/>
          </p:nvSpPr>
          <p:spPr>
            <a:xfrm>
              <a:off x="10000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6" name="Google Shape;2746;p72"/>
            <p:cNvSpPr/>
            <p:nvPr/>
          </p:nvSpPr>
          <p:spPr>
            <a:xfrm>
              <a:off x="1000050"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7" name="Google Shape;2747;p72"/>
            <p:cNvSpPr/>
            <p:nvPr/>
          </p:nvSpPr>
          <p:spPr>
            <a:xfrm>
              <a:off x="1000050" y="164740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8" name="Google Shape;2748;p72"/>
            <p:cNvSpPr/>
            <p:nvPr/>
          </p:nvSpPr>
          <p:spPr>
            <a:xfrm>
              <a:off x="1000050"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9" name="Google Shape;2749;p72"/>
            <p:cNvSpPr/>
            <p:nvPr/>
          </p:nvSpPr>
          <p:spPr>
            <a:xfrm>
              <a:off x="1000050" y="134275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0" name="Google Shape;2750;p72"/>
            <p:cNvSpPr/>
            <p:nvPr/>
          </p:nvSpPr>
          <p:spPr>
            <a:xfrm>
              <a:off x="92382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1" name="Google Shape;2751;p72"/>
            <p:cNvSpPr/>
            <p:nvPr/>
          </p:nvSpPr>
          <p:spPr>
            <a:xfrm>
              <a:off x="92382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2" name="Google Shape;2752;p72"/>
            <p:cNvSpPr/>
            <p:nvPr/>
          </p:nvSpPr>
          <p:spPr>
            <a:xfrm>
              <a:off x="923825"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3" name="Google Shape;2753;p72"/>
            <p:cNvSpPr/>
            <p:nvPr/>
          </p:nvSpPr>
          <p:spPr>
            <a:xfrm>
              <a:off x="92382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4" name="Google Shape;2754;p72"/>
            <p:cNvSpPr/>
            <p:nvPr/>
          </p:nvSpPr>
          <p:spPr>
            <a:xfrm>
              <a:off x="92382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5" name="Google Shape;2755;p72"/>
            <p:cNvSpPr/>
            <p:nvPr/>
          </p:nvSpPr>
          <p:spPr>
            <a:xfrm>
              <a:off x="92382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6" name="Google Shape;2756;p72"/>
            <p:cNvSpPr/>
            <p:nvPr/>
          </p:nvSpPr>
          <p:spPr>
            <a:xfrm>
              <a:off x="92382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7" name="Google Shape;2757;p72"/>
            <p:cNvSpPr/>
            <p:nvPr/>
          </p:nvSpPr>
          <p:spPr>
            <a:xfrm>
              <a:off x="8476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8" name="Google Shape;2758;p72"/>
            <p:cNvSpPr/>
            <p:nvPr/>
          </p:nvSpPr>
          <p:spPr>
            <a:xfrm>
              <a:off x="8476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9" name="Google Shape;2759;p72"/>
            <p:cNvSpPr/>
            <p:nvPr/>
          </p:nvSpPr>
          <p:spPr>
            <a:xfrm>
              <a:off x="8476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0" name="Google Shape;2760;p72"/>
            <p:cNvSpPr/>
            <p:nvPr/>
          </p:nvSpPr>
          <p:spPr>
            <a:xfrm>
              <a:off x="8476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1" name="Google Shape;2761;p72"/>
            <p:cNvSpPr/>
            <p:nvPr/>
          </p:nvSpPr>
          <p:spPr>
            <a:xfrm>
              <a:off x="8476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2" name="Google Shape;2762;p72"/>
            <p:cNvSpPr/>
            <p:nvPr/>
          </p:nvSpPr>
          <p:spPr>
            <a:xfrm>
              <a:off x="8476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3" name="Google Shape;2763;p72"/>
            <p:cNvSpPr/>
            <p:nvPr/>
          </p:nvSpPr>
          <p:spPr>
            <a:xfrm>
              <a:off x="771400"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4" name="Google Shape;2764;p72"/>
            <p:cNvSpPr/>
            <p:nvPr/>
          </p:nvSpPr>
          <p:spPr>
            <a:xfrm>
              <a:off x="771400"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5" name="Google Shape;2765;p72"/>
            <p:cNvSpPr/>
            <p:nvPr/>
          </p:nvSpPr>
          <p:spPr>
            <a:xfrm>
              <a:off x="7714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6" name="Google Shape;2766;p72"/>
            <p:cNvSpPr/>
            <p:nvPr/>
          </p:nvSpPr>
          <p:spPr>
            <a:xfrm>
              <a:off x="771400"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7" name="Google Shape;2767;p72"/>
            <p:cNvSpPr/>
            <p:nvPr/>
          </p:nvSpPr>
          <p:spPr>
            <a:xfrm>
              <a:off x="695200" y="1799850"/>
              <a:ext cx="62200" cy="53325"/>
            </a:xfrm>
            <a:custGeom>
              <a:rect b="b" l="l" r="r" t="t"/>
              <a:pathLst>
                <a:path extrusionOk="0" h="2133" w="2488">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8" name="Google Shape;2768;p72"/>
            <p:cNvSpPr/>
            <p:nvPr/>
          </p:nvSpPr>
          <p:spPr>
            <a:xfrm>
              <a:off x="695200" y="1723625"/>
              <a:ext cx="62200" cy="53350"/>
            </a:xfrm>
            <a:custGeom>
              <a:rect b="b" l="l" r="r" t="t"/>
              <a:pathLst>
                <a:path extrusionOk="0" h="2134" w="2488">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9" name="Google Shape;2769;p72"/>
            <p:cNvSpPr/>
            <p:nvPr/>
          </p:nvSpPr>
          <p:spPr>
            <a:xfrm>
              <a:off x="69520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0" name="Google Shape;2770;p72"/>
            <p:cNvSpPr/>
            <p:nvPr/>
          </p:nvSpPr>
          <p:spPr>
            <a:xfrm>
              <a:off x="695200" y="1571400"/>
              <a:ext cx="62200" cy="53250"/>
            </a:xfrm>
            <a:custGeom>
              <a:rect b="b" l="l" r="r" t="t"/>
              <a:pathLst>
                <a:path extrusionOk="0" h="2130" w="2488">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1" name="Google Shape;2771;p72"/>
            <p:cNvSpPr/>
            <p:nvPr/>
          </p:nvSpPr>
          <p:spPr>
            <a:xfrm>
              <a:off x="6189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2" name="Google Shape;2772;p72"/>
            <p:cNvSpPr/>
            <p:nvPr/>
          </p:nvSpPr>
          <p:spPr>
            <a:xfrm>
              <a:off x="6189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3" name="Google Shape;2773;p72"/>
            <p:cNvSpPr/>
            <p:nvPr/>
          </p:nvSpPr>
          <p:spPr>
            <a:xfrm>
              <a:off x="618975" y="1647400"/>
              <a:ext cx="62225" cy="53450"/>
            </a:xfrm>
            <a:custGeom>
              <a:rect b="b" l="l" r="r" t="t"/>
              <a:pathLst>
                <a:path extrusionOk="0" h="2138" w="2489">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4" name="Google Shape;2774;p72"/>
            <p:cNvSpPr/>
            <p:nvPr/>
          </p:nvSpPr>
          <p:spPr>
            <a:xfrm>
              <a:off x="6189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5" name="Google Shape;2775;p72"/>
            <p:cNvSpPr/>
            <p:nvPr/>
          </p:nvSpPr>
          <p:spPr>
            <a:xfrm>
              <a:off x="542775"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6" name="Google Shape;2776;p72"/>
            <p:cNvSpPr/>
            <p:nvPr/>
          </p:nvSpPr>
          <p:spPr>
            <a:xfrm>
              <a:off x="542775"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7" name="Google Shape;2777;p72"/>
            <p:cNvSpPr/>
            <p:nvPr/>
          </p:nvSpPr>
          <p:spPr>
            <a:xfrm>
              <a:off x="5427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8" name="Google Shape;2778;p72"/>
            <p:cNvSpPr/>
            <p:nvPr/>
          </p:nvSpPr>
          <p:spPr>
            <a:xfrm>
              <a:off x="542775" y="1571400"/>
              <a:ext cx="62400" cy="53250"/>
            </a:xfrm>
            <a:custGeom>
              <a:rect b="b" l="l" r="r" t="t"/>
              <a:pathLst>
                <a:path extrusionOk="0" h="2130" w="2496">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9" name="Google Shape;2779;p72"/>
            <p:cNvSpPr/>
            <p:nvPr/>
          </p:nvSpPr>
          <p:spPr>
            <a:xfrm>
              <a:off x="466550" y="1799850"/>
              <a:ext cx="62425" cy="53325"/>
            </a:xfrm>
            <a:custGeom>
              <a:rect b="b" l="l" r="r" t="t"/>
              <a:pathLst>
                <a:path extrusionOk="0" h="2133" w="2497">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0" name="Google Shape;2780;p72"/>
            <p:cNvSpPr/>
            <p:nvPr/>
          </p:nvSpPr>
          <p:spPr>
            <a:xfrm>
              <a:off x="466550" y="1723625"/>
              <a:ext cx="62425" cy="53350"/>
            </a:xfrm>
            <a:custGeom>
              <a:rect b="b" l="l" r="r" t="t"/>
              <a:pathLst>
                <a:path extrusionOk="0" h="2134" w="2497">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1" name="Google Shape;2781;p72"/>
            <p:cNvSpPr/>
            <p:nvPr/>
          </p:nvSpPr>
          <p:spPr>
            <a:xfrm>
              <a:off x="466550" y="1647400"/>
              <a:ext cx="62425" cy="53450"/>
            </a:xfrm>
            <a:custGeom>
              <a:rect b="b" l="l" r="r" t="t"/>
              <a:pathLst>
                <a:path extrusionOk="0" h="2138" w="2497">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2" name="Google Shape;2782;p72"/>
            <p:cNvSpPr/>
            <p:nvPr/>
          </p:nvSpPr>
          <p:spPr>
            <a:xfrm>
              <a:off x="466550" y="1571400"/>
              <a:ext cx="62425" cy="53250"/>
            </a:xfrm>
            <a:custGeom>
              <a:rect b="b" l="l" r="r" t="t"/>
              <a:pathLst>
                <a:path extrusionOk="0" h="2130" w="2497">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3" name="Google Shape;2783;p72"/>
            <p:cNvSpPr/>
            <p:nvPr/>
          </p:nvSpPr>
          <p:spPr>
            <a:xfrm>
              <a:off x="390550" y="1876050"/>
              <a:ext cx="62350" cy="53275"/>
            </a:xfrm>
            <a:custGeom>
              <a:rect b="b" l="l" r="r" t="t"/>
              <a:pathLst>
                <a:path extrusionOk="0" h="2131" w="2494">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4" name="Google Shape;2784;p72"/>
            <p:cNvSpPr/>
            <p:nvPr/>
          </p:nvSpPr>
          <p:spPr>
            <a:xfrm>
              <a:off x="390550" y="1799825"/>
              <a:ext cx="62350" cy="53300"/>
            </a:xfrm>
            <a:custGeom>
              <a:rect b="b" l="l" r="r" t="t"/>
              <a:pathLst>
                <a:path extrusionOk="0" h="2132" w="2494">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5" name="Google Shape;2785;p72"/>
            <p:cNvSpPr/>
            <p:nvPr/>
          </p:nvSpPr>
          <p:spPr>
            <a:xfrm>
              <a:off x="390550" y="1723625"/>
              <a:ext cx="62400" cy="53350"/>
            </a:xfrm>
            <a:custGeom>
              <a:rect b="b" l="l" r="r" t="t"/>
              <a:pathLst>
                <a:path extrusionOk="0" h="2134" w="2496">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6" name="Google Shape;2786;p72"/>
            <p:cNvSpPr/>
            <p:nvPr/>
          </p:nvSpPr>
          <p:spPr>
            <a:xfrm>
              <a:off x="39055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7" name="Google Shape;2787;p72"/>
            <p:cNvSpPr/>
            <p:nvPr/>
          </p:nvSpPr>
          <p:spPr>
            <a:xfrm>
              <a:off x="390550" y="1571400"/>
              <a:ext cx="62350" cy="53275"/>
            </a:xfrm>
            <a:custGeom>
              <a:rect b="b" l="l" r="r" t="t"/>
              <a:pathLst>
                <a:path extrusionOk="0" h="2131" w="2494">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8" name="Google Shape;2788;p72"/>
            <p:cNvSpPr/>
            <p:nvPr/>
          </p:nvSpPr>
          <p:spPr>
            <a:xfrm>
              <a:off x="314325" y="1952050"/>
              <a:ext cx="62225" cy="53450"/>
            </a:xfrm>
            <a:custGeom>
              <a:rect b="b" l="l" r="r" t="t"/>
              <a:pathLst>
                <a:path extrusionOk="0" h="2138" w="2489">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9" name="Google Shape;2789;p72"/>
            <p:cNvSpPr/>
            <p:nvPr/>
          </p:nvSpPr>
          <p:spPr>
            <a:xfrm>
              <a:off x="314325" y="1876050"/>
              <a:ext cx="62225" cy="53275"/>
            </a:xfrm>
            <a:custGeom>
              <a:rect b="b" l="l" r="r" t="t"/>
              <a:pathLst>
                <a:path extrusionOk="0" h="2131" w="2489">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0" name="Google Shape;2790;p72"/>
            <p:cNvSpPr/>
            <p:nvPr/>
          </p:nvSpPr>
          <p:spPr>
            <a:xfrm>
              <a:off x="314325" y="1799850"/>
              <a:ext cx="62225" cy="53325"/>
            </a:xfrm>
            <a:custGeom>
              <a:rect b="b" l="l" r="r" t="t"/>
              <a:pathLst>
                <a:path extrusionOk="0" h="2133" w="2489">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1" name="Google Shape;2791;p72"/>
            <p:cNvSpPr/>
            <p:nvPr/>
          </p:nvSpPr>
          <p:spPr>
            <a:xfrm>
              <a:off x="314325" y="1723625"/>
              <a:ext cx="62225" cy="53350"/>
            </a:xfrm>
            <a:custGeom>
              <a:rect b="b" l="l" r="r" t="t"/>
              <a:pathLst>
                <a:path extrusionOk="0" h="2134" w="2489">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2" name="Google Shape;2792;p72"/>
            <p:cNvSpPr/>
            <p:nvPr/>
          </p:nvSpPr>
          <p:spPr>
            <a:xfrm>
              <a:off x="314325" y="1647400"/>
              <a:ext cx="62225" cy="53450"/>
            </a:xfrm>
            <a:custGeom>
              <a:rect b="b" l="l" r="r" t="t"/>
              <a:pathLst>
                <a:path extrusionOk="0" h="2138" w="2489">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3" name="Google Shape;2793;p72"/>
            <p:cNvSpPr/>
            <p:nvPr/>
          </p:nvSpPr>
          <p:spPr>
            <a:xfrm>
              <a:off x="314325" y="1571400"/>
              <a:ext cx="62150" cy="53250"/>
            </a:xfrm>
            <a:custGeom>
              <a:rect b="b" l="l" r="r" t="t"/>
              <a:pathLst>
                <a:path extrusionOk="0" h="2130" w="2486">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4" name="Google Shape;2794;p72"/>
            <p:cNvSpPr/>
            <p:nvPr/>
          </p:nvSpPr>
          <p:spPr>
            <a:xfrm>
              <a:off x="238125"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5" name="Google Shape;2795;p72"/>
            <p:cNvSpPr/>
            <p:nvPr/>
          </p:nvSpPr>
          <p:spPr>
            <a:xfrm>
              <a:off x="238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6" name="Google Shape;2796;p72"/>
            <p:cNvSpPr/>
            <p:nvPr/>
          </p:nvSpPr>
          <p:spPr>
            <a:xfrm>
              <a:off x="238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7" name="Google Shape;2797;p72"/>
            <p:cNvSpPr/>
            <p:nvPr/>
          </p:nvSpPr>
          <p:spPr>
            <a:xfrm>
              <a:off x="2381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8" name="Google Shape;2798;p72"/>
            <p:cNvSpPr/>
            <p:nvPr/>
          </p:nvSpPr>
          <p:spPr>
            <a:xfrm>
              <a:off x="4427825" y="26377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9" name="Google Shape;2799;p72"/>
            <p:cNvSpPr/>
            <p:nvPr/>
          </p:nvSpPr>
          <p:spPr>
            <a:xfrm>
              <a:off x="4427825" y="2714000"/>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0" name="Google Shape;2800;p72"/>
            <p:cNvSpPr/>
            <p:nvPr/>
          </p:nvSpPr>
          <p:spPr>
            <a:xfrm>
              <a:off x="4504050"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1" name="Google Shape;2801;p72"/>
            <p:cNvSpPr/>
            <p:nvPr/>
          </p:nvSpPr>
          <p:spPr>
            <a:xfrm>
              <a:off x="450405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2" name="Google Shape;2802;p72"/>
            <p:cNvSpPr/>
            <p:nvPr/>
          </p:nvSpPr>
          <p:spPr>
            <a:xfrm>
              <a:off x="458025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3" name="Google Shape;2803;p72"/>
            <p:cNvSpPr/>
            <p:nvPr/>
          </p:nvSpPr>
          <p:spPr>
            <a:xfrm>
              <a:off x="450405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4" name="Google Shape;2804;p72"/>
            <p:cNvSpPr/>
            <p:nvPr/>
          </p:nvSpPr>
          <p:spPr>
            <a:xfrm>
              <a:off x="5113350" y="14952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5" name="Google Shape;2805;p72"/>
            <p:cNvSpPr/>
            <p:nvPr/>
          </p:nvSpPr>
          <p:spPr>
            <a:xfrm>
              <a:off x="5113350" y="1571400"/>
              <a:ext cx="62400" cy="53250"/>
            </a:xfrm>
            <a:custGeom>
              <a:rect b="b" l="l" r="r" t="t"/>
              <a:pathLst>
                <a:path extrusionOk="0" h="2130" w="2496">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6" name="Google Shape;2806;p72"/>
            <p:cNvSpPr/>
            <p:nvPr/>
          </p:nvSpPr>
          <p:spPr>
            <a:xfrm>
              <a:off x="5113350" y="164740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7" name="Google Shape;2807;p72"/>
            <p:cNvSpPr/>
            <p:nvPr/>
          </p:nvSpPr>
          <p:spPr>
            <a:xfrm>
              <a:off x="5113350" y="172362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8" name="Google Shape;2808;p72"/>
            <p:cNvSpPr/>
            <p:nvPr/>
          </p:nvSpPr>
          <p:spPr>
            <a:xfrm>
              <a:off x="5113350" y="179985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9" name="Google Shape;2809;p72"/>
            <p:cNvSpPr/>
            <p:nvPr/>
          </p:nvSpPr>
          <p:spPr>
            <a:xfrm>
              <a:off x="5113350" y="1876050"/>
              <a:ext cx="62400" cy="53350"/>
            </a:xfrm>
            <a:custGeom>
              <a:rect b="b" l="l" r="r" t="t"/>
              <a:pathLst>
                <a:path extrusionOk="0" h="2134" w="2496">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0" name="Google Shape;2810;p72"/>
            <p:cNvSpPr/>
            <p:nvPr/>
          </p:nvSpPr>
          <p:spPr>
            <a:xfrm>
              <a:off x="5113350" y="1952050"/>
              <a:ext cx="62400" cy="53450"/>
            </a:xfrm>
            <a:custGeom>
              <a:rect b="b" l="l" r="r" t="t"/>
              <a:pathLst>
                <a:path extrusionOk="0" h="2138" w="2496">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1" name="Google Shape;2811;p72"/>
            <p:cNvSpPr/>
            <p:nvPr/>
          </p:nvSpPr>
          <p:spPr>
            <a:xfrm>
              <a:off x="5113350" y="2028275"/>
              <a:ext cx="62400" cy="53450"/>
            </a:xfrm>
            <a:custGeom>
              <a:rect b="b" l="l" r="r" t="t"/>
              <a:pathLst>
                <a:path extrusionOk="0" h="2138" w="2496">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2" name="Google Shape;2812;p72"/>
            <p:cNvSpPr/>
            <p:nvPr/>
          </p:nvSpPr>
          <p:spPr>
            <a:xfrm>
              <a:off x="5113350" y="21045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3" name="Google Shape;2813;p72"/>
            <p:cNvSpPr/>
            <p:nvPr/>
          </p:nvSpPr>
          <p:spPr>
            <a:xfrm>
              <a:off x="5113350" y="2180700"/>
              <a:ext cx="62400" cy="53350"/>
            </a:xfrm>
            <a:custGeom>
              <a:rect b="b" l="l" r="r" t="t"/>
              <a:pathLst>
                <a:path extrusionOk="0" h="2134" w="2496">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4" name="Google Shape;2814;p72"/>
            <p:cNvSpPr/>
            <p:nvPr/>
          </p:nvSpPr>
          <p:spPr>
            <a:xfrm>
              <a:off x="5113350" y="2256925"/>
              <a:ext cx="62550" cy="53425"/>
            </a:xfrm>
            <a:custGeom>
              <a:rect b="b" l="l" r="r" t="t"/>
              <a:pathLst>
                <a:path extrusionOk="0" h="2137" w="2502">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5" name="Google Shape;2815;p72"/>
            <p:cNvSpPr/>
            <p:nvPr/>
          </p:nvSpPr>
          <p:spPr>
            <a:xfrm>
              <a:off x="5113350" y="2333125"/>
              <a:ext cx="62400" cy="53450"/>
            </a:xfrm>
            <a:custGeom>
              <a:rect b="b" l="l" r="r" t="t"/>
              <a:pathLst>
                <a:path extrusionOk="0" h="2138" w="2496">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6" name="Google Shape;2816;p72"/>
            <p:cNvSpPr/>
            <p:nvPr/>
          </p:nvSpPr>
          <p:spPr>
            <a:xfrm>
              <a:off x="5113350" y="2409350"/>
              <a:ext cx="62400" cy="53350"/>
            </a:xfrm>
            <a:custGeom>
              <a:rect b="b" l="l" r="r" t="t"/>
              <a:pathLst>
                <a:path extrusionOk="0" h="2134"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7" name="Google Shape;2817;p72"/>
            <p:cNvSpPr/>
            <p:nvPr/>
          </p:nvSpPr>
          <p:spPr>
            <a:xfrm>
              <a:off x="5113350" y="2485550"/>
              <a:ext cx="62400" cy="53300"/>
            </a:xfrm>
            <a:custGeom>
              <a:rect b="b" l="l" r="r" t="t"/>
              <a:pathLst>
                <a:path extrusionOk="0" h="2132" w="2496">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8" name="Google Shape;2818;p72"/>
            <p:cNvSpPr/>
            <p:nvPr/>
          </p:nvSpPr>
          <p:spPr>
            <a:xfrm>
              <a:off x="473247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9" name="Google Shape;2819;p72"/>
            <p:cNvSpPr/>
            <p:nvPr/>
          </p:nvSpPr>
          <p:spPr>
            <a:xfrm>
              <a:off x="473247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0" name="Google Shape;2820;p72"/>
            <p:cNvSpPr/>
            <p:nvPr/>
          </p:nvSpPr>
          <p:spPr>
            <a:xfrm>
              <a:off x="4732475" y="164740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1" name="Google Shape;2821;p72"/>
            <p:cNvSpPr/>
            <p:nvPr/>
          </p:nvSpPr>
          <p:spPr>
            <a:xfrm>
              <a:off x="473247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2" name="Google Shape;2822;p72"/>
            <p:cNvSpPr/>
            <p:nvPr/>
          </p:nvSpPr>
          <p:spPr>
            <a:xfrm>
              <a:off x="473247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3" name="Google Shape;2823;p72"/>
            <p:cNvSpPr/>
            <p:nvPr/>
          </p:nvSpPr>
          <p:spPr>
            <a:xfrm>
              <a:off x="4732475" y="1876050"/>
              <a:ext cx="62425" cy="53350"/>
            </a:xfrm>
            <a:custGeom>
              <a:rect b="b" l="l" r="r" t="t"/>
              <a:pathLst>
                <a:path extrusionOk="0" h="2134" w="2497">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4" name="Google Shape;2824;p72"/>
            <p:cNvSpPr/>
            <p:nvPr/>
          </p:nvSpPr>
          <p:spPr>
            <a:xfrm>
              <a:off x="4732475" y="1952050"/>
              <a:ext cx="62425" cy="53450"/>
            </a:xfrm>
            <a:custGeom>
              <a:rect b="b" l="l" r="r" t="t"/>
              <a:pathLst>
                <a:path extrusionOk="0" h="2138" w="2497">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5" name="Google Shape;2825;p72"/>
            <p:cNvSpPr/>
            <p:nvPr/>
          </p:nvSpPr>
          <p:spPr>
            <a:xfrm>
              <a:off x="4732475" y="2028275"/>
              <a:ext cx="62425" cy="53450"/>
            </a:xfrm>
            <a:custGeom>
              <a:rect b="b" l="l" r="r" t="t"/>
              <a:pathLst>
                <a:path extrusionOk="0" h="2138" w="2497">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6" name="Google Shape;2826;p72"/>
            <p:cNvSpPr/>
            <p:nvPr/>
          </p:nvSpPr>
          <p:spPr>
            <a:xfrm>
              <a:off x="4732475" y="21045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7" name="Google Shape;2827;p72"/>
            <p:cNvSpPr/>
            <p:nvPr/>
          </p:nvSpPr>
          <p:spPr>
            <a:xfrm>
              <a:off x="4732475" y="2180700"/>
              <a:ext cx="62425" cy="53350"/>
            </a:xfrm>
            <a:custGeom>
              <a:rect b="b" l="l" r="r" t="t"/>
              <a:pathLst>
                <a:path extrusionOk="0" h="2134" w="2497">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8" name="Google Shape;2828;p72"/>
            <p:cNvSpPr/>
            <p:nvPr/>
          </p:nvSpPr>
          <p:spPr>
            <a:xfrm>
              <a:off x="4732475" y="2256925"/>
              <a:ext cx="62575" cy="53425"/>
            </a:xfrm>
            <a:custGeom>
              <a:rect b="b" l="l" r="r" t="t"/>
              <a:pathLst>
                <a:path extrusionOk="0" h="2137" w="2503">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9" name="Google Shape;2829;p72"/>
            <p:cNvSpPr/>
            <p:nvPr/>
          </p:nvSpPr>
          <p:spPr>
            <a:xfrm>
              <a:off x="4732475" y="2333125"/>
              <a:ext cx="62425" cy="53450"/>
            </a:xfrm>
            <a:custGeom>
              <a:rect b="b" l="l" r="r" t="t"/>
              <a:pathLst>
                <a:path extrusionOk="0" h="2138" w="2497">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0" name="Google Shape;2830;p72"/>
            <p:cNvSpPr/>
            <p:nvPr/>
          </p:nvSpPr>
          <p:spPr>
            <a:xfrm>
              <a:off x="4351600" y="2256925"/>
              <a:ext cx="62575" cy="53425"/>
            </a:xfrm>
            <a:custGeom>
              <a:rect b="b" l="l" r="r" t="t"/>
              <a:pathLst>
                <a:path extrusionOk="0" h="2137" w="2503">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1" name="Google Shape;2831;p72"/>
            <p:cNvSpPr/>
            <p:nvPr/>
          </p:nvSpPr>
          <p:spPr>
            <a:xfrm>
              <a:off x="4351600" y="2485550"/>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2" name="Google Shape;2832;p72"/>
            <p:cNvSpPr/>
            <p:nvPr/>
          </p:nvSpPr>
          <p:spPr>
            <a:xfrm>
              <a:off x="4351600" y="240935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3" name="Google Shape;2833;p72"/>
            <p:cNvSpPr/>
            <p:nvPr/>
          </p:nvSpPr>
          <p:spPr>
            <a:xfrm>
              <a:off x="4351600" y="23331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4" name="Google Shape;2834;p72"/>
            <p:cNvSpPr/>
            <p:nvPr/>
          </p:nvSpPr>
          <p:spPr>
            <a:xfrm>
              <a:off x="4427825" y="2256925"/>
              <a:ext cx="62575" cy="53425"/>
            </a:xfrm>
            <a:custGeom>
              <a:rect b="b" l="l" r="r" t="t"/>
              <a:pathLst>
                <a:path extrusionOk="0" h="2137" w="2503">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5" name="Google Shape;2835;p72"/>
            <p:cNvSpPr/>
            <p:nvPr/>
          </p:nvSpPr>
          <p:spPr>
            <a:xfrm>
              <a:off x="4427825" y="2333125"/>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6" name="Google Shape;2836;p72"/>
            <p:cNvSpPr/>
            <p:nvPr/>
          </p:nvSpPr>
          <p:spPr>
            <a:xfrm>
              <a:off x="45040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7" name="Google Shape;2837;p72"/>
            <p:cNvSpPr/>
            <p:nvPr/>
          </p:nvSpPr>
          <p:spPr>
            <a:xfrm>
              <a:off x="450405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8" name="Google Shape;2838;p72"/>
            <p:cNvSpPr/>
            <p:nvPr/>
          </p:nvSpPr>
          <p:spPr>
            <a:xfrm>
              <a:off x="450405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9" name="Google Shape;2839;p72"/>
            <p:cNvSpPr/>
            <p:nvPr/>
          </p:nvSpPr>
          <p:spPr>
            <a:xfrm>
              <a:off x="450405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0" name="Google Shape;2840;p72"/>
            <p:cNvSpPr/>
            <p:nvPr/>
          </p:nvSpPr>
          <p:spPr>
            <a:xfrm>
              <a:off x="4504050" y="1876050"/>
              <a:ext cx="62200" cy="53350"/>
            </a:xfrm>
            <a:custGeom>
              <a:rect b="b" l="l" r="r" t="t"/>
              <a:pathLst>
                <a:path extrusionOk="0" h="2134" w="2488">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1" name="Google Shape;2841;p72"/>
            <p:cNvSpPr/>
            <p:nvPr/>
          </p:nvSpPr>
          <p:spPr>
            <a:xfrm>
              <a:off x="45040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2" name="Google Shape;2842;p72"/>
            <p:cNvSpPr/>
            <p:nvPr/>
          </p:nvSpPr>
          <p:spPr>
            <a:xfrm>
              <a:off x="450405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3" name="Google Shape;2843;p72"/>
            <p:cNvSpPr/>
            <p:nvPr/>
          </p:nvSpPr>
          <p:spPr>
            <a:xfrm>
              <a:off x="450405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4" name="Google Shape;2844;p72"/>
            <p:cNvSpPr/>
            <p:nvPr/>
          </p:nvSpPr>
          <p:spPr>
            <a:xfrm>
              <a:off x="450405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5" name="Google Shape;2845;p72"/>
            <p:cNvSpPr/>
            <p:nvPr/>
          </p:nvSpPr>
          <p:spPr>
            <a:xfrm>
              <a:off x="450405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6" name="Google Shape;2846;p72"/>
            <p:cNvSpPr/>
            <p:nvPr/>
          </p:nvSpPr>
          <p:spPr>
            <a:xfrm>
              <a:off x="450405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7" name="Google Shape;2847;p72"/>
            <p:cNvSpPr/>
            <p:nvPr/>
          </p:nvSpPr>
          <p:spPr>
            <a:xfrm>
              <a:off x="4504050"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8" name="Google Shape;2848;p72"/>
            <p:cNvSpPr/>
            <p:nvPr/>
          </p:nvSpPr>
          <p:spPr>
            <a:xfrm>
              <a:off x="458025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9" name="Google Shape;2849;p72"/>
            <p:cNvSpPr/>
            <p:nvPr/>
          </p:nvSpPr>
          <p:spPr>
            <a:xfrm>
              <a:off x="458025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0" name="Google Shape;2850;p72"/>
            <p:cNvSpPr/>
            <p:nvPr/>
          </p:nvSpPr>
          <p:spPr>
            <a:xfrm>
              <a:off x="458025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1" name="Google Shape;2851;p72"/>
            <p:cNvSpPr/>
            <p:nvPr/>
          </p:nvSpPr>
          <p:spPr>
            <a:xfrm>
              <a:off x="458025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2" name="Google Shape;2852;p72"/>
            <p:cNvSpPr/>
            <p:nvPr/>
          </p:nvSpPr>
          <p:spPr>
            <a:xfrm>
              <a:off x="4580250"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3" name="Google Shape;2853;p72"/>
            <p:cNvSpPr/>
            <p:nvPr/>
          </p:nvSpPr>
          <p:spPr>
            <a:xfrm>
              <a:off x="458025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4" name="Google Shape;2854;p72"/>
            <p:cNvSpPr/>
            <p:nvPr/>
          </p:nvSpPr>
          <p:spPr>
            <a:xfrm>
              <a:off x="458025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5" name="Google Shape;2855;p72"/>
            <p:cNvSpPr/>
            <p:nvPr/>
          </p:nvSpPr>
          <p:spPr>
            <a:xfrm>
              <a:off x="458025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6" name="Google Shape;2856;p72"/>
            <p:cNvSpPr/>
            <p:nvPr/>
          </p:nvSpPr>
          <p:spPr>
            <a:xfrm>
              <a:off x="458025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7" name="Google Shape;2857;p72"/>
            <p:cNvSpPr/>
            <p:nvPr/>
          </p:nvSpPr>
          <p:spPr>
            <a:xfrm>
              <a:off x="4580250" y="2256925"/>
              <a:ext cx="62350" cy="53425"/>
            </a:xfrm>
            <a:custGeom>
              <a:rect b="b" l="l" r="r" t="t"/>
              <a:pathLst>
                <a:path extrusionOk="0" h="2137" w="2494">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8" name="Google Shape;2858;p72"/>
            <p:cNvSpPr/>
            <p:nvPr/>
          </p:nvSpPr>
          <p:spPr>
            <a:xfrm>
              <a:off x="458025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9" name="Google Shape;2859;p72"/>
            <p:cNvSpPr/>
            <p:nvPr/>
          </p:nvSpPr>
          <p:spPr>
            <a:xfrm>
              <a:off x="458025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0" name="Google Shape;2860;p72"/>
            <p:cNvSpPr/>
            <p:nvPr/>
          </p:nvSpPr>
          <p:spPr>
            <a:xfrm>
              <a:off x="465647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1" name="Google Shape;2861;p72"/>
            <p:cNvSpPr/>
            <p:nvPr/>
          </p:nvSpPr>
          <p:spPr>
            <a:xfrm>
              <a:off x="465647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2" name="Google Shape;2862;p72"/>
            <p:cNvSpPr/>
            <p:nvPr/>
          </p:nvSpPr>
          <p:spPr>
            <a:xfrm>
              <a:off x="4656475" y="17236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3" name="Google Shape;2863;p72"/>
            <p:cNvSpPr/>
            <p:nvPr/>
          </p:nvSpPr>
          <p:spPr>
            <a:xfrm>
              <a:off x="465647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4" name="Google Shape;2864;p72"/>
            <p:cNvSpPr/>
            <p:nvPr/>
          </p:nvSpPr>
          <p:spPr>
            <a:xfrm>
              <a:off x="465647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5" name="Google Shape;2865;p72"/>
            <p:cNvSpPr/>
            <p:nvPr/>
          </p:nvSpPr>
          <p:spPr>
            <a:xfrm>
              <a:off x="4656475"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6" name="Google Shape;2866;p72"/>
            <p:cNvSpPr/>
            <p:nvPr/>
          </p:nvSpPr>
          <p:spPr>
            <a:xfrm>
              <a:off x="46564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7" name="Google Shape;2867;p72"/>
            <p:cNvSpPr/>
            <p:nvPr/>
          </p:nvSpPr>
          <p:spPr>
            <a:xfrm>
              <a:off x="4656475" y="21045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8" name="Google Shape;2868;p72"/>
            <p:cNvSpPr/>
            <p:nvPr/>
          </p:nvSpPr>
          <p:spPr>
            <a:xfrm>
              <a:off x="4656475" y="2180700"/>
              <a:ext cx="62200" cy="53350"/>
            </a:xfrm>
            <a:custGeom>
              <a:rect b="b" l="l" r="r" t="t"/>
              <a:pathLst>
                <a:path extrusionOk="0" h="2134" w="2488">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9" name="Google Shape;2869;p72"/>
            <p:cNvSpPr/>
            <p:nvPr/>
          </p:nvSpPr>
          <p:spPr>
            <a:xfrm>
              <a:off x="465647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0" name="Google Shape;2870;p72"/>
            <p:cNvSpPr/>
            <p:nvPr/>
          </p:nvSpPr>
          <p:spPr>
            <a:xfrm>
              <a:off x="4656475" y="2333125"/>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1" name="Google Shape;2871;p72"/>
            <p:cNvSpPr/>
            <p:nvPr/>
          </p:nvSpPr>
          <p:spPr>
            <a:xfrm>
              <a:off x="4656475" y="240935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2" name="Google Shape;2872;p72"/>
            <p:cNvSpPr/>
            <p:nvPr/>
          </p:nvSpPr>
          <p:spPr>
            <a:xfrm>
              <a:off x="4732475" y="2409350"/>
              <a:ext cx="62425" cy="53350"/>
            </a:xfrm>
            <a:custGeom>
              <a:rect b="b" l="l" r="r" t="t"/>
              <a:pathLst>
                <a:path extrusionOk="0" h="2134"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3" name="Google Shape;2873;p72"/>
            <p:cNvSpPr/>
            <p:nvPr/>
          </p:nvSpPr>
          <p:spPr>
            <a:xfrm>
              <a:off x="4732475" y="2485550"/>
              <a:ext cx="62425" cy="53300"/>
            </a:xfrm>
            <a:custGeom>
              <a:rect b="b" l="l" r="r" t="t"/>
              <a:pathLst>
                <a:path extrusionOk="0" h="2132" w="2497">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4" name="Google Shape;2874;p72"/>
            <p:cNvSpPr/>
            <p:nvPr/>
          </p:nvSpPr>
          <p:spPr>
            <a:xfrm>
              <a:off x="48087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5" name="Google Shape;2875;p72"/>
            <p:cNvSpPr/>
            <p:nvPr/>
          </p:nvSpPr>
          <p:spPr>
            <a:xfrm>
              <a:off x="4808700"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6" name="Google Shape;2876;p72"/>
            <p:cNvSpPr/>
            <p:nvPr/>
          </p:nvSpPr>
          <p:spPr>
            <a:xfrm>
              <a:off x="480870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7" name="Google Shape;2877;p72"/>
            <p:cNvSpPr/>
            <p:nvPr/>
          </p:nvSpPr>
          <p:spPr>
            <a:xfrm>
              <a:off x="48087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8" name="Google Shape;2878;p72"/>
            <p:cNvSpPr/>
            <p:nvPr/>
          </p:nvSpPr>
          <p:spPr>
            <a:xfrm>
              <a:off x="4808700"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9" name="Google Shape;2879;p72"/>
            <p:cNvSpPr/>
            <p:nvPr/>
          </p:nvSpPr>
          <p:spPr>
            <a:xfrm>
              <a:off x="4808700"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0" name="Google Shape;2880;p72"/>
            <p:cNvSpPr/>
            <p:nvPr/>
          </p:nvSpPr>
          <p:spPr>
            <a:xfrm>
              <a:off x="4808700"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1" name="Google Shape;2881;p72"/>
            <p:cNvSpPr/>
            <p:nvPr/>
          </p:nvSpPr>
          <p:spPr>
            <a:xfrm>
              <a:off x="4808700"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2" name="Google Shape;2882;p72"/>
            <p:cNvSpPr/>
            <p:nvPr/>
          </p:nvSpPr>
          <p:spPr>
            <a:xfrm>
              <a:off x="4808700" y="21045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3" name="Google Shape;2883;p72"/>
            <p:cNvSpPr/>
            <p:nvPr/>
          </p:nvSpPr>
          <p:spPr>
            <a:xfrm>
              <a:off x="4808700" y="2180700"/>
              <a:ext cx="62400" cy="53350"/>
            </a:xfrm>
            <a:custGeom>
              <a:rect b="b" l="l" r="r" t="t"/>
              <a:pathLst>
                <a:path extrusionOk="0" h="2134" w="2496">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4" name="Google Shape;2884;p72"/>
            <p:cNvSpPr/>
            <p:nvPr/>
          </p:nvSpPr>
          <p:spPr>
            <a:xfrm>
              <a:off x="4808700" y="2256925"/>
              <a:ext cx="62550" cy="53425"/>
            </a:xfrm>
            <a:custGeom>
              <a:rect b="b" l="l" r="r" t="t"/>
              <a:pathLst>
                <a:path extrusionOk="0" h="2137" w="2502">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5" name="Google Shape;2885;p72"/>
            <p:cNvSpPr/>
            <p:nvPr/>
          </p:nvSpPr>
          <p:spPr>
            <a:xfrm>
              <a:off x="4808700"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6" name="Google Shape;2886;p72"/>
            <p:cNvSpPr/>
            <p:nvPr/>
          </p:nvSpPr>
          <p:spPr>
            <a:xfrm>
              <a:off x="4808700" y="2409350"/>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7" name="Google Shape;2887;p72"/>
            <p:cNvSpPr/>
            <p:nvPr/>
          </p:nvSpPr>
          <p:spPr>
            <a:xfrm>
              <a:off x="4808700" y="2485550"/>
              <a:ext cx="62400" cy="53300"/>
            </a:xfrm>
            <a:custGeom>
              <a:rect b="b" l="l" r="r" t="t"/>
              <a:pathLst>
                <a:path extrusionOk="0" h="2132" w="2496">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8" name="Google Shape;2888;p72"/>
            <p:cNvSpPr/>
            <p:nvPr/>
          </p:nvSpPr>
          <p:spPr>
            <a:xfrm>
              <a:off x="48849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9" name="Google Shape;2889;p72"/>
            <p:cNvSpPr/>
            <p:nvPr/>
          </p:nvSpPr>
          <p:spPr>
            <a:xfrm>
              <a:off x="48849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0" name="Google Shape;2890;p72"/>
            <p:cNvSpPr/>
            <p:nvPr/>
          </p:nvSpPr>
          <p:spPr>
            <a:xfrm>
              <a:off x="48849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1" name="Google Shape;2891;p72"/>
            <p:cNvSpPr/>
            <p:nvPr/>
          </p:nvSpPr>
          <p:spPr>
            <a:xfrm>
              <a:off x="48849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2" name="Google Shape;2892;p72"/>
            <p:cNvSpPr/>
            <p:nvPr/>
          </p:nvSpPr>
          <p:spPr>
            <a:xfrm>
              <a:off x="48849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3" name="Google Shape;2893;p72"/>
            <p:cNvSpPr/>
            <p:nvPr/>
          </p:nvSpPr>
          <p:spPr>
            <a:xfrm>
              <a:off x="4884900"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4" name="Google Shape;2894;p72"/>
            <p:cNvSpPr/>
            <p:nvPr/>
          </p:nvSpPr>
          <p:spPr>
            <a:xfrm>
              <a:off x="488490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5" name="Google Shape;2895;p72"/>
            <p:cNvSpPr/>
            <p:nvPr/>
          </p:nvSpPr>
          <p:spPr>
            <a:xfrm>
              <a:off x="488490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6" name="Google Shape;2896;p72"/>
            <p:cNvSpPr/>
            <p:nvPr/>
          </p:nvSpPr>
          <p:spPr>
            <a:xfrm>
              <a:off x="48849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7" name="Google Shape;2897;p72"/>
            <p:cNvSpPr/>
            <p:nvPr/>
          </p:nvSpPr>
          <p:spPr>
            <a:xfrm>
              <a:off x="48849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8" name="Google Shape;2898;p72"/>
            <p:cNvSpPr/>
            <p:nvPr/>
          </p:nvSpPr>
          <p:spPr>
            <a:xfrm>
              <a:off x="48849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9" name="Google Shape;2899;p72"/>
            <p:cNvSpPr/>
            <p:nvPr/>
          </p:nvSpPr>
          <p:spPr>
            <a:xfrm>
              <a:off x="488490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0" name="Google Shape;2900;p72"/>
            <p:cNvSpPr/>
            <p:nvPr/>
          </p:nvSpPr>
          <p:spPr>
            <a:xfrm>
              <a:off x="48849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1" name="Google Shape;2901;p72"/>
            <p:cNvSpPr/>
            <p:nvPr/>
          </p:nvSpPr>
          <p:spPr>
            <a:xfrm>
              <a:off x="48849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2" name="Google Shape;2902;p72"/>
            <p:cNvSpPr/>
            <p:nvPr/>
          </p:nvSpPr>
          <p:spPr>
            <a:xfrm>
              <a:off x="4884900"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3" name="Google Shape;2903;p72"/>
            <p:cNvSpPr/>
            <p:nvPr/>
          </p:nvSpPr>
          <p:spPr>
            <a:xfrm>
              <a:off x="49611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4" name="Google Shape;2904;p72"/>
            <p:cNvSpPr/>
            <p:nvPr/>
          </p:nvSpPr>
          <p:spPr>
            <a:xfrm>
              <a:off x="4961125"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5" name="Google Shape;2905;p72"/>
            <p:cNvSpPr/>
            <p:nvPr/>
          </p:nvSpPr>
          <p:spPr>
            <a:xfrm>
              <a:off x="4961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6" name="Google Shape;2906;p72"/>
            <p:cNvSpPr/>
            <p:nvPr/>
          </p:nvSpPr>
          <p:spPr>
            <a:xfrm>
              <a:off x="4961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7" name="Google Shape;2907;p72"/>
            <p:cNvSpPr/>
            <p:nvPr/>
          </p:nvSpPr>
          <p:spPr>
            <a:xfrm>
              <a:off x="49611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8" name="Google Shape;2908;p72"/>
            <p:cNvSpPr/>
            <p:nvPr/>
          </p:nvSpPr>
          <p:spPr>
            <a:xfrm>
              <a:off x="49611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9" name="Google Shape;2909;p72"/>
            <p:cNvSpPr/>
            <p:nvPr/>
          </p:nvSpPr>
          <p:spPr>
            <a:xfrm>
              <a:off x="4961125"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0" name="Google Shape;2910;p72"/>
            <p:cNvSpPr/>
            <p:nvPr/>
          </p:nvSpPr>
          <p:spPr>
            <a:xfrm>
              <a:off x="4961125"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1" name="Google Shape;2911;p72"/>
            <p:cNvSpPr/>
            <p:nvPr/>
          </p:nvSpPr>
          <p:spPr>
            <a:xfrm>
              <a:off x="4961125"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2" name="Google Shape;2912;p72"/>
            <p:cNvSpPr/>
            <p:nvPr/>
          </p:nvSpPr>
          <p:spPr>
            <a:xfrm>
              <a:off x="496112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3" name="Google Shape;2913;p72"/>
            <p:cNvSpPr/>
            <p:nvPr/>
          </p:nvSpPr>
          <p:spPr>
            <a:xfrm>
              <a:off x="4961125"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4" name="Google Shape;2914;p72"/>
            <p:cNvSpPr/>
            <p:nvPr/>
          </p:nvSpPr>
          <p:spPr>
            <a:xfrm>
              <a:off x="4961125"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5" name="Google Shape;2915;p72"/>
            <p:cNvSpPr/>
            <p:nvPr/>
          </p:nvSpPr>
          <p:spPr>
            <a:xfrm>
              <a:off x="4961125" y="2485550"/>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6" name="Google Shape;2916;p72"/>
            <p:cNvSpPr/>
            <p:nvPr/>
          </p:nvSpPr>
          <p:spPr>
            <a:xfrm>
              <a:off x="4961125"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7" name="Google Shape;2917;p72"/>
            <p:cNvSpPr/>
            <p:nvPr/>
          </p:nvSpPr>
          <p:spPr>
            <a:xfrm>
              <a:off x="50373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8" name="Google Shape;2918;p72"/>
            <p:cNvSpPr/>
            <p:nvPr/>
          </p:nvSpPr>
          <p:spPr>
            <a:xfrm>
              <a:off x="503732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9" name="Google Shape;2919;p72"/>
            <p:cNvSpPr/>
            <p:nvPr/>
          </p:nvSpPr>
          <p:spPr>
            <a:xfrm>
              <a:off x="50373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0" name="Google Shape;2920;p72"/>
            <p:cNvSpPr/>
            <p:nvPr/>
          </p:nvSpPr>
          <p:spPr>
            <a:xfrm>
              <a:off x="50373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1" name="Google Shape;2921;p72"/>
            <p:cNvSpPr/>
            <p:nvPr/>
          </p:nvSpPr>
          <p:spPr>
            <a:xfrm>
              <a:off x="5037325"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2" name="Google Shape;2922;p72"/>
            <p:cNvSpPr/>
            <p:nvPr/>
          </p:nvSpPr>
          <p:spPr>
            <a:xfrm>
              <a:off x="50373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3" name="Google Shape;2923;p72"/>
            <p:cNvSpPr/>
            <p:nvPr/>
          </p:nvSpPr>
          <p:spPr>
            <a:xfrm>
              <a:off x="50373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4" name="Google Shape;2924;p72"/>
            <p:cNvSpPr/>
            <p:nvPr/>
          </p:nvSpPr>
          <p:spPr>
            <a:xfrm>
              <a:off x="50373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5" name="Google Shape;2925;p72"/>
            <p:cNvSpPr/>
            <p:nvPr/>
          </p:nvSpPr>
          <p:spPr>
            <a:xfrm>
              <a:off x="50373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6" name="Google Shape;2926;p72"/>
            <p:cNvSpPr/>
            <p:nvPr/>
          </p:nvSpPr>
          <p:spPr>
            <a:xfrm>
              <a:off x="5037325"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7" name="Google Shape;2927;p72"/>
            <p:cNvSpPr/>
            <p:nvPr/>
          </p:nvSpPr>
          <p:spPr>
            <a:xfrm>
              <a:off x="50373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8" name="Google Shape;2928;p72"/>
            <p:cNvSpPr/>
            <p:nvPr/>
          </p:nvSpPr>
          <p:spPr>
            <a:xfrm>
              <a:off x="50373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9" name="Google Shape;2929;p72"/>
            <p:cNvSpPr/>
            <p:nvPr/>
          </p:nvSpPr>
          <p:spPr>
            <a:xfrm>
              <a:off x="5037325"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0" name="Google Shape;2930;p72"/>
            <p:cNvSpPr/>
            <p:nvPr/>
          </p:nvSpPr>
          <p:spPr>
            <a:xfrm>
              <a:off x="50373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1" name="Google Shape;2931;p72"/>
            <p:cNvSpPr/>
            <p:nvPr/>
          </p:nvSpPr>
          <p:spPr>
            <a:xfrm>
              <a:off x="5113350" y="2561575"/>
              <a:ext cx="62400" cy="53425"/>
            </a:xfrm>
            <a:custGeom>
              <a:rect b="b" l="l" r="r" t="t"/>
              <a:pathLst>
                <a:path extrusionOk="0" h="2137" w="2496">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2" name="Google Shape;2932;p72"/>
            <p:cNvSpPr/>
            <p:nvPr/>
          </p:nvSpPr>
          <p:spPr>
            <a:xfrm>
              <a:off x="5113350" y="2637775"/>
              <a:ext cx="62400" cy="53450"/>
            </a:xfrm>
            <a:custGeom>
              <a:rect b="b" l="l" r="r" t="t"/>
              <a:pathLst>
                <a:path extrusionOk="0" h="2138" w="2496">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3" name="Google Shape;2933;p72"/>
            <p:cNvSpPr/>
            <p:nvPr/>
          </p:nvSpPr>
          <p:spPr>
            <a:xfrm>
              <a:off x="518955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4" name="Google Shape;2934;p72"/>
            <p:cNvSpPr/>
            <p:nvPr/>
          </p:nvSpPr>
          <p:spPr>
            <a:xfrm>
              <a:off x="5189550" y="1495200"/>
              <a:ext cx="62225" cy="53325"/>
            </a:xfrm>
            <a:custGeom>
              <a:rect b="b" l="l" r="r" t="t"/>
              <a:pathLst>
                <a:path extrusionOk="0" h="2133" w="2489">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5" name="Google Shape;2935;p72"/>
            <p:cNvSpPr/>
            <p:nvPr/>
          </p:nvSpPr>
          <p:spPr>
            <a:xfrm>
              <a:off x="5189550" y="1571400"/>
              <a:ext cx="62225" cy="53300"/>
            </a:xfrm>
            <a:custGeom>
              <a:rect b="b" l="l" r="r" t="t"/>
              <a:pathLst>
                <a:path extrusionOk="0" h="2132" w="2489">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6" name="Google Shape;2936;p72"/>
            <p:cNvSpPr/>
            <p:nvPr/>
          </p:nvSpPr>
          <p:spPr>
            <a:xfrm>
              <a:off x="5189550" y="1647400"/>
              <a:ext cx="62225" cy="53450"/>
            </a:xfrm>
            <a:custGeom>
              <a:rect b="b" l="l" r="r" t="t"/>
              <a:pathLst>
                <a:path extrusionOk="0" h="2138" w="2489">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7" name="Google Shape;2937;p72"/>
            <p:cNvSpPr/>
            <p:nvPr/>
          </p:nvSpPr>
          <p:spPr>
            <a:xfrm>
              <a:off x="5189550" y="172362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8" name="Google Shape;2938;p72"/>
            <p:cNvSpPr/>
            <p:nvPr/>
          </p:nvSpPr>
          <p:spPr>
            <a:xfrm>
              <a:off x="5189550" y="1799850"/>
              <a:ext cx="62225" cy="53325"/>
            </a:xfrm>
            <a:custGeom>
              <a:rect b="b" l="l" r="r" t="t"/>
              <a:pathLst>
                <a:path extrusionOk="0" h="2133"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9" name="Google Shape;2939;p72"/>
            <p:cNvSpPr/>
            <p:nvPr/>
          </p:nvSpPr>
          <p:spPr>
            <a:xfrm>
              <a:off x="5189550" y="1876050"/>
              <a:ext cx="62225" cy="53300"/>
            </a:xfrm>
            <a:custGeom>
              <a:rect b="b" l="l" r="r" t="t"/>
              <a:pathLst>
                <a:path extrusionOk="0" h="2132" w="2489">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0" name="Google Shape;2940;p72"/>
            <p:cNvSpPr/>
            <p:nvPr/>
          </p:nvSpPr>
          <p:spPr>
            <a:xfrm>
              <a:off x="5189550" y="1952050"/>
              <a:ext cx="62225" cy="53450"/>
            </a:xfrm>
            <a:custGeom>
              <a:rect b="b" l="l" r="r" t="t"/>
              <a:pathLst>
                <a:path extrusionOk="0" h="2138" w="2489">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1" name="Google Shape;2941;p72"/>
            <p:cNvSpPr/>
            <p:nvPr/>
          </p:nvSpPr>
          <p:spPr>
            <a:xfrm>
              <a:off x="5189550" y="20282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2" name="Google Shape;2942;p72"/>
            <p:cNvSpPr/>
            <p:nvPr/>
          </p:nvSpPr>
          <p:spPr>
            <a:xfrm>
              <a:off x="5189550" y="2104500"/>
              <a:ext cx="62225" cy="53325"/>
            </a:xfrm>
            <a:custGeom>
              <a:rect b="b" l="l" r="r" t="t"/>
              <a:pathLst>
                <a:path extrusionOk="0" h="2133" w="2489">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3" name="Google Shape;2943;p72"/>
            <p:cNvSpPr/>
            <p:nvPr/>
          </p:nvSpPr>
          <p:spPr>
            <a:xfrm>
              <a:off x="5189550" y="2180700"/>
              <a:ext cx="62225" cy="53350"/>
            </a:xfrm>
            <a:custGeom>
              <a:rect b="b" l="l" r="r" t="t"/>
              <a:pathLst>
                <a:path extrusionOk="0" h="2134" w="2489">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4" name="Google Shape;2944;p72"/>
            <p:cNvSpPr/>
            <p:nvPr/>
          </p:nvSpPr>
          <p:spPr>
            <a:xfrm>
              <a:off x="5189550" y="2256925"/>
              <a:ext cx="62425" cy="53425"/>
            </a:xfrm>
            <a:custGeom>
              <a:rect b="b" l="l" r="r" t="t"/>
              <a:pathLst>
                <a:path extrusionOk="0" h="2137" w="2497">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5" name="Google Shape;2945;p72"/>
            <p:cNvSpPr/>
            <p:nvPr/>
          </p:nvSpPr>
          <p:spPr>
            <a:xfrm>
              <a:off x="5189550" y="2333125"/>
              <a:ext cx="62225" cy="53350"/>
            </a:xfrm>
            <a:custGeom>
              <a:rect b="b" l="l" r="r" t="t"/>
              <a:pathLst>
                <a:path extrusionOk="0" h="2134" w="2489">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6" name="Google Shape;2946;p72"/>
            <p:cNvSpPr/>
            <p:nvPr/>
          </p:nvSpPr>
          <p:spPr>
            <a:xfrm>
              <a:off x="5189550" y="2409350"/>
              <a:ext cx="62225" cy="53350"/>
            </a:xfrm>
            <a:custGeom>
              <a:rect b="b" l="l" r="r" t="t"/>
              <a:pathLst>
                <a:path extrusionOk="0" h="2134"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7" name="Google Shape;2947;p72"/>
            <p:cNvSpPr/>
            <p:nvPr/>
          </p:nvSpPr>
          <p:spPr>
            <a:xfrm>
              <a:off x="5189550"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8" name="Google Shape;2948;p72"/>
            <p:cNvSpPr/>
            <p:nvPr/>
          </p:nvSpPr>
          <p:spPr>
            <a:xfrm>
              <a:off x="5189550" y="2561575"/>
              <a:ext cx="62225" cy="53425"/>
            </a:xfrm>
            <a:custGeom>
              <a:rect b="b" l="l" r="r" t="t"/>
              <a:pathLst>
                <a:path extrusionOk="0" h="2137" w="2489">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9" name="Google Shape;2949;p72"/>
            <p:cNvSpPr/>
            <p:nvPr/>
          </p:nvSpPr>
          <p:spPr>
            <a:xfrm>
              <a:off x="5189550" y="2714000"/>
              <a:ext cx="62225" cy="53350"/>
            </a:xfrm>
            <a:custGeom>
              <a:rect b="b" l="l" r="r" t="t"/>
              <a:pathLst>
                <a:path extrusionOk="0" h="2134" w="2489">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0" name="Google Shape;2950;p72"/>
            <p:cNvSpPr/>
            <p:nvPr/>
          </p:nvSpPr>
          <p:spPr>
            <a:xfrm>
              <a:off x="5189550" y="2637775"/>
              <a:ext cx="62425" cy="53450"/>
            </a:xfrm>
            <a:custGeom>
              <a:rect b="b" l="l" r="r" t="t"/>
              <a:pathLst>
                <a:path extrusionOk="0" h="2138" w="2497">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1" name="Google Shape;2951;p72"/>
            <p:cNvSpPr/>
            <p:nvPr/>
          </p:nvSpPr>
          <p:spPr>
            <a:xfrm>
              <a:off x="5265775" y="1342750"/>
              <a:ext cx="62200" cy="53350"/>
            </a:xfrm>
            <a:custGeom>
              <a:rect b="b" l="l" r="r" t="t"/>
              <a:pathLst>
                <a:path extrusionOk="0" h="2134" w="2488">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2" name="Google Shape;2952;p72"/>
            <p:cNvSpPr/>
            <p:nvPr/>
          </p:nvSpPr>
          <p:spPr>
            <a:xfrm>
              <a:off x="5265775" y="14189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3" name="Google Shape;2953;p72"/>
            <p:cNvSpPr/>
            <p:nvPr/>
          </p:nvSpPr>
          <p:spPr>
            <a:xfrm>
              <a:off x="5265775" y="149520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4" name="Google Shape;2954;p72"/>
            <p:cNvSpPr/>
            <p:nvPr/>
          </p:nvSpPr>
          <p:spPr>
            <a:xfrm>
              <a:off x="5265775" y="1571400"/>
              <a:ext cx="62200" cy="53300"/>
            </a:xfrm>
            <a:custGeom>
              <a:rect b="b" l="l" r="r" t="t"/>
              <a:pathLst>
                <a:path extrusionOk="0" h="2132" w="2488">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5" name="Google Shape;2955;p72"/>
            <p:cNvSpPr/>
            <p:nvPr/>
          </p:nvSpPr>
          <p:spPr>
            <a:xfrm>
              <a:off x="5265775" y="1647400"/>
              <a:ext cx="62200" cy="53450"/>
            </a:xfrm>
            <a:custGeom>
              <a:rect b="b" l="l" r="r" t="t"/>
              <a:pathLst>
                <a:path extrusionOk="0" h="2138" w="2488">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6" name="Google Shape;2956;p72"/>
            <p:cNvSpPr/>
            <p:nvPr/>
          </p:nvSpPr>
          <p:spPr>
            <a:xfrm>
              <a:off x="5265775" y="172362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7" name="Google Shape;2957;p72"/>
            <p:cNvSpPr/>
            <p:nvPr/>
          </p:nvSpPr>
          <p:spPr>
            <a:xfrm>
              <a:off x="5265775" y="179985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8" name="Google Shape;2958;p72"/>
            <p:cNvSpPr/>
            <p:nvPr/>
          </p:nvSpPr>
          <p:spPr>
            <a:xfrm>
              <a:off x="5265775" y="1876050"/>
              <a:ext cx="62200" cy="53300"/>
            </a:xfrm>
            <a:custGeom>
              <a:rect b="b" l="l" r="r" t="t"/>
              <a:pathLst>
                <a:path extrusionOk="0" h="2132" w="2488">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9" name="Google Shape;2959;p72"/>
            <p:cNvSpPr/>
            <p:nvPr/>
          </p:nvSpPr>
          <p:spPr>
            <a:xfrm>
              <a:off x="5265775" y="1952050"/>
              <a:ext cx="62200" cy="53450"/>
            </a:xfrm>
            <a:custGeom>
              <a:rect b="b" l="l" r="r" t="t"/>
              <a:pathLst>
                <a:path extrusionOk="0" h="2138" w="2488">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0" name="Google Shape;2960;p72"/>
            <p:cNvSpPr/>
            <p:nvPr/>
          </p:nvSpPr>
          <p:spPr>
            <a:xfrm>
              <a:off x="5265775" y="20282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1" name="Google Shape;2961;p72"/>
            <p:cNvSpPr/>
            <p:nvPr/>
          </p:nvSpPr>
          <p:spPr>
            <a:xfrm>
              <a:off x="5265775" y="2104500"/>
              <a:ext cx="62200" cy="53325"/>
            </a:xfrm>
            <a:custGeom>
              <a:rect b="b" l="l" r="r" t="t"/>
              <a:pathLst>
                <a:path extrusionOk="0" h="2133" w="2488">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2" name="Google Shape;2962;p72"/>
            <p:cNvSpPr/>
            <p:nvPr/>
          </p:nvSpPr>
          <p:spPr>
            <a:xfrm>
              <a:off x="5265775" y="2180700"/>
              <a:ext cx="62200" cy="53350"/>
            </a:xfrm>
            <a:custGeom>
              <a:rect b="b" l="l" r="r" t="t"/>
              <a:pathLst>
                <a:path extrusionOk="0" h="2134" w="2488">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3" name="Google Shape;2963;p72"/>
            <p:cNvSpPr/>
            <p:nvPr/>
          </p:nvSpPr>
          <p:spPr>
            <a:xfrm>
              <a:off x="5265775" y="2256925"/>
              <a:ext cx="62400" cy="53425"/>
            </a:xfrm>
            <a:custGeom>
              <a:rect b="b" l="l" r="r" t="t"/>
              <a:pathLst>
                <a:path extrusionOk="0" h="2137" w="2496">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4" name="Google Shape;2964;p72"/>
            <p:cNvSpPr/>
            <p:nvPr/>
          </p:nvSpPr>
          <p:spPr>
            <a:xfrm>
              <a:off x="5265775" y="2333125"/>
              <a:ext cx="62200" cy="53350"/>
            </a:xfrm>
            <a:custGeom>
              <a:rect b="b" l="l" r="r" t="t"/>
              <a:pathLst>
                <a:path extrusionOk="0" h="2134" w="2488">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5" name="Google Shape;2965;p72"/>
            <p:cNvSpPr/>
            <p:nvPr/>
          </p:nvSpPr>
          <p:spPr>
            <a:xfrm>
              <a:off x="5265775" y="2409350"/>
              <a:ext cx="62200" cy="53350"/>
            </a:xfrm>
            <a:custGeom>
              <a:rect b="b" l="l" r="r" t="t"/>
              <a:pathLst>
                <a:path extrusionOk="0" h="2134" w="2488">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6" name="Google Shape;2966;p72"/>
            <p:cNvSpPr/>
            <p:nvPr/>
          </p:nvSpPr>
          <p:spPr>
            <a:xfrm>
              <a:off x="5265775" y="2485550"/>
              <a:ext cx="62200" cy="53350"/>
            </a:xfrm>
            <a:custGeom>
              <a:rect b="b" l="l" r="r" t="t"/>
              <a:pathLst>
                <a:path extrusionOk="0" h="2134" w="2488">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7" name="Google Shape;2967;p72"/>
            <p:cNvSpPr/>
            <p:nvPr/>
          </p:nvSpPr>
          <p:spPr>
            <a:xfrm>
              <a:off x="5265775" y="2561575"/>
              <a:ext cx="62200" cy="53425"/>
            </a:xfrm>
            <a:custGeom>
              <a:rect b="b" l="l" r="r" t="t"/>
              <a:pathLst>
                <a:path extrusionOk="0" h="2137" w="2488">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8" name="Google Shape;2968;p72"/>
            <p:cNvSpPr/>
            <p:nvPr/>
          </p:nvSpPr>
          <p:spPr>
            <a:xfrm>
              <a:off x="5265775"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9" name="Google Shape;2969;p72"/>
            <p:cNvSpPr/>
            <p:nvPr/>
          </p:nvSpPr>
          <p:spPr>
            <a:xfrm>
              <a:off x="5341975"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0" name="Google Shape;2970;p72"/>
            <p:cNvSpPr/>
            <p:nvPr/>
          </p:nvSpPr>
          <p:spPr>
            <a:xfrm>
              <a:off x="5341975"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1" name="Google Shape;2971;p72"/>
            <p:cNvSpPr/>
            <p:nvPr/>
          </p:nvSpPr>
          <p:spPr>
            <a:xfrm>
              <a:off x="5341975" y="14952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2" name="Google Shape;2972;p72"/>
            <p:cNvSpPr/>
            <p:nvPr/>
          </p:nvSpPr>
          <p:spPr>
            <a:xfrm>
              <a:off x="5341975" y="1571400"/>
              <a:ext cx="62375" cy="53250"/>
            </a:xfrm>
            <a:custGeom>
              <a:rect b="b" l="l" r="r" t="t"/>
              <a:pathLst>
                <a:path extrusionOk="0" h="2130" w="2495">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3" name="Google Shape;2973;p72"/>
            <p:cNvSpPr/>
            <p:nvPr/>
          </p:nvSpPr>
          <p:spPr>
            <a:xfrm>
              <a:off x="5341975"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4" name="Google Shape;2974;p72"/>
            <p:cNvSpPr/>
            <p:nvPr/>
          </p:nvSpPr>
          <p:spPr>
            <a:xfrm>
              <a:off x="5341975"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5" name="Google Shape;2975;p72"/>
            <p:cNvSpPr/>
            <p:nvPr/>
          </p:nvSpPr>
          <p:spPr>
            <a:xfrm>
              <a:off x="5341975"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6" name="Google Shape;2976;p72"/>
            <p:cNvSpPr/>
            <p:nvPr/>
          </p:nvSpPr>
          <p:spPr>
            <a:xfrm>
              <a:off x="5341975" y="1876050"/>
              <a:ext cx="62425" cy="53275"/>
            </a:xfrm>
            <a:custGeom>
              <a:rect b="b" l="l" r="r" t="t"/>
              <a:pathLst>
                <a:path extrusionOk="0" h="2131" w="2497">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7" name="Google Shape;2977;p72"/>
            <p:cNvSpPr/>
            <p:nvPr/>
          </p:nvSpPr>
          <p:spPr>
            <a:xfrm>
              <a:off x="5341975"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8" name="Google Shape;2978;p72"/>
            <p:cNvSpPr/>
            <p:nvPr/>
          </p:nvSpPr>
          <p:spPr>
            <a:xfrm>
              <a:off x="5341975"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9" name="Google Shape;2979;p72"/>
            <p:cNvSpPr/>
            <p:nvPr/>
          </p:nvSpPr>
          <p:spPr>
            <a:xfrm>
              <a:off x="5341975"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0" name="Google Shape;2980;p72"/>
            <p:cNvSpPr/>
            <p:nvPr/>
          </p:nvSpPr>
          <p:spPr>
            <a:xfrm>
              <a:off x="5341975"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1" name="Google Shape;2981;p72"/>
            <p:cNvSpPr/>
            <p:nvPr/>
          </p:nvSpPr>
          <p:spPr>
            <a:xfrm>
              <a:off x="5341975" y="2256925"/>
              <a:ext cx="62575" cy="53425"/>
            </a:xfrm>
            <a:custGeom>
              <a:rect b="b" l="l" r="r" t="t"/>
              <a:pathLst>
                <a:path extrusionOk="0" h="2137" w="2503">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2" name="Google Shape;2982;p72"/>
            <p:cNvSpPr/>
            <p:nvPr/>
          </p:nvSpPr>
          <p:spPr>
            <a:xfrm>
              <a:off x="5341975"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3" name="Google Shape;2983;p72"/>
            <p:cNvSpPr/>
            <p:nvPr/>
          </p:nvSpPr>
          <p:spPr>
            <a:xfrm>
              <a:off x="5341975" y="2485550"/>
              <a:ext cx="62425" cy="53300"/>
            </a:xfrm>
            <a:custGeom>
              <a:rect b="b" l="l" r="r" t="t"/>
              <a:pathLst>
                <a:path extrusionOk="0" h="2132" w="2497">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4" name="Google Shape;2984;p72"/>
            <p:cNvSpPr/>
            <p:nvPr/>
          </p:nvSpPr>
          <p:spPr>
            <a:xfrm>
              <a:off x="5341975"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5" name="Google Shape;2985;p72"/>
            <p:cNvSpPr/>
            <p:nvPr/>
          </p:nvSpPr>
          <p:spPr>
            <a:xfrm>
              <a:off x="5341975"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6" name="Google Shape;2986;p72"/>
            <p:cNvSpPr/>
            <p:nvPr/>
          </p:nvSpPr>
          <p:spPr>
            <a:xfrm>
              <a:off x="5418200" y="134275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7" name="Google Shape;2987;p72"/>
            <p:cNvSpPr/>
            <p:nvPr/>
          </p:nvSpPr>
          <p:spPr>
            <a:xfrm>
              <a:off x="5418200"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8" name="Google Shape;2988;p72"/>
            <p:cNvSpPr/>
            <p:nvPr/>
          </p:nvSpPr>
          <p:spPr>
            <a:xfrm>
              <a:off x="5418200"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9" name="Google Shape;2989;p72"/>
            <p:cNvSpPr/>
            <p:nvPr/>
          </p:nvSpPr>
          <p:spPr>
            <a:xfrm>
              <a:off x="5418200"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0" name="Google Shape;2990;p72"/>
            <p:cNvSpPr/>
            <p:nvPr/>
          </p:nvSpPr>
          <p:spPr>
            <a:xfrm>
              <a:off x="5418200" y="164740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1" name="Google Shape;2991;p72"/>
            <p:cNvSpPr/>
            <p:nvPr/>
          </p:nvSpPr>
          <p:spPr>
            <a:xfrm>
              <a:off x="5418200"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2" name="Google Shape;2992;p72"/>
            <p:cNvSpPr/>
            <p:nvPr/>
          </p:nvSpPr>
          <p:spPr>
            <a:xfrm>
              <a:off x="5418200"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3" name="Google Shape;2993;p72"/>
            <p:cNvSpPr/>
            <p:nvPr/>
          </p:nvSpPr>
          <p:spPr>
            <a:xfrm>
              <a:off x="5418200"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4" name="Google Shape;2994;p72"/>
            <p:cNvSpPr/>
            <p:nvPr/>
          </p:nvSpPr>
          <p:spPr>
            <a:xfrm>
              <a:off x="5418200"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5" name="Google Shape;2995;p72"/>
            <p:cNvSpPr/>
            <p:nvPr/>
          </p:nvSpPr>
          <p:spPr>
            <a:xfrm>
              <a:off x="5418200"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6" name="Google Shape;2996;p72"/>
            <p:cNvSpPr/>
            <p:nvPr/>
          </p:nvSpPr>
          <p:spPr>
            <a:xfrm>
              <a:off x="5418200"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7" name="Google Shape;2997;p72"/>
            <p:cNvSpPr/>
            <p:nvPr/>
          </p:nvSpPr>
          <p:spPr>
            <a:xfrm>
              <a:off x="5418200"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8" name="Google Shape;2998;p72"/>
            <p:cNvSpPr/>
            <p:nvPr/>
          </p:nvSpPr>
          <p:spPr>
            <a:xfrm>
              <a:off x="5418200"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9" name="Google Shape;2999;p72"/>
            <p:cNvSpPr/>
            <p:nvPr/>
          </p:nvSpPr>
          <p:spPr>
            <a:xfrm>
              <a:off x="5418200"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0" name="Google Shape;3000;p72"/>
            <p:cNvSpPr/>
            <p:nvPr/>
          </p:nvSpPr>
          <p:spPr>
            <a:xfrm>
              <a:off x="5418200" y="2485550"/>
              <a:ext cx="62425" cy="53300"/>
            </a:xfrm>
            <a:custGeom>
              <a:rect b="b" l="l" r="r" t="t"/>
              <a:pathLst>
                <a:path extrusionOk="0" h="2132" w="2497">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1" name="Google Shape;3001;p72"/>
            <p:cNvSpPr/>
            <p:nvPr/>
          </p:nvSpPr>
          <p:spPr>
            <a:xfrm>
              <a:off x="5418200"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2" name="Google Shape;3002;p72"/>
            <p:cNvSpPr/>
            <p:nvPr/>
          </p:nvSpPr>
          <p:spPr>
            <a:xfrm>
              <a:off x="5418200"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3" name="Google Shape;3003;p72"/>
            <p:cNvSpPr/>
            <p:nvPr/>
          </p:nvSpPr>
          <p:spPr>
            <a:xfrm>
              <a:off x="5418200"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4" name="Google Shape;3004;p72"/>
            <p:cNvSpPr/>
            <p:nvPr/>
          </p:nvSpPr>
          <p:spPr>
            <a:xfrm>
              <a:off x="5494400" y="1266550"/>
              <a:ext cx="62225" cy="53450"/>
            </a:xfrm>
            <a:custGeom>
              <a:rect b="b" l="l" r="r" t="t"/>
              <a:pathLst>
                <a:path extrusionOk="0" h="2138" w="2489">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5" name="Google Shape;3005;p72"/>
            <p:cNvSpPr/>
            <p:nvPr/>
          </p:nvSpPr>
          <p:spPr>
            <a:xfrm>
              <a:off x="5494400"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6" name="Google Shape;3006;p72"/>
            <p:cNvSpPr/>
            <p:nvPr/>
          </p:nvSpPr>
          <p:spPr>
            <a:xfrm>
              <a:off x="54944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7" name="Google Shape;3007;p72"/>
            <p:cNvSpPr/>
            <p:nvPr/>
          </p:nvSpPr>
          <p:spPr>
            <a:xfrm>
              <a:off x="54944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8" name="Google Shape;3008;p72"/>
            <p:cNvSpPr/>
            <p:nvPr/>
          </p:nvSpPr>
          <p:spPr>
            <a:xfrm>
              <a:off x="5494400" y="1571400"/>
              <a:ext cx="62225" cy="53250"/>
            </a:xfrm>
            <a:custGeom>
              <a:rect b="b" l="l" r="r" t="t"/>
              <a:pathLst>
                <a:path extrusionOk="0" h="2130" w="2489">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9" name="Google Shape;3009;p72"/>
            <p:cNvSpPr/>
            <p:nvPr/>
          </p:nvSpPr>
          <p:spPr>
            <a:xfrm>
              <a:off x="63323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0" name="Google Shape;3010;p72"/>
            <p:cNvSpPr/>
            <p:nvPr/>
          </p:nvSpPr>
          <p:spPr>
            <a:xfrm>
              <a:off x="63323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1" name="Google Shape;3011;p72"/>
            <p:cNvSpPr/>
            <p:nvPr/>
          </p:nvSpPr>
          <p:spPr>
            <a:xfrm>
              <a:off x="6408350" y="1418975"/>
              <a:ext cx="62425" cy="53350"/>
            </a:xfrm>
            <a:custGeom>
              <a:rect b="b" l="l" r="r" t="t"/>
              <a:pathLst>
                <a:path extrusionOk="0" h="2134" w="2497">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2" name="Google Shape;3012;p72"/>
            <p:cNvSpPr/>
            <p:nvPr/>
          </p:nvSpPr>
          <p:spPr>
            <a:xfrm>
              <a:off x="6408350" y="14952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3" name="Google Shape;3013;p72"/>
            <p:cNvSpPr/>
            <p:nvPr/>
          </p:nvSpPr>
          <p:spPr>
            <a:xfrm>
              <a:off x="6484575" y="1342750"/>
              <a:ext cx="62425" cy="53450"/>
            </a:xfrm>
            <a:custGeom>
              <a:rect b="b" l="l" r="r" t="t"/>
              <a:pathLst>
                <a:path extrusionOk="0" h="2138" w="2497">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4" name="Google Shape;3014;p72"/>
            <p:cNvSpPr/>
            <p:nvPr/>
          </p:nvSpPr>
          <p:spPr>
            <a:xfrm>
              <a:off x="6484575" y="1418975"/>
              <a:ext cx="62425" cy="53350"/>
            </a:xfrm>
            <a:custGeom>
              <a:rect b="b" l="l" r="r" t="t"/>
              <a:pathLst>
                <a:path extrusionOk="0" h="2134" w="2497">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5" name="Google Shape;3015;p72"/>
            <p:cNvSpPr/>
            <p:nvPr/>
          </p:nvSpPr>
          <p:spPr>
            <a:xfrm>
              <a:off x="6484575" y="1495200"/>
              <a:ext cx="62425" cy="53325"/>
            </a:xfrm>
            <a:custGeom>
              <a:rect b="b" l="l" r="r" t="t"/>
              <a:pathLst>
                <a:path extrusionOk="0" h="2133"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6" name="Google Shape;3016;p72"/>
            <p:cNvSpPr/>
            <p:nvPr/>
          </p:nvSpPr>
          <p:spPr>
            <a:xfrm>
              <a:off x="65608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7" name="Google Shape;3017;p72"/>
            <p:cNvSpPr/>
            <p:nvPr/>
          </p:nvSpPr>
          <p:spPr>
            <a:xfrm>
              <a:off x="65608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8" name="Google Shape;3018;p72"/>
            <p:cNvSpPr/>
            <p:nvPr/>
          </p:nvSpPr>
          <p:spPr>
            <a:xfrm>
              <a:off x="663700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9" name="Google Shape;3019;p72"/>
            <p:cNvSpPr/>
            <p:nvPr/>
          </p:nvSpPr>
          <p:spPr>
            <a:xfrm>
              <a:off x="7094075" y="14952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0" name="Google Shape;3020;p72"/>
            <p:cNvSpPr/>
            <p:nvPr/>
          </p:nvSpPr>
          <p:spPr>
            <a:xfrm>
              <a:off x="671322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1" name="Google Shape;3021;p72"/>
            <p:cNvSpPr/>
            <p:nvPr/>
          </p:nvSpPr>
          <p:spPr>
            <a:xfrm>
              <a:off x="678922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2" name="Google Shape;3022;p72"/>
            <p:cNvSpPr/>
            <p:nvPr/>
          </p:nvSpPr>
          <p:spPr>
            <a:xfrm>
              <a:off x="686565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3" name="Google Shape;3023;p72"/>
            <p:cNvSpPr/>
            <p:nvPr/>
          </p:nvSpPr>
          <p:spPr>
            <a:xfrm>
              <a:off x="701787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4" name="Google Shape;3024;p72"/>
            <p:cNvSpPr/>
            <p:nvPr/>
          </p:nvSpPr>
          <p:spPr>
            <a:xfrm>
              <a:off x="69418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5" name="Google Shape;3025;p72"/>
            <p:cNvSpPr/>
            <p:nvPr/>
          </p:nvSpPr>
          <p:spPr>
            <a:xfrm>
              <a:off x="68656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6" name="Google Shape;3026;p72"/>
            <p:cNvSpPr/>
            <p:nvPr/>
          </p:nvSpPr>
          <p:spPr>
            <a:xfrm>
              <a:off x="678922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7" name="Google Shape;3027;p72"/>
            <p:cNvSpPr/>
            <p:nvPr/>
          </p:nvSpPr>
          <p:spPr>
            <a:xfrm>
              <a:off x="671322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8" name="Google Shape;3028;p72"/>
            <p:cNvSpPr/>
            <p:nvPr/>
          </p:nvSpPr>
          <p:spPr>
            <a:xfrm>
              <a:off x="6637000" y="1495200"/>
              <a:ext cx="62225" cy="53325"/>
            </a:xfrm>
            <a:custGeom>
              <a:rect b="b" l="l" r="r" t="t"/>
              <a:pathLst>
                <a:path extrusionOk="0" h="2133" w="2489">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9" name="Google Shape;3029;p72"/>
            <p:cNvSpPr/>
            <p:nvPr/>
          </p:nvSpPr>
          <p:spPr>
            <a:xfrm>
              <a:off x="6637000" y="1571400"/>
              <a:ext cx="62225" cy="53250"/>
            </a:xfrm>
            <a:custGeom>
              <a:rect b="b" l="l" r="r" t="t"/>
              <a:pathLst>
                <a:path extrusionOk="0" h="2130" w="2489">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0" name="Google Shape;3030;p72"/>
            <p:cNvSpPr/>
            <p:nvPr/>
          </p:nvSpPr>
          <p:spPr>
            <a:xfrm>
              <a:off x="65608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1" name="Google Shape;3031;p72"/>
            <p:cNvSpPr/>
            <p:nvPr/>
          </p:nvSpPr>
          <p:spPr>
            <a:xfrm>
              <a:off x="6484575" y="1571400"/>
              <a:ext cx="62425" cy="53250"/>
            </a:xfrm>
            <a:custGeom>
              <a:rect b="b" l="l" r="r" t="t"/>
              <a:pathLst>
                <a:path extrusionOk="0" h="2130" w="2497">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2" name="Google Shape;3032;p72"/>
            <p:cNvSpPr/>
            <p:nvPr/>
          </p:nvSpPr>
          <p:spPr>
            <a:xfrm>
              <a:off x="6408350" y="1571400"/>
              <a:ext cx="62425" cy="53250"/>
            </a:xfrm>
            <a:custGeom>
              <a:rect b="b" l="l" r="r" t="t"/>
              <a:pathLst>
                <a:path extrusionOk="0" h="2130" w="2497">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3" name="Google Shape;3033;p72"/>
            <p:cNvSpPr/>
            <p:nvPr/>
          </p:nvSpPr>
          <p:spPr>
            <a:xfrm>
              <a:off x="63323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4" name="Google Shape;3034;p72"/>
            <p:cNvSpPr/>
            <p:nvPr/>
          </p:nvSpPr>
          <p:spPr>
            <a:xfrm>
              <a:off x="587527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5" name="Google Shape;3035;p72"/>
            <p:cNvSpPr/>
            <p:nvPr/>
          </p:nvSpPr>
          <p:spPr>
            <a:xfrm>
              <a:off x="587527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6" name="Google Shape;3036;p72"/>
            <p:cNvSpPr/>
            <p:nvPr/>
          </p:nvSpPr>
          <p:spPr>
            <a:xfrm>
              <a:off x="59514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7" name="Google Shape;3037;p72"/>
            <p:cNvSpPr/>
            <p:nvPr/>
          </p:nvSpPr>
          <p:spPr>
            <a:xfrm>
              <a:off x="59514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8" name="Google Shape;3038;p72"/>
            <p:cNvSpPr/>
            <p:nvPr/>
          </p:nvSpPr>
          <p:spPr>
            <a:xfrm>
              <a:off x="59514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9" name="Google Shape;3039;p72"/>
            <p:cNvSpPr/>
            <p:nvPr/>
          </p:nvSpPr>
          <p:spPr>
            <a:xfrm>
              <a:off x="595147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0" name="Google Shape;3040;p72"/>
            <p:cNvSpPr/>
            <p:nvPr/>
          </p:nvSpPr>
          <p:spPr>
            <a:xfrm>
              <a:off x="595147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1" name="Google Shape;3041;p72"/>
            <p:cNvSpPr/>
            <p:nvPr/>
          </p:nvSpPr>
          <p:spPr>
            <a:xfrm>
              <a:off x="595147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2" name="Google Shape;3042;p72"/>
            <p:cNvSpPr/>
            <p:nvPr/>
          </p:nvSpPr>
          <p:spPr>
            <a:xfrm>
              <a:off x="5951475"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3" name="Google Shape;3043;p72"/>
            <p:cNvSpPr/>
            <p:nvPr/>
          </p:nvSpPr>
          <p:spPr>
            <a:xfrm>
              <a:off x="595147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4" name="Google Shape;3044;p72"/>
            <p:cNvSpPr/>
            <p:nvPr/>
          </p:nvSpPr>
          <p:spPr>
            <a:xfrm>
              <a:off x="595147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5" name="Google Shape;3045;p72"/>
            <p:cNvSpPr/>
            <p:nvPr/>
          </p:nvSpPr>
          <p:spPr>
            <a:xfrm>
              <a:off x="6027500" y="141897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6" name="Google Shape;3046;p72"/>
            <p:cNvSpPr/>
            <p:nvPr/>
          </p:nvSpPr>
          <p:spPr>
            <a:xfrm>
              <a:off x="6027500" y="14952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7" name="Google Shape;3047;p72"/>
            <p:cNvSpPr/>
            <p:nvPr/>
          </p:nvSpPr>
          <p:spPr>
            <a:xfrm>
              <a:off x="6027500" y="1571400"/>
              <a:ext cx="62425" cy="53250"/>
            </a:xfrm>
            <a:custGeom>
              <a:rect b="b" l="l" r="r" t="t"/>
              <a:pathLst>
                <a:path extrusionOk="0" h="2130" w="2497">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8" name="Google Shape;3048;p72"/>
            <p:cNvSpPr/>
            <p:nvPr/>
          </p:nvSpPr>
          <p:spPr>
            <a:xfrm>
              <a:off x="6027500" y="164740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9" name="Google Shape;3049;p72"/>
            <p:cNvSpPr/>
            <p:nvPr/>
          </p:nvSpPr>
          <p:spPr>
            <a:xfrm>
              <a:off x="6027500" y="172362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0" name="Google Shape;3050;p72"/>
            <p:cNvSpPr/>
            <p:nvPr/>
          </p:nvSpPr>
          <p:spPr>
            <a:xfrm>
              <a:off x="6027500" y="179985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1" name="Google Shape;3051;p72"/>
            <p:cNvSpPr/>
            <p:nvPr/>
          </p:nvSpPr>
          <p:spPr>
            <a:xfrm>
              <a:off x="6027500" y="1876050"/>
              <a:ext cx="62425" cy="53350"/>
            </a:xfrm>
            <a:custGeom>
              <a:rect b="b" l="l" r="r" t="t"/>
              <a:pathLst>
                <a:path extrusionOk="0" h="2134" w="2497">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2" name="Google Shape;3052;p72"/>
            <p:cNvSpPr/>
            <p:nvPr/>
          </p:nvSpPr>
          <p:spPr>
            <a:xfrm>
              <a:off x="6027500" y="1952050"/>
              <a:ext cx="62425" cy="53450"/>
            </a:xfrm>
            <a:custGeom>
              <a:rect b="b" l="l" r="r" t="t"/>
              <a:pathLst>
                <a:path extrusionOk="0" h="2138" w="2497">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3" name="Google Shape;3053;p72"/>
            <p:cNvSpPr/>
            <p:nvPr/>
          </p:nvSpPr>
          <p:spPr>
            <a:xfrm>
              <a:off x="6103700"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4" name="Google Shape;3054;p72"/>
            <p:cNvSpPr/>
            <p:nvPr/>
          </p:nvSpPr>
          <p:spPr>
            <a:xfrm>
              <a:off x="6103700" y="14952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5" name="Google Shape;3055;p72"/>
            <p:cNvSpPr/>
            <p:nvPr/>
          </p:nvSpPr>
          <p:spPr>
            <a:xfrm>
              <a:off x="6103700"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6" name="Google Shape;3056;p72"/>
            <p:cNvSpPr/>
            <p:nvPr/>
          </p:nvSpPr>
          <p:spPr>
            <a:xfrm>
              <a:off x="6103700"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7" name="Google Shape;3057;p72"/>
            <p:cNvSpPr/>
            <p:nvPr/>
          </p:nvSpPr>
          <p:spPr>
            <a:xfrm>
              <a:off x="6103700" y="172362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8" name="Google Shape;3058;p72"/>
            <p:cNvSpPr/>
            <p:nvPr/>
          </p:nvSpPr>
          <p:spPr>
            <a:xfrm>
              <a:off x="6103700" y="17998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9" name="Google Shape;3059;p72"/>
            <p:cNvSpPr/>
            <p:nvPr/>
          </p:nvSpPr>
          <p:spPr>
            <a:xfrm>
              <a:off x="6103700" y="1876050"/>
              <a:ext cx="62425" cy="53275"/>
            </a:xfrm>
            <a:custGeom>
              <a:rect b="b" l="l" r="r" t="t"/>
              <a:pathLst>
                <a:path extrusionOk="0" h="2131" w="2497">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0" name="Google Shape;3060;p72"/>
            <p:cNvSpPr/>
            <p:nvPr/>
          </p:nvSpPr>
          <p:spPr>
            <a:xfrm>
              <a:off x="6103700"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1" name="Google Shape;3061;p72"/>
            <p:cNvSpPr/>
            <p:nvPr/>
          </p:nvSpPr>
          <p:spPr>
            <a:xfrm>
              <a:off x="61799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2" name="Google Shape;3062;p72"/>
            <p:cNvSpPr/>
            <p:nvPr/>
          </p:nvSpPr>
          <p:spPr>
            <a:xfrm>
              <a:off x="61799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3" name="Google Shape;3063;p72"/>
            <p:cNvSpPr/>
            <p:nvPr/>
          </p:nvSpPr>
          <p:spPr>
            <a:xfrm>
              <a:off x="61799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4" name="Google Shape;3064;p72"/>
            <p:cNvSpPr/>
            <p:nvPr/>
          </p:nvSpPr>
          <p:spPr>
            <a:xfrm>
              <a:off x="6256150" y="141897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5" name="Google Shape;3065;p72"/>
            <p:cNvSpPr/>
            <p:nvPr/>
          </p:nvSpPr>
          <p:spPr>
            <a:xfrm>
              <a:off x="6256150" y="149520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6" name="Google Shape;3066;p72"/>
            <p:cNvSpPr/>
            <p:nvPr/>
          </p:nvSpPr>
          <p:spPr>
            <a:xfrm>
              <a:off x="6256150" y="1571400"/>
              <a:ext cx="62200" cy="53250"/>
            </a:xfrm>
            <a:custGeom>
              <a:rect b="b" l="l" r="r" t="t"/>
              <a:pathLst>
                <a:path extrusionOk="0" h="2130" w="2488">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7" name="Google Shape;3067;p72"/>
            <p:cNvSpPr/>
            <p:nvPr/>
          </p:nvSpPr>
          <p:spPr>
            <a:xfrm>
              <a:off x="625615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8" name="Google Shape;3068;p72"/>
            <p:cNvSpPr/>
            <p:nvPr/>
          </p:nvSpPr>
          <p:spPr>
            <a:xfrm>
              <a:off x="61799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9" name="Google Shape;3069;p72"/>
            <p:cNvSpPr/>
            <p:nvPr/>
          </p:nvSpPr>
          <p:spPr>
            <a:xfrm>
              <a:off x="61799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0" name="Google Shape;3070;p72"/>
            <p:cNvSpPr/>
            <p:nvPr/>
          </p:nvSpPr>
          <p:spPr>
            <a:xfrm>
              <a:off x="617992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1" name="Google Shape;3071;p72"/>
            <p:cNvSpPr/>
            <p:nvPr/>
          </p:nvSpPr>
          <p:spPr>
            <a:xfrm>
              <a:off x="61799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2" name="Google Shape;3072;p72"/>
            <p:cNvSpPr/>
            <p:nvPr/>
          </p:nvSpPr>
          <p:spPr>
            <a:xfrm>
              <a:off x="61799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3" name="Google Shape;3073;p72"/>
            <p:cNvSpPr/>
            <p:nvPr/>
          </p:nvSpPr>
          <p:spPr>
            <a:xfrm>
              <a:off x="61799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4" name="Google Shape;3074;p72"/>
            <p:cNvSpPr/>
            <p:nvPr/>
          </p:nvSpPr>
          <p:spPr>
            <a:xfrm>
              <a:off x="6103700"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5" name="Google Shape;3075;p72"/>
            <p:cNvSpPr/>
            <p:nvPr/>
          </p:nvSpPr>
          <p:spPr>
            <a:xfrm>
              <a:off x="6027500" y="2028275"/>
              <a:ext cx="62425" cy="53450"/>
            </a:xfrm>
            <a:custGeom>
              <a:rect b="b" l="l" r="r" t="t"/>
              <a:pathLst>
                <a:path extrusionOk="0" h="2138" w="2497">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6" name="Google Shape;3076;p72"/>
            <p:cNvSpPr/>
            <p:nvPr/>
          </p:nvSpPr>
          <p:spPr>
            <a:xfrm>
              <a:off x="6027500" y="21045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7" name="Google Shape;3077;p72"/>
            <p:cNvSpPr/>
            <p:nvPr/>
          </p:nvSpPr>
          <p:spPr>
            <a:xfrm>
              <a:off x="595147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8" name="Google Shape;3078;p72"/>
            <p:cNvSpPr/>
            <p:nvPr/>
          </p:nvSpPr>
          <p:spPr>
            <a:xfrm>
              <a:off x="5494400" y="164740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9" name="Google Shape;3079;p72"/>
            <p:cNvSpPr/>
            <p:nvPr/>
          </p:nvSpPr>
          <p:spPr>
            <a:xfrm>
              <a:off x="54944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0" name="Google Shape;3080;p72"/>
            <p:cNvSpPr/>
            <p:nvPr/>
          </p:nvSpPr>
          <p:spPr>
            <a:xfrm>
              <a:off x="54944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1" name="Google Shape;3081;p72"/>
            <p:cNvSpPr/>
            <p:nvPr/>
          </p:nvSpPr>
          <p:spPr>
            <a:xfrm>
              <a:off x="5494400" y="1876050"/>
              <a:ext cx="62225" cy="53300"/>
            </a:xfrm>
            <a:custGeom>
              <a:rect b="b" l="l" r="r" t="t"/>
              <a:pathLst>
                <a:path extrusionOk="0" h="2132" w="2489">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2" name="Google Shape;3082;p72"/>
            <p:cNvSpPr/>
            <p:nvPr/>
          </p:nvSpPr>
          <p:spPr>
            <a:xfrm>
              <a:off x="5494400" y="1952050"/>
              <a:ext cx="62225" cy="53450"/>
            </a:xfrm>
            <a:custGeom>
              <a:rect b="b" l="l" r="r" t="t"/>
              <a:pathLst>
                <a:path extrusionOk="0" h="2138" w="2489">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3" name="Google Shape;3083;p72"/>
            <p:cNvSpPr/>
            <p:nvPr/>
          </p:nvSpPr>
          <p:spPr>
            <a:xfrm>
              <a:off x="5494400"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4" name="Google Shape;3084;p72"/>
            <p:cNvSpPr/>
            <p:nvPr/>
          </p:nvSpPr>
          <p:spPr>
            <a:xfrm>
              <a:off x="54944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5" name="Google Shape;3085;p72"/>
            <p:cNvSpPr/>
            <p:nvPr/>
          </p:nvSpPr>
          <p:spPr>
            <a:xfrm>
              <a:off x="54944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6" name="Google Shape;3086;p72"/>
            <p:cNvSpPr/>
            <p:nvPr/>
          </p:nvSpPr>
          <p:spPr>
            <a:xfrm>
              <a:off x="54944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7" name="Google Shape;3087;p72"/>
            <p:cNvSpPr/>
            <p:nvPr/>
          </p:nvSpPr>
          <p:spPr>
            <a:xfrm>
              <a:off x="5494400"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8" name="Google Shape;3088;p72"/>
            <p:cNvSpPr/>
            <p:nvPr/>
          </p:nvSpPr>
          <p:spPr>
            <a:xfrm>
              <a:off x="54944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9" name="Google Shape;3089;p72"/>
            <p:cNvSpPr/>
            <p:nvPr/>
          </p:nvSpPr>
          <p:spPr>
            <a:xfrm>
              <a:off x="5494400" y="2561575"/>
              <a:ext cx="62225" cy="53425"/>
            </a:xfrm>
            <a:custGeom>
              <a:rect b="b" l="l" r="r" t="t"/>
              <a:pathLst>
                <a:path extrusionOk="0" h="2137" w="2489">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0" name="Google Shape;3090;p72"/>
            <p:cNvSpPr/>
            <p:nvPr/>
          </p:nvSpPr>
          <p:spPr>
            <a:xfrm>
              <a:off x="5494400" y="2637775"/>
              <a:ext cx="62225" cy="53450"/>
            </a:xfrm>
            <a:custGeom>
              <a:rect b="b" l="l" r="r" t="t"/>
              <a:pathLst>
                <a:path extrusionOk="0" h="2138" w="2489">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1" name="Google Shape;3091;p72"/>
            <p:cNvSpPr/>
            <p:nvPr/>
          </p:nvSpPr>
          <p:spPr>
            <a:xfrm>
              <a:off x="549440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2" name="Google Shape;3092;p72"/>
            <p:cNvSpPr/>
            <p:nvPr/>
          </p:nvSpPr>
          <p:spPr>
            <a:xfrm>
              <a:off x="549440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3" name="Google Shape;3093;p72"/>
            <p:cNvSpPr/>
            <p:nvPr/>
          </p:nvSpPr>
          <p:spPr>
            <a:xfrm>
              <a:off x="5570625" y="1266550"/>
              <a:ext cx="62200" cy="53450"/>
            </a:xfrm>
            <a:custGeom>
              <a:rect b="b" l="l" r="r" t="t"/>
              <a:pathLst>
                <a:path extrusionOk="0" h="2138" w="2488">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4" name="Google Shape;3094;p72"/>
            <p:cNvSpPr/>
            <p:nvPr/>
          </p:nvSpPr>
          <p:spPr>
            <a:xfrm>
              <a:off x="5570625" y="134275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5" name="Google Shape;3095;p72"/>
            <p:cNvSpPr/>
            <p:nvPr/>
          </p:nvSpPr>
          <p:spPr>
            <a:xfrm>
              <a:off x="5570625" y="141897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6" name="Google Shape;3096;p72"/>
            <p:cNvSpPr/>
            <p:nvPr/>
          </p:nvSpPr>
          <p:spPr>
            <a:xfrm>
              <a:off x="5570625" y="1495200"/>
              <a:ext cx="62200" cy="53325"/>
            </a:xfrm>
            <a:custGeom>
              <a:rect b="b" l="l" r="r" t="t"/>
              <a:pathLst>
                <a:path extrusionOk="0" h="2133" w="2488">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7" name="Google Shape;3097;p72"/>
            <p:cNvSpPr/>
            <p:nvPr/>
          </p:nvSpPr>
          <p:spPr>
            <a:xfrm>
              <a:off x="5570625" y="1571400"/>
              <a:ext cx="62200" cy="53250"/>
            </a:xfrm>
            <a:custGeom>
              <a:rect b="b" l="l" r="r" t="t"/>
              <a:pathLst>
                <a:path extrusionOk="0" h="2130" w="2488">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8" name="Google Shape;3098;p72"/>
            <p:cNvSpPr/>
            <p:nvPr/>
          </p:nvSpPr>
          <p:spPr>
            <a:xfrm>
              <a:off x="5570625" y="164740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9" name="Google Shape;3099;p72"/>
            <p:cNvSpPr/>
            <p:nvPr/>
          </p:nvSpPr>
          <p:spPr>
            <a:xfrm>
              <a:off x="5570625"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0" name="Google Shape;3100;p72"/>
            <p:cNvSpPr/>
            <p:nvPr/>
          </p:nvSpPr>
          <p:spPr>
            <a:xfrm>
              <a:off x="5570625"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1" name="Google Shape;3101;p72"/>
            <p:cNvSpPr/>
            <p:nvPr/>
          </p:nvSpPr>
          <p:spPr>
            <a:xfrm>
              <a:off x="5570625" y="187605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2" name="Google Shape;3102;p72"/>
            <p:cNvSpPr/>
            <p:nvPr/>
          </p:nvSpPr>
          <p:spPr>
            <a:xfrm>
              <a:off x="5570625" y="1952050"/>
              <a:ext cx="62200" cy="53450"/>
            </a:xfrm>
            <a:custGeom>
              <a:rect b="b" l="l" r="r" t="t"/>
              <a:pathLst>
                <a:path extrusionOk="0" h="2138" w="2488">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3" name="Google Shape;3103;p72"/>
            <p:cNvSpPr/>
            <p:nvPr/>
          </p:nvSpPr>
          <p:spPr>
            <a:xfrm>
              <a:off x="5570625" y="2028275"/>
              <a:ext cx="62200" cy="53450"/>
            </a:xfrm>
            <a:custGeom>
              <a:rect b="b" l="l" r="r" t="t"/>
              <a:pathLst>
                <a:path extrusionOk="0" h="2138" w="2488">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4" name="Google Shape;3104;p72"/>
            <p:cNvSpPr/>
            <p:nvPr/>
          </p:nvSpPr>
          <p:spPr>
            <a:xfrm>
              <a:off x="5570625"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5" name="Google Shape;3105;p72"/>
            <p:cNvSpPr/>
            <p:nvPr/>
          </p:nvSpPr>
          <p:spPr>
            <a:xfrm>
              <a:off x="5570625" y="218070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6" name="Google Shape;3106;p72"/>
            <p:cNvSpPr/>
            <p:nvPr/>
          </p:nvSpPr>
          <p:spPr>
            <a:xfrm>
              <a:off x="5570625" y="2256925"/>
              <a:ext cx="62425" cy="53425"/>
            </a:xfrm>
            <a:custGeom>
              <a:rect b="b" l="l" r="r" t="t"/>
              <a:pathLst>
                <a:path extrusionOk="0" h="2137" w="2497">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7" name="Google Shape;3107;p72"/>
            <p:cNvSpPr/>
            <p:nvPr/>
          </p:nvSpPr>
          <p:spPr>
            <a:xfrm>
              <a:off x="5570625" y="2333125"/>
              <a:ext cx="62200" cy="53450"/>
            </a:xfrm>
            <a:custGeom>
              <a:rect b="b" l="l" r="r" t="t"/>
              <a:pathLst>
                <a:path extrusionOk="0" h="2138" w="2488">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8" name="Google Shape;3108;p72"/>
            <p:cNvSpPr/>
            <p:nvPr/>
          </p:nvSpPr>
          <p:spPr>
            <a:xfrm>
              <a:off x="5570625" y="2485550"/>
              <a:ext cx="62200" cy="53300"/>
            </a:xfrm>
            <a:custGeom>
              <a:rect b="b" l="l" r="r" t="t"/>
              <a:pathLst>
                <a:path extrusionOk="0" h="2132" w="2488">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9" name="Google Shape;3109;p72"/>
            <p:cNvSpPr/>
            <p:nvPr/>
          </p:nvSpPr>
          <p:spPr>
            <a:xfrm>
              <a:off x="5570625" y="2561575"/>
              <a:ext cx="62200" cy="53425"/>
            </a:xfrm>
            <a:custGeom>
              <a:rect b="b" l="l" r="r" t="t"/>
              <a:pathLst>
                <a:path extrusionOk="0" h="2137" w="2488">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0" name="Google Shape;3110;p72"/>
            <p:cNvSpPr/>
            <p:nvPr/>
          </p:nvSpPr>
          <p:spPr>
            <a:xfrm>
              <a:off x="55706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1" name="Google Shape;3111;p72"/>
            <p:cNvSpPr/>
            <p:nvPr/>
          </p:nvSpPr>
          <p:spPr>
            <a:xfrm>
              <a:off x="5570625" y="2866425"/>
              <a:ext cx="62200" cy="53275"/>
            </a:xfrm>
            <a:custGeom>
              <a:rect b="b" l="l" r="r" t="t"/>
              <a:pathLst>
                <a:path extrusionOk="0" h="2131" w="2488">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2" name="Google Shape;3112;p72"/>
            <p:cNvSpPr/>
            <p:nvPr/>
          </p:nvSpPr>
          <p:spPr>
            <a:xfrm>
              <a:off x="5570625" y="2790200"/>
              <a:ext cx="62200" cy="53350"/>
            </a:xfrm>
            <a:custGeom>
              <a:rect b="b" l="l" r="r" t="t"/>
              <a:pathLst>
                <a:path extrusionOk="0" h="2134" w="2488">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3" name="Google Shape;3113;p72"/>
            <p:cNvSpPr/>
            <p:nvPr/>
          </p:nvSpPr>
          <p:spPr>
            <a:xfrm>
              <a:off x="5570625"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4" name="Google Shape;3114;p72"/>
            <p:cNvSpPr/>
            <p:nvPr/>
          </p:nvSpPr>
          <p:spPr>
            <a:xfrm>
              <a:off x="56468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5" name="Google Shape;3115;p72"/>
            <p:cNvSpPr/>
            <p:nvPr/>
          </p:nvSpPr>
          <p:spPr>
            <a:xfrm>
              <a:off x="56468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6" name="Google Shape;3116;p72"/>
            <p:cNvSpPr/>
            <p:nvPr/>
          </p:nvSpPr>
          <p:spPr>
            <a:xfrm>
              <a:off x="56468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7" name="Google Shape;3117;p72"/>
            <p:cNvSpPr/>
            <p:nvPr/>
          </p:nvSpPr>
          <p:spPr>
            <a:xfrm>
              <a:off x="564682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8" name="Google Shape;3118;p72"/>
            <p:cNvSpPr/>
            <p:nvPr/>
          </p:nvSpPr>
          <p:spPr>
            <a:xfrm>
              <a:off x="56468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9" name="Google Shape;3119;p72"/>
            <p:cNvSpPr/>
            <p:nvPr/>
          </p:nvSpPr>
          <p:spPr>
            <a:xfrm>
              <a:off x="56468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0" name="Google Shape;3120;p72"/>
            <p:cNvSpPr/>
            <p:nvPr/>
          </p:nvSpPr>
          <p:spPr>
            <a:xfrm>
              <a:off x="5646825" y="1876050"/>
              <a:ext cx="62225" cy="53350"/>
            </a:xfrm>
            <a:custGeom>
              <a:rect b="b" l="l" r="r" t="t"/>
              <a:pathLst>
                <a:path extrusionOk="0" h="2134" w="2489">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1" name="Google Shape;3121;p72"/>
            <p:cNvSpPr/>
            <p:nvPr/>
          </p:nvSpPr>
          <p:spPr>
            <a:xfrm>
              <a:off x="56468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2" name="Google Shape;3122;p72"/>
            <p:cNvSpPr/>
            <p:nvPr/>
          </p:nvSpPr>
          <p:spPr>
            <a:xfrm>
              <a:off x="56468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3" name="Google Shape;3123;p72"/>
            <p:cNvSpPr/>
            <p:nvPr/>
          </p:nvSpPr>
          <p:spPr>
            <a:xfrm>
              <a:off x="56468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4" name="Google Shape;3124;p72"/>
            <p:cNvSpPr/>
            <p:nvPr/>
          </p:nvSpPr>
          <p:spPr>
            <a:xfrm>
              <a:off x="56468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5" name="Google Shape;3125;p72"/>
            <p:cNvSpPr/>
            <p:nvPr/>
          </p:nvSpPr>
          <p:spPr>
            <a:xfrm>
              <a:off x="5646825"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6" name="Google Shape;3126;p72"/>
            <p:cNvSpPr/>
            <p:nvPr/>
          </p:nvSpPr>
          <p:spPr>
            <a:xfrm>
              <a:off x="56468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7" name="Google Shape;3127;p72"/>
            <p:cNvSpPr/>
            <p:nvPr/>
          </p:nvSpPr>
          <p:spPr>
            <a:xfrm>
              <a:off x="5646825" y="2485550"/>
              <a:ext cx="62225" cy="53300"/>
            </a:xfrm>
            <a:custGeom>
              <a:rect b="b" l="l" r="r" t="t"/>
              <a:pathLst>
                <a:path extrusionOk="0" h="2132" w="2489">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8" name="Google Shape;3128;p72"/>
            <p:cNvSpPr/>
            <p:nvPr/>
          </p:nvSpPr>
          <p:spPr>
            <a:xfrm>
              <a:off x="56468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9" name="Google Shape;3129;p72"/>
            <p:cNvSpPr/>
            <p:nvPr/>
          </p:nvSpPr>
          <p:spPr>
            <a:xfrm>
              <a:off x="56468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0" name="Google Shape;3130;p72"/>
            <p:cNvSpPr/>
            <p:nvPr/>
          </p:nvSpPr>
          <p:spPr>
            <a:xfrm>
              <a:off x="5646825" y="2637775"/>
              <a:ext cx="62225" cy="53450"/>
            </a:xfrm>
            <a:custGeom>
              <a:rect b="b" l="l" r="r" t="t"/>
              <a:pathLst>
                <a:path extrusionOk="0" h="2138" w="2489">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1" name="Google Shape;3131;p72"/>
            <p:cNvSpPr/>
            <p:nvPr/>
          </p:nvSpPr>
          <p:spPr>
            <a:xfrm>
              <a:off x="5723050"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2" name="Google Shape;3132;p72"/>
            <p:cNvSpPr/>
            <p:nvPr/>
          </p:nvSpPr>
          <p:spPr>
            <a:xfrm>
              <a:off x="5723050"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3" name="Google Shape;3133;p72"/>
            <p:cNvSpPr/>
            <p:nvPr/>
          </p:nvSpPr>
          <p:spPr>
            <a:xfrm>
              <a:off x="5723050" y="1571400"/>
              <a:ext cx="62150" cy="53250"/>
            </a:xfrm>
            <a:custGeom>
              <a:rect b="b" l="l" r="r" t="t"/>
              <a:pathLst>
                <a:path extrusionOk="0" h="2130" w="2486">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4" name="Google Shape;3134;p72"/>
            <p:cNvSpPr/>
            <p:nvPr/>
          </p:nvSpPr>
          <p:spPr>
            <a:xfrm>
              <a:off x="5723050"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5" name="Google Shape;3135;p72"/>
            <p:cNvSpPr/>
            <p:nvPr/>
          </p:nvSpPr>
          <p:spPr>
            <a:xfrm>
              <a:off x="5723050" y="17236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6" name="Google Shape;3136;p72"/>
            <p:cNvSpPr/>
            <p:nvPr/>
          </p:nvSpPr>
          <p:spPr>
            <a:xfrm>
              <a:off x="5723050" y="17998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7" name="Google Shape;3137;p72"/>
            <p:cNvSpPr/>
            <p:nvPr/>
          </p:nvSpPr>
          <p:spPr>
            <a:xfrm>
              <a:off x="5723050"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8" name="Google Shape;3138;p72"/>
            <p:cNvSpPr/>
            <p:nvPr/>
          </p:nvSpPr>
          <p:spPr>
            <a:xfrm>
              <a:off x="5723050"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9" name="Google Shape;3139;p72"/>
            <p:cNvSpPr/>
            <p:nvPr/>
          </p:nvSpPr>
          <p:spPr>
            <a:xfrm>
              <a:off x="5723050"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0" name="Google Shape;3140;p72"/>
            <p:cNvSpPr/>
            <p:nvPr/>
          </p:nvSpPr>
          <p:spPr>
            <a:xfrm>
              <a:off x="5723050"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1" name="Google Shape;3141;p72"/>
            <p:cNvSpPr/>
            <p:nvPr/>
          </p:nvSpPr>
          <p:spPr>
            <a:xfrm>
              <a:off x="5723050"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2" name="Google Shape;3142;p72"/>
            <p:cNvSpPr/>
            <p:nvPr/>
          </p:nvSpPr>
          <p:spPr>
            <a:xfrm>
              <a:off x="57230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3" name="Google Shape;3143;p72"/>
            <p:cNvSpPr/>
            <p:nvPr/>
          </p:nvSpPr>
          <p:spPr>
            <a:xfrm>
              <a:off x="5723050"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4" name="Google Shape;3144;p72"/>
            <p:cNvSpPr/>
            <p:nvPr/>
          </p:nvSpPr>
          <p:spPr>
            <a:xfrm>
              <a:off x="5722850" y="2485550"/>
              <a:ext cx="62425" cy="53300"/>
            </a:xfrm>
            <a:custGeom>
              <a:rect b="b" l="l" r="r" t="t"/>
              <a:pathLst>
                <a:path extrusionOk="0" h="2132" w="2497">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5" name="Google Shape;3145;p72"/>
            <p:cNvSpPr/>
            <p:nvPr/>
          </p:nvSpPr>
          <p:spPr>
            <a:xfrm>
              <a:off x="5723050"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6" name="Google Shape;3146;p72"/>
            <p:cNvSpPr/>
            <p:nvPr/>
          </p:nvSpPr>
          <p:spPr>
            <a:xfrm>
              <a:off x="5722850" y="2637775"/>
              <a:ext cx="62425" cy="53450"/>
            </a:xfrm>
            <a:custGeom>
              <a:rect b="b" l="l" r="r" t="t"/>
              <a:pathLst>
                <a:path extrusionOk="0" h="2138" w="2497">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7" name="Google Shape;3147;p72"/>
            <p:cNvSpPr/>
            <p:nvPr/>
          </p:nvSpPr>
          <p:spPr>
            <a:xfrm>
              <a:off x="5799275" y="141897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8" name="Google Shape;3148;p72"/>
            <p:cNvSpPr/>
            <p:nvPr/>
          </p:nvSpPr>
          <p:spPr>
            <a:xfrm>
              <a:off x="5799275" y="149520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9" name="Google Shape;3149;p72"/>
            <p:cNvSpPr/>
            <p:nvPr/>
          </p:nvSpPr>
          <p:spPr>
            <a:xfrm>
              <a:off x="5799275" y="1571400"/>
              <a:ext cx="62150" cy="53275"/>
            </a:xfrm>
            <a:custGeom>
              <a:rect b="b" l="l" r="r" t="t"/>
              <a:pathLst>
                <a:path extrusionOk="0" h="2131" w="2486">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0" name="Google Shape;3150;p72"/>
            <p:cNvSpPr/>
            <p:nvPr/>
          </p:nvSpPr>
          <p:spPr>
            <a:xfrm>
              <a:off x="5799275" y="164740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1" name="Google Shape;3151;p72"/>
            <p:cNvSpPr/>
            <p:nvPr/>
          </p:nvSpPr>
          <p:spPr>
            <a:xfrm>
              <a:off x="5799275" y="172362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2" name="Google Shape;3152;p72"/>
            <p:cNvSpPr/>
            <p:nvPr/>
          </p:nvSpPr>
          <p:spPr>
            <a:xfrm>
              <a:off x="5799275" y="1799825"/>
              <a:ext cx="62150" cy="53300"/>
            </a:xfrm>
            <a:custGeom>
              <a:rect b="b" l="l" r="r" t="t"/>
              <a:pathLst>
                <a:path extrusionOk="0" h="2132" w="2486">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3" name="Google Shape;3153;p72"/>
            <p:cNvSpPr/>
            <p:nvPr/>
          </p:nvSpPr>
          <p:spPr>
            <a:xfrm>
              <a:off x="5799275" y="187605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4" name="Google Shape;3154;p72"/>
            <p:cNvSpPr/>
            <p:nvPr/>
          </p:nvSpPr>
          <p:spPr>
            <a:xfrm>
              <a:off x="5799275" y="1952050"/>
              <a:ext cx="62200" cy="53500"/>
            </a:xfrm>
            <a:custGeom>
              <a:rect b="b" l="l" r="r" t="t"/>
              <a:pathLst>
                <a:path extrusionOk="0" h="2140" w="2488">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5" name="Google Shape;3155;p72"/>
            <p:cNvSpPr/>
            <p:nvPr/>
          </p:nvSpPr>
          <p:spPr>
            <a:xfrm>
              <a:off x="5799275" y="2028275"/>
              <a:ext cx="62200" cy="53450"/>
            </a:xfrm>
            <a:custGeom>
              <a:rect b="b" l="l" r="r" t="t"/>
              <a:pathLst>
                <a:path extrusionOk="0" h="2138" w="2488">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6" name="Google Shape;3156;p72"/>
            <p:cNvSpPr/>
            <p:nvPr/>
          </p:nvSpPr>
          <p:spPr>
            <a:xfrm>
              <a:off x="587527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7" name="Google Shape;3157;p72"/>
            <p:cNvSpPr/>
            <p:nvPr/>
          </p:nvSpPr>
          <p:spPr>
            <a:xfrm>
              <a:off x="587527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8" name="Google Shape;3158;p72"/>
            <p:cNvSpPr/>
            <p:nvPr/>
          </p:nvSpPr>
          <p:spPr>
            <a:xfrm>
              <a:off x="587527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9" name="Google Shape;3159;p72"/>
            <p:cNvSpPr/>
            <p:nvPr/>
          </p:nvSpPr>
          <p:spPr>
            <a:xfrm>
              <a:off x="587527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0" name="Google Shape;3160;p72"/>
            <p:cNvSpPr/>
            <p:nvPr/>
          </p:nvSpPr>
          <p:spPr>
            <a:xfrm>
              <a:off x="587527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1" name="Google Shape;3161;p72"/>
            <p:cNvSpPr/>
            <p:nvPr/>
          </p:nvSpPr>
          <p:spPr>
            <a:xfrm>
              <a:off x="587527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2" name="Google Shape;3162;p72"/>
            <p:cNvSpPr/>
            <p:nvPr/>
          </p:nvSpPr>
          <p:spPr>
            <a:xfrm>
              <a:off x="5875275" y="1876050"/>
              <a:ext cx="62225" cy="53350"/>
            </a:xfrm>
            <a:custGeom>
              <a:rect b="b" l="l" r="r" t="t"/>
              <a:pathLst>
                <a:path extrusionOk="0" h="2134" w="2489">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3" name="Google Shape;3163;p72"/>
            <p:cNvSpPr/>
            <p:nvPr/>
          </p:nvSpPr>
          <p:spPr>
            <a:xfrm>
              <a:off x="587527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4" name="Google Shape;3164;p72"/>
            <p:cNvSpPr/>
            <p:nvPr/>
          </p:nvSpPr>
          <p:spPr>
            <a:xfrm>
              <a:off x="587527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5" name="Google Shape;3165;p72"/>
            <p:cNvSpPr/>
            <p:nvPr/>
          </p:nvSpPr>
          <p:spPr>
            <a:xfrm>
              <a:off x="587527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6" name="Google Shape;3166;p72"/>
            <p:cNvSpPr/>
            <p:nvPr/>
          </p:nvSpPr>
          <p:spPr>
            <a:xfrm>
              <a:off x="5799275" y="2104500"/>
              <a:ext cx="62200" cy="53325"/>
            </a:xfrm>
            <a:custGeom>
              <a:rect b="b" l="l" r="r" t="t"/>
              <a:pathLst>
                <a:path extrusionOk="0" h="2133"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7" name="Google Shape;3167;p72"/>
            <p:cNvSpPr/>
            <p:nvPr/>
          </p:nvSpPr>
          <p:spPr>
            <a:xfrm>
              <a:off x="5799275" y="218070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8" name="Google Shape;3168;p72"/>
            <p:cNvSpPr/>
            <p:nvPr/>
          </p:nvSpPr>
          <p:spPr>
            <a:xfrm>
              <a:off x="5799275" y="2256925"/>
              <a:ext cx="62350" cy="53425"/>
            </a:xfrm>
            <a:custGeom>
              <a:rect b="b" l="l" r="r" t="t"/>
              <a:pathLst>
                <a:path extrusionOk="0" h="2137" w="2494">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9" name="Google Shape;3169;p72"/>
            <p:cNvSpPr/>
            <p:nvPr/>
          </p:nvSpPr>
          <p:spPr>
            <a:xfrm>
              <a:off x="5799275" y="2333125"/>
              <a:ext cx="62200" cy="53450"/>
            </a:xfrm>
            <a:custGeom>
              <a:rect b="b" l="l" r="r" t="t"/>
              <a:pathLst>
                <a:path extrusionOk="0" h="2138" w="2488">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0" name="Google Shape;3170;p72"/>
            <p:cNvSpPr/>
            <p:nvPr/>
          </p:nvSpPr>
          <p:spPr>
            <a:xfrm>
              <a:off x="5799050" y="2637775"/>
              <a:ext cx="62425" cy="53450"/>
            </a:xfrm>
            <a:custGeom>
              <a:rect b="b" l="l" r="r" t="t"/>
              <a:pathLst>
                <a:path extrusionOk="0" h="2138" w="2497">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1" name="Google Shape;3171;p72"/>
            <p:cNvSpPr/>
            <p:nvPr/>
          </p:nvSpPr>
          <p:spPr>
            <a:xfrm>
              <a:off x="5799275" y="2561575"/>
              <a:ext cx="62200" cy="53425"/>
            </a:xfrm>
            <a:custGeom>
              <a:rect b="b" l="l" r="r" t="t"/>
              <a:pathLst>
                <a:path extrusionOk="0" h="2137" w="2488">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2" name="Google Shape;3172;p72"/>
            <p:cNvSpPr/>
            <p:nvPr/>
          </p:nvSpPr>
          <p:spPr>
            <a:xfrm>
              <a:off x="5799050" y="2485550"/>
              <a:ext cx="62425" cy="53300"/>
            </a:xfrm>
            <a:custGeom>
              <a:rect b="b" l="l" r="r" t="t"/>
              <a:pathLst>
                <a:path extrusionOk="0" h="2132" w="2497">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3" name="Google Shape;3173;p72"/>
            <p:cNvSpPr/>
            <p:nvPr/>
          </p:nvSpPr>
          <p:spPr>
            <a:xfrm>
              <a:off x="5799275" y="240935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4" name="Google Shape;3174;p72"/>
            <p:cNvSpPr/>
            <p:nvPr/>
          </p:nvSpPr>
          <p:spPr>
            <a:xfrm>
              <a:off x="5723050"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5" name="Google Shape;3175;p72"/>
            <p:cNvSpPr/>
            <p:nvPr/>
          </p:nvSpPr>
          <p:spPr>
            <a:xfrm>
              <a:off x="56468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6" name="Google Shape;3176;p72"/>
            <p:cNvSpPr/>
            <p:nvPr/>
          </p:nvSpPr>
          <p:spPr>
            <a:xfrm>
              <a:off x="5570625" y="240935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7" name="Google Shape;3177;p72"/>
            <p:cNvSpPr/>
            <p:nvPr/>
          </p:nvSpPr>
          <p:spPr>
            <a:xfrm>
              <a:off x="54944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8" name="Google Shape;3178;p72"/>
            <p:cNvSpPr/>
            <p:nvPr/>
          </p:nvSpPr>
          <p:spPr>
            <a:xfrm>
              <a:off x="5418200" y="240935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9" name="Google Shape;3179;p72"/>
            <p:cNvSpPr/>
            <p:nvPr/>
          </p:nvSpPr>
          <p:spPr>
            <a:xfrm>
              <a:off x="5341975"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0" name="Google Shape;3180;p72"/>
            <p:cNvSpPr/>
            <p:nvPr/>
          </p:nvSpPr>
          <p:spPr>
            <a:xfrm>
              <a:off x="6027500" y="3399500"/>
              <a:ext cx="62425" cy="53350"/>
            </a:xfrm>
            <a:custGeom>
              <a:rect b="b" l="l" r="r" t="t"/>
              <a:pathLst>
                <a:path extrusionOk="0" h="2134" w="2497">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1" name="Google Shape;3181;p72"/>
            <p:cNvSpPr/>
            <p:nvPr/>
          </p:nvSpPr>
          <p:spPr>
            <a:xfrm>
              <a:off x="6027500" y="33233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2" name="Google Shape;3182;p72"/>
            <p:cNvSpPr/>
            <p:nvPr/>
          </p:nvSpPr>
          <p:spPr>
            <a:xfrm>
              <a:off x="6103700"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3" name="Google Shape;3183;p72"/>
            <p:cNvSpPr/>
            <p:nvPr/>
          </p:nvSpPr>
          <p:spPr>
            <a:xfrm>
              <a:off x="6103700" y="3094850"/>
              <a:ext cx="62425" cy="53350"/>
            </a:xfrm>
            <a:custGeom>
              <a:rect b="b" l="l" r="r" t="t"/>
              <a:pathLst>
                <a:path extrusionOk="0" h="2134" w="2497">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4" name="Google Shape;3184;p72"/>
            <p:cNvSpPr/>
            <p:nvPr/>
          </p:nvSpPr>
          <p:spPr>
            <a:xfrm>
              <a:off x="5951475"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5" name="Google Shape;3185;p72"/>
            <p:cNvSpPr/>
            <p:nvPr/>
          </p:nvSpPr>
          <p:spPr>
            <a:xfrm>
              <a:off x="595147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6" name="Google Shape;3186;p72"/>
            <p:cNvSpPr/>
            <p:nvPr/>
          </p:nvSpPr>
          <p:spPr>
            <a:xfrm>
              <a:off x="587527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7" name="Google Shape;3187;p72"/>
            <p:cNvSpPr/>
            <p:nvPr/>
          </p:nvSpPr>
          <p:spPr>
            <a:xfrm>
              <a:off x="587527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8" name="Google Shape;3188;p72"/>
            <p:cNvSpPr/>
            <p:nvPr/>
          </p:nvSpPr>
          <p:spPr>
            <a:xfrm>
              <a:off x="587527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9" name="Google Shape;3189;p72"/>
            <p:cNvSpPr/>
            <p:nvPr/>
          </p:nvSpPr>
          <p:spPr>
            <a:xfrm>
              <a:off x="5799125" y="3399500"/>
              <a:ext cx="62350" cy="53450"/>
            </a:xfrm>
            <a:custGeom>
              <a:rect b="b" l="l" r="r" t="t"/>
              <a:pathLst>
                <a:path extrusionOk="0" h="2138" w="2494">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0" name="Google Shape;3190;p72"/>
            <p:cNvSpPr/>
            <p:nvPr/>
          </p:nvSpPr>
          <p:spPr>
            <a:xfrm>
              <a:off x="5799125" y="3323300"/>
              <a:ext cx="62350" cy="53425"/>
            </a:xfrm>
            <a:custGeom>
              <a:rect b="b" l="l" r="r" t="t"/>
              <a:pathLst>
                <a:path extrusionOk="0" h="2137" w="2494">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1" name="Google Shape;3191;p72"/>
            <p:cNvSpPr/>
            <p:nvPr/>
          </p:nvSpPr>
          <p:spPr>
            <a:xfrm>
              <a:off x="6027500" y="355192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2" name="Google Shape;3192;p72"/>
            <p:cNvSpPr/>
            <p:nvPr/>
          </p:nvSpPr>
          <p:spPr>
            <a:xfrm>
              <a:off x="5951475"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3" name="Google Shape;3193;p72"/>
            <p:cNvSpPr/>
            <p:nvPr/>
          </p:nvSpPr>
          <p:spPr>
            <a:xfrm>
              <a:off x="587527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4" name="Google Shape;3194;p72"/>
            <p:cNvSpPr/>
            <p:nvPr/>
          </p:nvSpPr>
          <p:spPr>
            <a:xfrm>
              <a:off x="5799050" y="3551925"/>
              <a:ext cx="62375" cy="53300"/>
            </a:xfrm>
            <a:custGeom>
              <a:rect b="b" l="l" r="r" t="t"/>
              <a:pathLst>
                <a:path extrusionOk="0" h="2132" w="2495">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5" name="Google Shape;3195;p72"/>
            <p:cNvSpPr/>
            <p:nvPr/>
          </p:nvSpPr>
          <p:spPr>
            <a:xfrm>
              <a:off x="5723050" y="3551925"/>
              <a:ext cx="62150" cy="53300"/>
            </a:xfrm>
            <a:custGeom>
              <a:rect b="b" l="l" r="r" t="t"/>
              <a:pathLst>
                <a:path extrusionOk="0" h="2132" w="2486">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6" name="Google Shape;3196;p72"/>
            <p:cNvSpPr/>
            <p:nvPr/>
          </p:nvSpPr>
          <p:spPr>
            <a:xfrm>
              <a:off x="5723050"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7" name="Google Shape;3197;p72"/>
            <p:cNvSpPr/>
            <p:nvPr/>
          </p:nvSpPr>
          <p:spPr>
            <a:xfrm>
              <a:off x="56468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8" name="Google Shape;3198;p72"/>
            <p:cNvSpPr/>
            <p:nvPr/>
          </p:nvSpPr>
          <p:spPr>
            <a:xfrm>
              <a:off x="5646700" y="3399500"/>
              <a:ext cx="62350" cy="53350"/>
            </a:xfrm>
            <a:custGeom>
              <a:rect b="b" l="l" r="r" t="t"/>
              <a:pathLst>
                <a:path extrusionOk="0" h="2134" w="2494">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9" name="Google Shape;3199;p72"/>
            <p:cNvSpPr/>
            <p:nvPr/>
          </p:nvSpPr>
          <p:spPr>
            <a:xfrm>
              <a:off x="5570475" y="3399500"/>
              <a:ext cx="62350" cy="53350"/>
            </a:xfrm>
            <a:custGeom>
              <a:rect b="b" l="l" r="r" t="t"/>
              <a:pathLst>
                <a:path extrusionOk="0" h="2134" w="2494">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0" name="Google Shape;3200;p72"/>
            <p:cNvSpPr/>
            <p:nvPr/>
          </p:nvSpPr>
          <p:spPr>
            <a:xfrm>
              <a:off x="5570475"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1" name="Google Shape;3201;p72"/>
            <p:cNvSpPr/>
            <p:nvPr/>
          </p:nvSpPr>
          <p:spPr>
            <a:xfrm>
              <a:off x="5494275" y="3323300"/>
              <a:ext cx="62350" cy="53425"/>
            </a:xfrm>
            <a:custGeom>
              <a:rect b="b" l="l" r="r" t="t"/>
              <a:pathLst>
                <a:path extrusionOk="0" h="2137" w="2494">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2" name="Google Shape;3202;p72"/>
            <p:cNvSpPr/>
            <p:nvPr/>
          </p:nvSpPr>
          <p:spPr>
            <a:xfrm>
              <a:off x="5494275" y="3247075"/>
              <a:ext cx="62350" cy="53500"/>
            </a:xfrm>
            <a:custGeom>
              <a:rect b="b" l="l" r="r" t="t"/>
              <a:pathLst>
                <a:path extrusionOk="0" h="2140" w="2494">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3" name="Google Shape;3203;p72"/>
            <p:cNvSpPr/>
            <p:nvPr/>
          </p:nvSpPr>
          <p:spPr>
            <a:xfrm>
              <a:off x="5646700" y="3247075"/>
              <a:ext cx="62350" cy="53450"/>
            </a:xfrm>
            <a:custGeom>
              <a:rect b="b" l="l" r="r" t="t"/>
              <a:pathLst>
                <a:path extrusionOk="0" h="2138" w="2494">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4" name="Google Shape;3204;p72"/>
            <p:cNvSpPr/>
            <p:nvPr/>
          </p:nvSpPr>
          <p:spPr>
            <a:xfrm>
              <a:off x="5570625" y="3171075"/>
              <a:ext cx="62200" cy="53350"/>
            </a:xfrm>
            <a:custGeom>
              <a:rect b="b" l="l" r="r" t="t"/>
              <a:pathLst>
                <a:path extrusionOk="0" h="2134" w="2488">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5" name="Google Shape;3205;p72"/>
            <p:cNvSpPr/>
            <p:nvPr/>
          </p:nvSpPr>
          <p:spPr>
            <a:xfrm>
              <a:off x="5494400"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6" name="Google Shape;3206;p72"/>
            <p:cNvSpPr/>
            <p:nvPr/>
          </p:nvSpPr>
          <p:spPr>
            <a:xfrm>
              <a:off x="732252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7" name="Google Shape;3207;p72"/>
            <p:cNvSpPr/>
            <p:nvPr/>
          </p:nvSpPr>
          <p:spPr>
            <a:xfrm>
              <a:off x="72465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8" name="Google Shape;3208;p72"/>
            <p:cNvSpPr/>
            <p:nvPr/>
          </p:nvSpPr>
          <p:spPr>
            <a:xfrm>
              <a:off x="72465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9" name="Google Shape;3209;p72"/>
            <p:cNvSpPr/>
            <p:nvPr/>
          </p:nvSpPr>
          <p:spPr>
            <a:xfrm>
              <a:off x="71703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0" name="Google Shape;3210;p72"/>
            <p:cNvSpPr/>
            <p:nvPr/>
          </p:nvSpPr>
          <p:spPr>
            <a:xfrm>
              <a:off x="71703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1" name="Google Shape;3211;p72"/>
            <p:cNvSpPr/>
            <p:nvPr/>
          </p:nvSpPr>
          <p:spPr>
            <a:xfrm>
              <a:off x="7094075"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2" name="Google Shape;3212;p72"/>
            <p:cNvSpPr/>
            <p:nvPr/>
          </p:nvSpPr>
          <p:spPr>
            <a:xfrm>
              <a:off x="7094075" y="141897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3" name="Google Shape;3213;p72"/>
            <p:cNvSpPr/>
            <p:nvPr/>
          </p:nvSpPr>
          <p:spPr>
            <a:xfrm>
              <a:off x="7017875" y="1571400"/>
              <a:ext cx="62400" cy="53250"/>
            </a:xfrm>
            <a:custGeom>
              <a:rect b="b" l="l" r="r" t="t"/>
              <a:pathLst>
                <a:path extrusionOk="0" h="2130" w="2496">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4" name="Google Shape;3214;p72"/>
            <p:cNvSpPr/>
            <p:nvPr/>
          </p:nvSpPr>
          <p:spPr>
            <a:xfrm>
              <a:off x="7017875" y="1418975"/>
              <a:ext cx="62400" cy="53350"/>
            </a:xfrm>
            <a:custGeom>
              <a:rect b="b" l="l" r="r" t="t"/>
              <a:pathLst>
                <a:path extrusionOk="0" h="2134" w="2496">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5" name="Google Shape;3215;p72"/>
            <p:cNvSpPr/>
            <p:nvPr/>
          </p:nvSpPr>
          <p:spPr>
            <a:xfrm>
              <a:off x="694185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6" name="Google Shape;3216;p72"/>
            <p:cNvSpPr/>
            <p:nvPr/>
          </p:nvSpPr>
          <p:spPr>
            <a:xfrm>
              <a:off x="69418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7" name="Google Shape;3217;p72"/>
            <p:cNvSpPr/>
            <p:nvPr/>
          </p:nvSpPr>
          <p:spPr>
            <a:xfrm>
              <a:off x="69418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8" name="Google Shape;3218;p72"/>
            <p:cNvSpPr/>
            <p:nvPr/>
          </p:nvSpPr>
          <p:spPr>
            <a:xfrm>
              <a:off x="69418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9" name="Google Shape;3219;p72"/>
            <p:cNvSpPr/>
            <p:nvPr/>
          </p:nvSpPr>
          <p:spPr>
            <a:xfrm>
              <a:off x="68656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0" name="Google Shape;3220;p72"/>
            <p:cNvSpPr/>
            <p:nvPr/>
          </p:nvSpPr>
          <p:spPr>
            <a:xfrm>
              <a:off x="686565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1" name="Google Shape;3221;p72"/>
            <p:cNvSpPr/>
            <p:nvPr/>
          </p:nvSpPr>
          <p:spPr>
            <a:xfrm>
              <a:off x="68656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2" name="Google Shape;3222;p72"/>
            <p:cNvSpPr/>
            <p:nvPr/>
          </p:nvSpPr>
          <p:spPr>
            <a:xfrm>
              <a:off x="68656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3" name="Google Shape;3223;p72"/>
            <p:cNvSpPr/>
            <p:nvPr/>
          </p:nvSpPr>
          <p:spPr>
            <a:xfrm>
              <a:off x="678922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4" name="Google Shape;3224;p72"/>
            <p:cNvSpPr/>
            <p:nvPr/>
          </p:nvSpPr>
          <p:spPr>
            <a:xfrm>
              <a:off x="678922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5" name="Google Shape;3225;p72"/>
            <p:cNvSpPr/>
            <p:nvPr/>
          </p:nvSpPr>
          <p:spPr>
            <a:xfrm>
              <a:off x="678922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6" name="Google Shape;3226;p72"/>
            <p:cNvSpPr/>
            <p:nvPr/>
          </p:nvSpPr>
          <p:spPr>
            <a:xfrm>
              <a:off x="6789225" y="134275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7" name="Google Shape;3227;p72"/>
            <p:cNvSpPr/>
            <p:nvPr/>
          </p:nvSpPr>
          <p:spPr>
            <a:xfrm>
              <a:off x="671322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8" name="Google Shape;3228;p72"/>
            <p:cNvSpPr/>
            <p:nvPr/>
          </p:nvSpPr>
          <p:spPr>
            <a:xfrm>
              <a:off x="671322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9" name="Google Shape;3229;p72"/>
            <p:cNvSpPr/>
            <p:nvPr/>
          </p:nvSpPr>
          <p:spPr>
            <a:xfrm>
              <a:off x="671322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0" name="Google Shape;3230;p72"/>
            <p:cNvSpPr/>
            <p:nvPr/>
          </p:nvSpPr>
          <p:spPr>
            <a:xfrm>
              <a:off x="671322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1" name="Google Shape;3231;p72"/>
            <p:cNvSpPr/>
            <p:nvPr/>
          </p:nvSpPr>
          <p:spPr>
            <a:xfrm>
              <a:off x="671322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2" name="Google Shape;3232;p72"/>
            <p:cNvSpPr/>
            <p:nvPr/>
          </p:nvSpPr>
          <p:spPr>
            <a:xfrm>
              <a:off x="6637000" y="164740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3" name="Google Shape;3233;p72"/>
            <p:cNvSpPr/>
            <p:nvPr/>
          </p:nvSpPr>
          <p:spPr>
            <a:xfrm>
              <a:off x="6637000" y="134275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4" name="Google Shape;3234;p72"/>
            <p:cNvSpPr/>
            <p:nvPr/>
          </p:nvSpPr>
          <p:spPr>
            <a:xfrm>
              <a:off x="6560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5" name="Google Shape;3235;p72"/>
            <p:cNvSpPr/>
            <p:nvPr/>
          </p:nvSpPr>
          <p:spPr>
            <a:xfrm>
              <a:off x="656080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6" name="Google Shape;3236;p72"/>
            <p:cNvSpPr/>
            <p:nvPr/>
          </p:nvSpPr>
          <p:spPr>
            <a:xfrm>
              <a:off x="6560800" y="1266550"/>
              <a:ext cx="62200" cy="53450"/>
            </a:xfrm>
            <a:custGeom>
              <a:rect b="b" l="l" r="r" t="t"/>
              <a:pathLst>
                <a:path extrusionOk="0" h="2138" w="2488">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7" name="Google Shape;3237;p72"/>
            <p:cNvSpPr/>
            <p:nvPr/>
          </p:nvSpPr>
          <p:spPr>
            <a:xfrm>
              <a:off x="6484575" y="1647400"/>
              <a:ext cx="62425" cy="53450"/>
            </a:xfrm>
            <a:custGeom>
              <a:rect b="b" l="l" r="r" t="t"/>
              <a:pathLst>
                <a:path extrusionOk="0" h="2138" w="2497">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8" name="Google Shape;3238;p72"/>
            <p:cNvSpPr/>
            <p:nvPr/>
          </p:nvSpPr>
          <p:spPr>
            <a:xfrm>
              <a:off x="6484575" y="1266550"/>
              <a:ext cx="62425" cy="53450"/>
            </a:xfrm>
            <a:custGeom>
              <a:rect b="b" l="l" r="r" t="t"/>
              <a:pathLst>
                <a:path extrusionOk="0" h="2138" w="2497">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9" name="Google Shape;3239;p72"/>
            <p:cNvSpPr/>
            <p:nvPr/>
          </p:nvSpPr>
          <p:spPr>
            <a:xfrm>
              <a:off x="6408350" y="2333125"/>
              <a:ext cx="62425" cy="53450"/>
            </a:xfrm>
            <a:custGeom>
              <a:rect b="b" l="l" r="r" t="t"/>
              <a:pathLst>
                <a:path extrusionOk="0" h="2138" w="2497">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0" name="Google Shape;3240;p72"/>
            <p:cNvSpPr/>
            <p:nvPr/>
          </p:nvSpPr>
          <p:spPr>
            <a:xfrm>
              <a:off x="6408350" y="2256925"/>
              <a:ext cx="62575" cy="53425"/>
            </a:xfrm>
            <a:custGeom>
              <a:rect b="b" l="l" r="r" t="t"/>
              <a:pathLst>
                <a:path extrusionOk="0" h="2137" w="2503">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1" name="Google Shape;3241;p72"/>
            <p:cNvSpPr/>
            <p:nvPr/>
          </p:nvSpPr>
          <p:spPr>
            <a:xfrm>
              <a:off x="6408350" y="21045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2" name="Google Shape;3242;p72"/>
            <p:cNvSpPr/>
            <p:nvPr/>
          </p:nvSpPr>
          <p:spPr>
            <a:xfrm>
              <a:off x="6408350" y="179985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3" name="Google Shape;3243;p72"/>
            <p:cNvSpPr/>
            <p:nvPr/>
          </p:nvSpPr>
          <p:spPr>
            <a:xfrm>
              <a:off x="6408350" y="164740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4" name="Google Shape;3244;p72"/>
            <p:cNvSpPr/>
            <p:nvPr/>
          </p:nvSpPr>
          <p:spPr>
            <a:xfrm>
              <a:off x="6408350" y="134275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5" name="Google Shape;3245;p72"/>
            <p:cNvSpPr/>
            <p:nvPr/>
          </p:nvSpPr>
          <p:spPr>
            <a:xfrm>
              <a:off x="6408350" y="1266550"/>
              <a:ext cx="62425" cy="53450"/>
            </a:xfrm>
            <a:custGeom>
              <a:rect b="b" l="l" r="r" t="t"/>
              <a:pathLst>
                <a:path extrusionOk="0" h="2138" w="2497">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6" name="Google Shape;3246;p72"/>
            <p:cNvSpPr/>
            <p:nvPr/>
          </p:nvSpPr>
          <p:spPr>
            <a:xfrm>
              <a:off x="63323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7" name="Google Shape;3247;p72"/>
            <p:cNvSpPr/>
            <p:nvPr/>
          </p:nvSpPr>
          <p:spPr>
            <a:xfrm>
              <a:off x="63323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8" name="Google Shape;3248;p72"/>
            <p:cNvSpPr/>
            <p:nvPr/>
          </p:nvSpPr>
          <p:spPr>
            <a:xfrm>
              <a:off x="63323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9" name="Google Shape;3249;p72"/>
            <p:cNvSpPr/>
            <p:nvPr/>
          </p:nvSpPr>
          <p:spPr>
            <a:xfrm>
              <a:off x="633235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0" name="Google Shape;3250;p72"/>
            <p:cNvSpPr/>
            <p:nvPr/>
          </p:nvSpPr>
          <p:spPr>
            <a:xfrm>
              <a:off x="633235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1" name="Google Shape;3251;p72"/>
            <p:cNvSpPr/>
            <p:nvPr/>
          </p:nvSpPr>
          <p:spPr>
            <a:xfrm>
              <a:off x="63323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2" name="Google Shape;3252;p72"/>
            <p:cNvSpPr/>
            <p:nvPr/>
          </p:nvSpPr>
          <p:spPr>
            <a:xfrm>
              <a:off x="63323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3" name="Google Shape;3253;p72"/>
            <p:cNvSpPr/>
            <p:nvPr/>
          </p:nvSpPr>
          <p:spPr>
            <a:xfrm>
              <a:off x="6256150" y="2485550"/>
              <a:ext cx="62200" cy="53300"/>
            </a:xfrm>
            <a:custGeom>
              <a:rect b="b" l="l" r="r" t="t"/>
              <a:pathLst>
                <a:path extrusionOk="0" h="2132" w="2488">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4" name="Google Shape;3254;p72"/>
            <p:cNvSpPr/>
            <p:nvPr/>
          </p:nvSpPr>
          <p:spPr>
            <a:xfrm>
              <a:off x="6256150" y="2409350"/>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5" name="Google Shape;3255;p72"/>
            <p:cNvSpPr/>
            <p:nvPr/>
          </p:nvSpPr>
          <p:spPr>
            <a:xfrm>
              <a:off x="6256150" y="2028275"/>
              <a:ext cx="62200" cy="53450"/>
            </a:xfrm>
            <a:custGeom>
              <a:rect b="b" l="l" r="r" t="t"/>
              <a:pathLst>
                <a:path extrusionOk="0" h="2138" w="2488">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6" name="Google Shape;3256;p72"/>
            <p:cNvSpPr/>
            <p:nvPr/>
          </p:nvSpPr>
          <p:spPr>
            <a:xfrm>
              <a:off x="6256150" y="1952050"/>
              <a:ext cx="62200" cy="53450"/>
            </a:xfrm>
            <a:custGeom>
              <a:rect b="b" l="l" r="r" t="t"/>
              <a:pathLst>
                <a:path extrusionOk="0" h="2138" w="2488">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7" name="Google Shape;3257;p72"/>
            <p:cNvSpPr/>
            <p:nvPr/>
          </p:nvSpPr>
          <p:spPr>
            <a:xfrm>
              <a:off x="6256150" y="1876050"/>
              <a:ext cx="62200" cy="53350"/>
            </a:xfrm>
            <a:custGeom>
              <a:rect b="b" l="l" r="r" t="t"/>
              <a:pathLst>
                <a:path extrusionOk="0" h="2134" w="2488">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8" name="Google Shape;3258;p72"/>
            <p:cNvSpPr/>
            <p:nvPr/>
          </p:nvSpPr>
          <p:spPr>
            <a:xfrm>
              <a:off x="6256150" y="179985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9" name="Google Shape;3259;p72"/>
            <p:cNvSpPr/>
            <p:nvPr/>
          </p:nvSpPr>
          <p:spPr>
            <a:xfrm>
              <a:off x="6256150" y="172362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0" name="Google Shape;3260;p72"/>
            <p:cNvSpPr/>
            <p:nvPr/>
          </p:nvSpPr>
          <p:spPr>
            <a:xfrm>
              <a:off x="6256150" y="134275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1" name="Google Shape;3261;p72"/>
            <p:cNvSpPr/>
            <p:nvPr/>
          </p:nvSpPr>
          <p:spPr>
            <a:xfrm>
              <a:off x="617992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2" name="Google Shape;3262;p72"/>
            <p:cNvSpPr/>
            <p:nvPr/>
          </p:nvSpPr>
          <p:spPr>
            <a:xfrm>
              <a:off x="617992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3" name="Google Shape;3263;p72"/>
            <p:cNvSpPr/>
            <p:nvPr/>
          </p:nvSpPr>
          <p:spPr>
            <a:xfrm>
              <a:off x="617992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4" name="Google Shape;3264;p72"/>
            <p:cNvSpPr/>
            <p:nvPr/>
          </p:nvSpPr>
          <p:spPr>
            <a:xfrm>
              <a:off x="617992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5" name="Google Shape;3265;p72"/>
            <p:cNvSpPr/>
            <p:nvPr/>
          </p:nvSpPr>
          <p:spPr>
            <a:xfrm>
              <a:off x="6103700"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6" name="Google Shape;3266;p72"/>
            <p:cNvSpPr/>
            <p:nvPr/>
          </p:nvSpPr>
          <p:spPr>
            <a:xfrm>
              <a:off x="6103700"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7" name="Google Shape;3267;p72"/>
            <p:cNvSpPr/>
            <p:nvPr/>
          </p:nvSpPr>
          <p:spPr>
            <a:xfrm>
              <a:off x="6103700"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8" name="Google Shape;3268;p72"/>
            <p:cNvSpPr/>
            <p:nvPr/>
          </p:nvSpPr>
          <p:spPr>
            <a:xfrm>
              <a:off x="6103700" y="21045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9" name="Google Shape;3269;p72"/>
            <p:cNvSpPr/>
            <p:nvPr/>
          </p:nvSpPr>
          <p:spPr>
            <a:xfrm>
              <a:off x="6103700" y="1342750"/>
              <a:ext cx="62425" cy="53450"/>
            </a:xfrm>
            <a:custGeom>
              <a:rect b="b" l="l" r="r" t="t"/>
              <a:pathLst>
                <a:path extrusionOk="0" h="2138" w="2497">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0" name="Google Shape;3270;p72"/>
            <p:cNvSpPr/>
            <p:nvPr/>
          </p:nvSpPr>
          <p:spPr>
            <a:xfrm>
              <a:off x="6027500" y="2180700"/>
              <a:ext cx="62425" cy="53350"/>
            </a:xfrm>
            <a:custGeom>
              <a:rect b="b" l="l" r="r" t="t"/>
              <a:pathLst>
                <a:path extrusionOk="0" h="2134" w="2497">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1" name="Google Shape;3271;p72"/>
            <p:cNvSpPr/>
            <p:nvPr/>
          </p:nvSpPr>
          <p:spPr>
            <a:xfrm>
              <a:off x="6027500" y="134275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2" name="Google Shape;3272;p72"/>
            <p:cNvSpPr/>
            <p:nvPr/>
          </p:nvSpPr>
          <p:spPr>
            <a:xfrm>
              <a:off x="5951475"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3" name="Google Shape;3273;p72"/>
            <p:cNvSpPr/>
            <p:nvPr/>
          </p:nvSpPr>
          <p:spPr>
            <a:xfrm>
              <a:off x="595147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4" name="Google Shape;3274;p72"/>
            <p:cNvSpPr/>
            <p:nvPr/>
          </p:nvSpPr>
          <p:spPr>
            <a:xfrm>
              <a:off x="595147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5" name="Google Shape;3275;p72"/>
            <p:cNvSpPr/>
            <p:nvPr/>
          </p:nvSpPr>
          <p:spPr>
            <a:xfrm>
              <a:off x="595147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6" name="Google Shape;3276;p72"/>
            <p:cNvSpPr/>
            <p:nvPr/>
          </p:nvSpPr>
          <p:spPr>
            <a:xfrm>
              <a:off x="59514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7" name="Google Shape;3277;p72"/>
            <p:cNvSpPr/>
            <p:nvPr/>
          </p:nvSpPr>
          <p:spPr>
            <a:xfrm>
              <a:off x="587527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8" name="Google Shape;3278;p72"/>
            <p:cNvSpPr/>
            <p:nvPr/>
          </p:nvSpPr>
          <p:spPr>
            <a:xfrm>
              <a:off x="5875275" y="2637775"/>
              <a:ext cx="62225" cy="53450"/>
            </a:xfrm>
            <a:custGeom>
              <a:rect b="b" l="l" r="r" t="t"/>
              <a:pathLst>
                <a:path extrusionOk="0" h="2138" w="2489">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9" name="Google Shape;3279;p72"/>
            <p:cNvSpPr/>
            <p:nvPr/>
          </p:nvSpPr>
          <p:spPr>
            <a:xfrm>
              <a:off x="5875275" y="2561575"/>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0" name="Google Shape;3280;p72"/>
            <p:cNvSpPr/>
            <p:nvPr/>
          </p:nvSpPr>
          <p:spPr>
            <a:xfrm>
              <a:off x="587527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1" name="Google Shape;3281;p72"/>
            <p:cNvSpPr/>
            <p:nvPr/>
          </p:nvSpPr>
          <p:spPr>
            <a:xfrm>
              <a:off x="5875275"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2" name="Google Shape;3282;p72"/>
            <p:cNvSpPr/>
            <p:nvPr/>
          </p:nvSpPr>
          <p:spPr>
            <a:xfrm>
              <a:off x="587527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3" name="Google Shape;3283;p72"/>
            <p:cNvSpPr/>
            <p:nvPr/>
          </p:nvSpPr>
          <p:spPr>
            <a:xfrm>
              <a:off x="587527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4" name="Google Shape;3284;p72"/>
            <p:cNvSpPr/>
            <p:nvPr/>
          </p:nvSpPr>
          <p:spPr>
            <a:xfrm>
              <a:off x="5799275" y="2714000"/>
              <a:ext cx="62200" cy="53350"/>
            </a:xfrm>
            <a:custGeom>
              <a:rect b="b" l="l" r="r" t="t"/>
              <a:pathLst>
                <a:path extrusionOk="0" h="2134"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5" name="Google Shape;3285;p72"/>
            <p:cNvSpPr/>
            <p:nvPr/>
          </p:nvSpPr>
          <p:spPr>
            <a:xfrm>
              <a:off x="5799275" y="134275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6" name="Google Shape;3286;p72"/>
            <p:cNvSpPr/>
            <p:nvPr/>
          </p:nvSpPr>
          <p:spPr>
            <a:xfrm>
              <a:off x="5799125" y="1190550"/>
              <a:ext cx="62350" cy="53425"/>
            </a:xfrm>
            <a:custGeom>
              <a:rect b="b" l="l" r="r" t="t"/>
              <a:pathLst>
                <a:path extrusionOk="0" h="2137" w="2494">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7" name="Google Shape;3287;p72"/>
            <p:cNvSpPr/>
            <p:nvPr/>
          </p:nvSpPr>
          <p:spPr>
            <a:xfrm>
              <a:off x="5723050"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8" name="Google Shape;3288;p72"/>
            <p:cNvSpPr/>
            <p:nvPr/>
          </p:nvSpPr>
          <p:spPr>
            <a:xfrm>
              <a:off x="5723050"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9" name="Google Shape;3289;p72"/>
            <p:cNvSpPr/>
            <p:nvPr/>
          </p:nvSpPr>
          <p:spPr>
            <a:xfrm>
              <a:off x="5723050" y="2942425"/>
              <a:ext cx="62225" cy="53450"/>
            </a:xfrm>
            <a:custGeom>
              <a:rect b="b" l="l" r="r" t="t"/>
              <a:pathLst>
                <a:path extrusionOk="0" h="2138" w="2489">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0" name="Google Shape;3290;p72"/>
            <p:cNvSpPr/>
            <p:nvPr/>
          </p:nvSpPr>
          <p:spPr>
            <a:xfrm>
              <a:off x="5723050" y="271400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1" name="Google Shape;3291;p72"/>
            <p:cNvSpPr/>
            <p:nvPr/>
          </p:nvSpPr>
          <p:spPr>
            <a:xfrm>
              <a:off x="5723050" y="134275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2" name="Google Shape;3292;p72"/>
            <p:cNvSpPr/>
            <p:nvPr/>
          </p:nvSpPr>
          <p:spPr>
            <a:xfrm>
              <a:off x="5722900" y="1190550"/>
              <a:ext cx="62375" cy="53425"/>
            </a:xfrm>
            <a:custGeom>
              <a:rect b="b" l="l" r="r" t="t"/>
              <a:pathLst>
                <a:path extrusionOk="0" h="2137" w="2495">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3" name="Google Shape;3293;p72"/>
            <p:cNvSpPr/>
            <p:nvPr/>
          </p:nvSpPr>
          <p:spPr>
            <a:xfrm>
              <a:off x="56468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4" name="Google Shape;3294;p72"/>
            <p:cNvSpPr/>
            <p:nvPr/>
          </p:nvSpPr>
          <p:spPr>
            <a:xfrm>
              <a:off x="5646825" y="2866425"/>
              <a:ext cx="62225" cy="53275"/>
            </a:xfrm>
            <a:custGeom>
              <a:rect b="b" l="l" r="r" t="t"/>
              <a:pathLst>
                <a:path extrusionOk="0" h="2131" w="2489">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5" name="Google Shape;3295;p72"/>
            <p:cNvSpPr/>
            <p:nvPr/>
          </p:nvSpPr>
          <p:spPr>
            <a:xfrm>
              <a:off x="56468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6" name="Google Shape;3296;p72"/>
            <p:cNvSpPr/>
            <p:nvPr/>
          </p:nvSpPr>
          <p:spPr>
            <a:xfrm>
              <a:off x="56468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7" name="Google Shape;3297;p72"/>
            <p:cNvSpPr/>
            <p:nvPr/>
          </p:nvSpPr>
          <p:spPr>
            <a:xfrm>
              <a:off x="56468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8" name="Google Shape;3298;p72"/>
            <p:cNvSpPr/>
            <p:nvPr/>
          </p:nvSpPr>
          <p:spPr>
            <a:xfrm>
              <a:off x="5646700" y="119055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9" name="Google Shape;3299;p72"/>
            <p:cNvSpPr/>
            <p:nvPr/>
          </p:nvSpPr>
          <p:spPr>
            <a:xfrm>
              <a:off x="5570625" y="3018650"/>
              <a:ext cx="62200" cy="53425"/>
            </a:xfrm>
            <a:custGeom>
              <a:rect b="b" l="l" r="r" t="t"/>
              <a:pathLst>
                <a:path extrusionOk="0" h="2137" w="2488">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0" name="Google Shape;3300;p72"/>
            <p:cNvSpPr/>
            <p:nvPr/>
          </p:nvSpPr>
          <p:spPr>
            <a:xfrm>
              <a:off x="5570625" y="2942425"/>
              <a:ext cx="62200" cy="53450"/>
            </a:xfrm>
            <a:custGeom>
              <a:rect b="b" l="l" r="r" t="t"/>
              <a:pathLst>
                <a:path extrusionOk="0" h="2138" w="2488">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1" name="Google Shape;3301;p72"/>
            <p:cNvSpPr/>
            <p:nvPr/>
          </p:nvSpPr>
          <p:spPr>
            <a:xfrm>
              <a:off x="5570475" y="1190550"/>
              <a:ext cx="62350" cy="53325"/>
            </a:xfrm>
            <a:custGeom>
              <a:rect b="b" l="l" r="r" t="t"/>
              <a:pathLst>
                <a:path extrusionOk="0" h="2133" w="2494">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2" name="Google Shape;3302;p72"/>
            <p:cNvSpPr/>
            <p:nvPr/>
          </p:nvSpPr>
          <p:spPr>
            <a:xfrm>
              <a:off x="5494400" y="29424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3" name="Google Shape;3303;p72"/>
            <p:cNvSpPr/>
            <p:nvPr/>
          </p:nvSpPr>
          <p:spPr>
            <a:xfrm>
              <a:off x="549440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4" name="Google Shape;3304;p72"/>
            <p:cNvSpPr/>
            <p:nvPr/>
          </p:nvSpPr>
          <p:spPr>
            <a:xfrm>
              <a:off x="5494275" y="1190550"/>
              <a:ext cx="62350" cy="53325"/>
            </a:xfrm>
            <a:custGeom>
              <a:rect b="b" l="l" r="r" t="t"/>
              <a:pathLst>
                <a:path extrusionOk="0" h="2133" w="2494">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5" name="Google Shape;3305;p72"/>
            <p:cNvSpPr/>
            <p:nvPr/>
          </p:nvSpPr>
          <p:spPr>
            <a:xfrm>
              <a:off x="5418200"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6" name="Google Shape;3306;p72"/>
            <p:cNvSpPr/>
            <p:nvPr/>
          </p:nvSpPr>
          <p:spPr>
            <a:xfrm>
              <a:off x="5418200"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7" name="Google Shape;3307;p72"/>
            <p:cNvSpPr/>
            <p:nvPr/>
          </p:nvSpPr>
          <p:spPr>
            <a:xfrm>
              <a:off x="5418200" y="1266550"/>
              <a:ext cx="62425" cy="53450"/>
            </a:xfrm>
            <a:custGeom>
              <a:rect b="b" l="l" r="r" t="t"/>
              <a:pathLst>
                <a:path extrusionOk="0" h="2138" w="2497">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8" name="Google Shape;3308;p72"/>
            <p:cNvSpPr/>
            <p:nvPr/>
          </p:nvSpPr>
          <p:spPr>
            <a:xfrm>
              <a:off x="5418200" y="11905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9" name="Google Shape;3309;p72"/>
            <p:cNvSpPr/>
            <p:nvPr/>
          </p:nvSpPr>
          <p:spPr>
            <a:xfrm>
              <a:off x="5341975"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0" name="Google Shape;3310;p72"/>
            <p:cNvSpPr/>
            <p:nvPr/>
          </p:nvSpPr>
          <p:spPr>
            <a:xfrm>
              <a:off x="5341975"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1" name="Google Shape;3311;p72"/>
            <p:cNvSpPr/>
            <p:nvPr/>
          </p:nvSpPr>
          <p:spPr>
            <a:xfrm>
              <a:off x="5265775" y="2790200"/>
              <a:ext cx="62200" cy="53350"/>
            </a:xfrm>
            <a:custGeom>
              <a:rect b="b" l="l" r="r" t="t"/>
              <a:pathLst>
                <a:path extrusionOk="0" h="2134" w="2488">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2" name="Google Shape;3312;p72"/>
            <p:cNvSpPr/>
            <p:nvPr/>
          </p:nvSpPr>
          <p:spPr>
            <a:xfrm>
              <a:off x="5265775" y="2714000"/>
              <a:ext cx="62200" cy="53350"/>
            </a:xfrm>
            <a:custGeom>
              <a:rect b="b" l="l" r="r" t="t"/>
              <a:pathLst>
                <a:path extrusionOk="0" h="2134" w="2488">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3" name="Google Shape;3313;p72"/>
            <p:cNvSpPr/>
            <p:nvPr/>
          </p:nvSpPr>
          <p:spPr>
            <a:xfrm>
              <a:off x="5265775" y="1266550"/>
              <a:ext cx="62200" cy="53450"/>
            </a:xfrm>
            <a:custGeom>
              <a:rect b="b" l="l" r="r" t="t"/>
              <a:pathLst>
                <a:path extrusionOk="0" h="2138" w="2488">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4" name="Google Shape;3314;p72"/>
            <p:cNvSpPr/>
            <p:nvPr/>
          </p:nvSpPr>
          <p:spPr>
            <a:xfrm>
              <a:off x="5189550"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5" name="Google Shape;3315;p72"/>
            <p:cNvSpPr/>
            <p:nvPr/>
          </p:nvSpPr>
          <p:spPr>
            <a:xfrm>
              <a:off x="5189550" y="2790200"/>
              <a:ext cx="62225" cy="53350"/>
            </a:xfrm>
            <a:custGeom>
              <a:rect b="b" l="l" r="r" t="t"/>
              <a:pathLst>
                <a:path extrusionOk="0" h="2134" w="2489">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6" name="Google Shape;3316;p72"/>
            <p:cNvSpPr/>
            <p:nvPr/>
          </p:nvSpPr>
          <p:spPr>
            <a:xfrm>
              <a:off x="5189550" y="1342750"/>
              <a:ext cx="62225" cy="53350"/>
            </a:xfrm>
            <a:custGeom>
              <a:rect b="b" l="l" r="r" t="t"/>
              <a:pathLst>
                <a:path extrusionOk="0" h="2134" w="2489">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7" name="Google Shape;3317;p72"/>
            <p:cNvSpPr/>
            <p:nvPr/>
          </p:nvSpPr>
          <p:spPr>
            <a:xfrm>
              <a:off x="5113350" y="3094850"/>
              <a:ext cx="62400" cy="53350"/>
            </a:xfrm>
            <a:custGeom>
              <a:rect b="b" l="l" r="r" t="t"/>
              <a:pathLst>
                <a:path extrusionOk="0" h="2134" w="2496">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8" name="Google Shape;3318;p72"/>
            <p:cNvSpPr/>
            <p:nvPr/>
          </p:nvSpPr>
          <p:spPr>
            <a:xfrm>
              <a:off x="5113350" y="3018650"/>
              <a:ext cx="62400" cy="53425"/>
            </a:xfrm>
            <a:custGeom>
              <a:rect b="b" l="l" r="r" t="t"/>
              <a:pathLst>
                <a:path extrusionOk="0" h="2137" w="2496">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9" name="Google Shape;3319;p72"/>
            <p:cNvSpPr/>
            <p:nvPr/>
          </p:nvSpPr>
          <p:spPr>
            <a:xfrm>
              <a:off x="5113350" y="2942425"/>
              <a:ext cx="62400" cy="53450"/>
            </a:xfrm>
            <a:custGeom>
              <a:rect b="b" l="l" r="r" t="t"/>
              <a:pathLst>
                <a:path extrusionOk="0" h="2138" w="2496">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0" name="Google Shape;3320;p72"/>
            <p:cNvSpPr/>
            <p:nvPr/>
          </p:nvSpPr>
          <p:spPr>
            <a:xfrm>
              <a:off x="5113350" y="2866425"/>
              <a:ext cx="62400" cy="53275"/>
            </a:xfrm>
            <a:custGeom>
              <a:rect b="b" l="l" r="r" t="t"/>
              <a:pathLst>
                <a:path extrusionOk="0" h="2131" w="2496">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1" name="Google Shape;3321;p72"/>
            <p:cNvSpPr/>
            <p:nvPr/>
          </p:nvSpPr>
          <p:spPr>
            <a:xfrm>
              <a:off x="5113350" y="2790200"/>
              <a:ext cx="62400" cy="53350"/>
            </a:xfrm>
            <a:custGeom>
              <a:rect b="b" l="l" r="r" t="t"/>
              <a:pathLst>
                <a:path extrusionOk="0" h="2134" w="2496">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2" name="Google Shape;3322;p72"/>
            <p:cNvSpPr/>
            <p:nvPr/>
          </p:nvSpPr>
          <p:spPr>
            <a:xfrm>
              <a:off x="5113350" y="2714000"/>
              <a:ext cx="62400" cy="53350"/>
            </a:xfrm>
            <a:custGeom>
              <a:rect b="b" l="l" r="r" t="t"/>
              <a:pathLst>
                <a:path extrusionOk="0" h="2134" w="2496">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3" name="Google Shape;3323;p72"/>
            <p:cNvSpPr/>
            <p:nvPr/>
          </p:nvSpPr>
          <p:spPr>
            <a:xfrm>
              <a:off x="5113350" y="141897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4" name="Google Shape;3324;p72"/>
            <p:cNvSpPr/>
            <p:nvPr/>
          </p:nvSpPr>
          <p:spPr>
            <a:xfrm>
              <a:off x="5113350" y="134275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5" name="Google Shape;3325;p72"/>
            <p:cNvSpPr/>
            <p:nvPr/>
          </p:nvSpPr>
          <p:spPr>
            <a:xfrm>
              <a:off x="50373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6" name="Google Shape;3326;p72"/>
            <p:cNvSpPr/>
            <p:nvPr/>
          </p:nvSpPr>
          <p:spPr>
            <a:xfrm>
              <a:off x="503732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7" name="Google Shape;3327;p72"/>
            <p:cNvSpPr/>
            <p:nvPr/>
          </p:nvSpPr>
          <p:spPr>
            <a:xfrm>
              <a:off x="5037325" y="2866425"/>
              <a:ext cx="62225" cy="53275"/>
            </a:xfrm>
            <a:custGeom>
              <a:rect b="b" l="l" r="r" t="t"/>
              <a:pathLst>
                <a:path extrusionOk="0" h="2131" w="2489">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8" name="Google Shape;3328;p72"/>
            <p:cNvSpPr/>
            <p:nvPr/>
          </p:nvSpPr>
          <p:spPr>
            <a:xfrm>
              <a:off x="50373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9" name="Google Shape;3329;p72"/>
            <p:cNvSpPr/>
            <p:nvPr/>
          </p:nvSpPr>
          <p:spPr>
            <a:xfrm>
              <a:off x="50373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0" name="Google Shape;3330;p72"/>
            <p:cNvSpPr/>
            <p:nvPr/>
          </p:nvSpPr>
          <p:spPr>
            <a:xfrm>
              <a:off x="5037325"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1" name="Google Shape;3331;p72"/>
            <p:cNvSpPr/>
            <p:nvPr/>
          </p:nvSpPr>
          <p:spPr>
            <a:xfrm>
              <a:off x="50373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2" name="Google Shape;3332;p72"/>
            <p:cNvSpPr/>
            <p:nvPr/>
          </p:nvSpPr>
          <p:spPr>
            <a:xfrm>
              <a:off x="4961125"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3" name="Google Shape;3333;p72"/>
            <p:cNvSpPr/>
            <p:nvPr/>
          </p:nvSpPr>
          <p:spPr>
            <a:xfrm>
              <a:off x="49611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4" name="Google Shape;3334;p72"/>
            <p:cNvSpPr/>
            <p:nvPr/>
          </p:nvSpPr>
          <p:spPr>
            <a:xfrm>
              <a:off x="49611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5" name="Google Shape;3335;p72"/>
            <p:cNvSpPr/>
            <p:nvPr/>
          </p:nvSpPr>
          <p:spPr>
            <a:xfrm>
              <a:off x="49611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6" name="Google Shape;3336;p72"/>
            <p:cNvSpPr/>
            <p:nvPr/>
          </p:nvSpPr>
          <p:spPr>
            <a:xfrm>
              <a:off x="49611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7" name="Google Shape;3337;p72"/>
            <p:cNvSpPr/>
            <p:nvPr/>
          </p:nvSpPr>
          <p:spPr>
            <a:xfrm>
              <a:off x="49611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8" name="Google Shape;3338;p72"/>
            <p:cNvSpPr/>
            <p:nvPr/>
          </p:nvSpPr>
          <p:spPr>
            <a:xfrm>
              <a:off x="4884900" y="2637775"/>
              <a:ext cx="62225" cy="53450"/>
            </a:xfrm>
            <a:custGeom>
              <a:rect b="b" l="l" r="r" t="t"/>
              <a:pathLst>
                <a:path extrusionOk="0" h="2138" w="2489">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9" name="Google Shape;3339;p72"/>
            <p:cNvSpPr/>
            <p:nvPr/>
          </p:nvSpPr>
          <p:spPr>
            <a:xfrm>
              <a:off x="48849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0" name="Google Shape;3340;p72"/>
            <p:cNvSpPr/>
            <p:nvPr/>
          </p:nvSpPr>
          <p:spPr>
            <a:xfrm>
              <a:off x="48849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1" name="Google Shape;3341;p72"/>
            <p:cNvSpPr/>
            <p:nvPr/>
          </p:nvSpPr>
          <p:spPr>
            <a:xfrm>
              <a:off x="488490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2" name="Google Shape;3342;p72"/>
            <p:cNvSpPr/>
            <p:nvPr/>
          </p:nvSpPr>
          <p:spPr>
            <a:xfrm>
              <a:off x="4808700" y="2637775"/>
              <a:ext cx="62400" cy="53450"/>
            </a:xfrm>
            <a:custGeom>
              <a:rect b="b" l="l" r="r" t="t"/>
              <a:pathLst>
                <a:path extrusionOk="0" h="2138" w="2496">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3" name="Google Shape;3343;p72"/>
            <p:cNvSpPr/>
            <p:nvPr/>
          </p:nvSpPr>
          <p:spPr>
            <a:xfrm>
              <a:off x="4808700" y="2561575"/>
              <a:ext cx="62400" cy="53425"/>
            </a:xfrm>
            <a:custGeom>
              <a:rect b="b" l="l" r="r" t="t"/>
              <a:pathLst>
                <a:path extrusionOk="0" h="2137" w="2496">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4" name="Google Shape;3344;p72"/>
            <p:cNvSpPr/>
            <p:nvPr/>
          </p:nvSpPr>
          <p:spPr>
            <a:xfrm>
              <a:off x="4808700" y="141897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5" name="Google Shape;3345;p72"/>
            <p:cNvSpPr/>
            <p:nvPr/>
          </p:nvSpPr>
          <p:spPr>
            <a:xfrm>
              <a:off x="48087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6" name="Google Shape;3346;p72"/>
            <p:cNvSpPr/>
            <p:nvPr/>
          </p:nvSpPr>
          <p:spPr>
            <a:xfrm>
              <a:off x="4808700" y="11905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7" name="Google Shape;3347;p72"/>
            <p:cNvSpPr/>
            <p:nvPr/>
          </p:nvSpPr>
          <p:spPr>
            <a:xfrm>
              <a:off x="4808700" y="1038125"/>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8" name="Google Shape;3348;p72"/>
            <p:cNvSpPr/>
            <p:nvPr/>
          </p:nvSpPr>
          <p:spPr>
            <a:xfrm>
              <a:off x="4732475" y="27902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9" name="Google Shape;3349;p72"/>
            <p:cNvSpPr/>
            <p:nvPr/>
          </p:nvSpPr>
          <p:spPr>
            <a:xfrm>
              <a:off x="4732475" y="2714000"/>
              <a:ext cx="62425" cy="53350"/>
            </a:xfrm>
            <a:custGeom>
              <a:rect b="b" l="l" r="r" t="t"/>
              <a:pathLst>
                <a:path extrusionOk="0" h="2134" w="2497">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0" name="Google Shape;3350;p72"/>
            <p:cNvSpPr/>
            <p:nvPr/>
          </p:nvSpPr>
          <p:spPr>
            <a:xfrm>
              <a:off x="4732475" y="2561575"/>
              <a:ext cx="62425" cy="53425"/>
            </a:xfrm>
            <a:custGeom>
              <a:rect b="b" l="l" r="r" t="t"/>
              <a:pathLst>
                <a:path extrusionOk="0" h="2137" w="2497">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1" name="Google Shape;3351;p72"/>
            <p:cNvSpPr/>
            <p:nvPr/>
          </p:nvSpPr>
          <p:spPr>
            <a:xfrm>
              <a:off x="473247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2" name="Google Shape;3352;p72"/>
            <p:cNvSpPr/>
            <p:nvPr/>
          </p:nvSpPr>
          <p:spPr>
            <a:xfrm>
              <a:off x="4732475" y="11905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3" name="Google Shape;3353;p72"/>
            <p:cNvSpPr/>
            <p:nvPr/>
          </p:nvSpPr>
          <p:spPr>
            <a:xfrm>
              <a:off x="4656475" y="2866425"/>
              <a:ext cx="62200" cy="53275"/>
            </a:xfrm>
            <a:custGeom>
              <a:rect b="b" l="l" r="r" t="t"/>
              <a:pathLst>
                <a:path extrusionOk="0" h="2131" w="2488">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4" name="Google Shape;3354;p72"/>
            <p:cNvSpPr/>
            <p:nvPr/>
          </p:nvSpPr>
          <p:spPr>
            <a:xfrm>
              <a:off x="4656475" y="27902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5" name="Google Shape;3355;p72"/>
            <p:cNvSpPr/>
            <p:nvPr/>
          </p:nvSpPr>
          <p:spPr>
            <a:xfrm>
              <a:off x="4656475" y="271400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6" name="Google Shape;3356;p72"/>
            <p:cNvSpPr/>
            <p:nvPr/>
          </p:nvSpPr>
          <p:spPr>
            <a:xfrm>
              <a:off x="4656475" y="2485550"/>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7" name="Google Shape;3357;p72"/>
            <p:cNvSpPr/>
            <p:nvPr/>
          </p:nvSpPr>
          <p:spPr>
            <a:xfrm>
              <a:off x="465647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8" name="Google Shape;3358;p72"/>
            <p:cNvSpPr/>
            <p:nvPr/>
          </p:nvSpPr>
          <p:spPr>
            <a:xfrm>
              <a:off x="465647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9" name="Google Shape;3359;p72"/>
            <p:cNvSpPr/>
            <p:nvPr/>
          </p:nvSpPr>
          <p:spPr>
            <a:xfrm>
              <a:off x="46564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0" name="Google Shape;3360;p72"/>
            <p:cNvSpPr/>
            <p:nvPr/>
          </p:nvSpPr>
          <p:spPr>
            <a:xfrm>
              <a:off x="4656475" y="1038125"/>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1" name="Google Shape;3361;p72"/>
            <p:cNvSpPr/>
            <p:nvPr/>
          </p:nvSpPr>
          <p:spPr>
            <a:xfrm>
              <a:off x="4580250" y="29424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2" name="Google Shape;3362;p72"/>
            <p:cNvSpPr/>
            <p:nvPr/>
          </p:nvSpPr>
          <p:spPr>
            <a:xfrm>
              <a:off x="458025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3" name="Google Shape;3363;p72"/>
            <p:cNvSpPr/>
            <p:nvPr/>
          </p:nvSpPr>
          <p:spPr>
            <a:xfrm>
              <a:off x="458025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4" name="Google Shape;3364;p72"/>
            <p:cNvSpPr/>
            <p:nvPr/>
          </p:nvSpPr>
          <p:spPr>
            <a:xfrm>
              <a:off x="4580250"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5" name="Google Shape;3365;p72"/>
            <p:cNvSpPr/>
            <p:nvPr/>
          </p:nvSpPr>
          <p:spPr>
            <a:xfrm>
              <a:off x="458025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6" name="Google Shape;3366;p72"/>
            <p:cNvSpPr/>
            <p:nvPr/>
          </p:nvSpPr>
          <p:spPr>
            <a:xfrm>
              <a:off x="45802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7" name="Google Shape;3367;p72"/>
            <p:cNvSpPr/>
            <p:nvPr/>
          </p:nvSpPr>
          <p:spPr>
            <a:xfrm>
              <a:off x="45802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8" name="Google Shape;3368;p72"/>
            <p:cNvSpPr/>
            <p:nvPr/>
          </p:nvSpPr>
          <p:spPr>
            <a:xfrm>
              <a:off x="45802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9" name="Google Shape;3369;p72"/>
            <p:cNvSpPr/>
            <p:nvPr/>
          </p:nvSpPr>
          <p:spPr>
            <a:xfrm>
              <a:off x="450405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0" name="Google Shape;3370;p72"/>
            <p:cNvSpPr/>
            <p:nvPr/>
          </p:nvSpPr>
          <p:spPr>
            <a:xfrm>
              <a:off x="4504050"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1" name="Google Shape;3371;p72"/>
            <p:cNvSpPr/>
            <p:nvPr/>
          </p:nvSpPr>
          <p:spPr>
            <a:xfrm>
              <a:off x="45040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2" name="Google Shape;3372;p72"/>
            <p:cNvSpPr/>
            <p:nvPr/>
          </p:nvSpPr>
          <p:spPr>
            <a:xfrm>
              <a:off x="450405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3" name="Google Shape;3373;p72"/>
            <p:cNvSpPr/>
            <p:nvPr/>
          </p:nvSpPr>
          <p:spPr>
            <a:xfrm>
              <a:off x="45040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4" name="Google Shape;3374;p72"/>
            <p:cNvSpPr/>
            <p:nvPr/>
          </p:nvSpPr>
          <p:spPr>
            <a:xfrm>
              <a:off x="45040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5" name="Google Shape;3375;p72"/>
            <p:cNvSpPr/>
            <p:nvPr/>
          </p:nvSpPr>
          <p:spPr>
            <a:xfrm>
              <a:off x="4427825" y="2942425"/>
              <a:ext cx="62425" cy="53450"/>
            </a:xfrm>
            <a:custGeom>
              <a:rect b="b" l="l" r="r" t="t"/>
              <a:pathLst>
                <a:path extrusionOk="0" h="2138" w="2497">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6" name="Google Shape;3376;p72"/>
            <p:cNvSpPr/>
            <p:nvPr/>
          </p:nvSpPr>
          <p:spPr>
            <a:xfrm>
              <a:off x="4427825" y="2866425"/>
              <a:ext cx="62425" cy="53275"/>
            </a:xfrm>
            <a:custGeom>
              <a:rect b="b" l="l" r="r" t="t"/>
              <a:pathLst>
                <a:path extrusionOk="0" h="2131" w="2497">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7" name="Google Shape;3377;p72"/>
            <p:cNvSpPr/>
            <p:nvPr/>
          </p:nvSpPr>
          <p:spPr>
            <a:xfrm>
              <a:off x="4427825" y="2790200"/>
              <a:ext cx="62425" cy="53350"/>
            </a:xfrm>
            <a:custGeom>
              <a:rect b="b" l="l" r="r" t="t"/>
              <a:pathLst>
                <a:path extrusionOk="0" h="2134" w="2497">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8" name="Google Shape;3378;p72"/>
            <p:cNvSpPr/>
            <p:nvPr/>
          </p:nvSpPr>
          <p:spPr>
            <a:xfrm>
              <a:off x="4427825" y="2561575"/>
              <a:ext cx="62425" cy="53425"/>
            </a:xfrm>
            <a:custGeom>
              <a:rect b="b" l="l" r="r" t="t"/>
              <a:pathLst>
                <a:path extrusionOk="0" h="2137" w="2497">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9" name="Google Shape;3379;p72"/>
            <p:cNvSpPr/>
            <p:nvPr/>
          </p:nvSpPr>
          <p:spPr>
            <a:xfrm>
              <a:off x="4427825" y="2485550"/>
              <a:ext cx="62425" cy="53300"/>
            </a:xfrm>
            <a:custGeom>
              <a:rect b="b" l="l" r="r" t="t"/>
              <a:pathLst>
                <a:path extrusionOk="0" h="2132" w="2497">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0" name="Google Shape;3380;p72"/>
            <p:cNvSpPr/>
            <p:nvPr/>
          </p:nvSpPr>
          <p:spPr>
            <a:xfrm>
              <a:off x="4427825" y="2409350"/>
              <a:ext cx="62425" cy="53350"/>
            </a:xfrm>
            <a:custGeom>
              <a:rect b="b" l="l" r="r" t="t"/>
              <a:pathLst>
                <a:path extrusionOk="0" h="2134"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1" name="Google Shape;3381;p72"/>
            <p:cNvSpPr/>
            <p:nvPr/>
          </p:nvSpPr>
          <p:spPr>
            <a:xfrm>
              <a:off x="435160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2" name="Google Shape;3382;p72"/>
            <p:cNvSpPr/>
            <p:nvPr/>
          </p:nvSpPr>
          <p:spPr>
            <a:xfrm>
              <a:off x="435160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3" name="Google Shape;3383;p72"/>
            <p:cNvSpPr/>
            <p:nvPr/>
          </p:nvSpPr>
          <p:spPr>
            <a:xfrm>
              <a:off x="4351600" y="2637775"/>
              <a:ext cx="62425" cy="53450"/>
            </a:xfrm>
            <a:custGeom>
              <a:rect b="b" l="l" r="r" t="t"/>
              <a:pathLst>
                <a:path extrusionOk="0" h="2138" w="2497">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4" name="Google Shape;3384;p72"/>
            <p:cNvSpPr/>
            <p:nvPr/>
          </p:nvSpPr>
          <p:spPr>
            <a:xfrm>
              <a:off x="4351600" y="2561575"/>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5" name="Google Shape;3385;p72"/>
            <p:cNvSpPr/>
            <p:nvPr/>
          </p:nvSpPr>
          <p:spPr>
            <a:xfrm>
              <a:off x="4275600" y="26377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6" name="Google Shape;3386;p72"/>
            <p:cNvSpPr/>
            <p:nvPr/>
          </p:nvSpPr>
          <p:spPr>
            <a:xfrm>
              <a:off x="42756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7" name="Google Shape;3387;p72"/>
            <p:cNvSpPr/>
            <p:nvPr/>
          </p:nvSpPr>
          <p:spPr>
            <a:xfrm>
              <a:off x="427560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8" name="Google Shape;3388;p72"/>
            <p:cNvSpPr/>
            <p:nvPr/>
          </p:nvSpPr>
          <p:spPr>
            <a:xfrm>
              <a:off x="42756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9" name="Google Shape;3389;p72"/>
            <p:cNvSpPr/>
            <p:nvPr/>
          </p:nvSpPr>
          <p:spPr>
            <a:xfrm>
              <a:off x="42756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0" name="Google Shape;3390;p72"/>
            <p:cNvSpPr/>
            <p:nvPr/>
          </p:nvSpPr>
          <p:spPr>
            <a:xfrm>
              <a:off x="4275600" y="2256925"/>
              <a:ext cx="62350" cy="53425"/>
            </a:xfrm>
            <a:custGeom>
              <a:rect b="b" l="l" r="r" t="t"/>
              <a:pathLst>
                <a:path extrusionOk="0" h="2137" w="2494">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1" name="Google Shape;3391;p72"/>
            <p:cNvSpPr/>
            <p:nvPr/>
          </p:nvSpPr>
          <p:spPr>
            <a:xfrm>
              <a:off x="419940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2" name="Google Shape;3392;p72"/>
            <p:cNvSpPr/>
            <p:nvPr/>
          </p:nvSpPr>
          <p:spPr>
            <a:xfrm>
              <a:off x="41994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3" name="Google Shape;3393;p72"/>
            <p:cNvSpPr/>
            <p:nvPr/>
          </p:nvSpPr>
          <p:spPr>
            <a:xfrm>
              <a:off x="419940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4" name="Google Shape;3394;p72"/>
            <p:cNvSpPr/>
            <p:nvPr/>
          </p:nvSpPr>
          <p:spPr>
            <a:xfrm>
              <a:off x="4123175" y="23331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5" name="Google Shape;3395;p72"/>
            <p:cNvSpPr/>
            <p:nvPr/>
          </p:nvSpPr>
          <p:spPr>
            <a:xfrm>
              <a:off x="4123175" y="2256925"/>
              <a:ext cx="62350" cy="53425"/>
            </a:xfrm>
            <a:custGeom>
              <a:rect b="b" l="l" r="r" t="t"/>
              <a:pathLst>
                <a:path extrusionOk="0" h="2137" w="2494">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96" name="Google Shape;3396;p72"/>
          <p:cNvGrpSpPr/>
          <p:nvPr/>
        </p:nvGrpSpPr>
        <p:grpSpPr>
          <a:xfrm>
            <a:off x="5857556" y="1206552"/>
            <a:ext cx="2590840" cy="1380235"/>
            <a:chOff x="233350" y="949250"/>
            <a:chExt cx="7137300" cy="3802300"/>
          </a:xfrm>
        </p:grpSpPr>
        <p:sp>
          <p:nvSpPr>
            <p:cNvPr id="3397" name="Google Shape;3397;p72"/>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8" name="Google Shape;3398;p72"/>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9" name="Google Shape;3399;p72"/>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0" name="Google Shape;3400;p72"/>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1" name="Google Shape;3401;p72"/>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2" name="Google Shape;3402;p72"/>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3" name="Google Shape;3403;p72"/>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4" name="Google Shape;3404;p72"/>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5" name="Google Shape;3405;p72"/>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6" name="Google Shape;3406;p72"/>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7" name="Google Shape;3407;p72"/>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8" name="Google Shape;3408;p72"/>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9" name="Google Shape;3409;p72"/>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0" name="Google Shape;3410;p72"/>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1" name="Google Shape;3411;p72"/>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2" name="Google Shape;3412;p72"/>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3" name="Google Shape;3413;p72"/>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4" name="Google Shape;3414;p72"/>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5" name="Google Shape;3415;p72"/>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6" name="Google Shape;3416;p72"/>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7" name="Google Shape;3417;p72"/>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8" name="Google Shape;3418;p72"/>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9" name="Google Shape;3419;p72"/>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0" name="Google Shape;3420;p72"/>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1" name="Google Shape;3421;p72"/>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2" name="Google Shape;3422;p72"/>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3" name="Google Shape;3423;p72"/>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4" name="Google Shape;3424;p72"/>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5" name="Google Shape;3425;p72"/>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6" name="Google Shape;3426;p72"/>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7" name="Google Shape;3427;p72"/>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8" name="Google Shape;3428;p72"/>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9" name="Google Shape;3429;p72"/>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0" name="Google Shape;3430;p72"/>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1" name="Google Shape;3431;p72"/>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2" name="Google Shape;3432;p72"/>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3" name="Google Shape;3433;p72"/>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4" name="Google Shape;3434;p72"/>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5" name="Google Shape;3435;p72"/>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6" name="Google Shape;3436;p72"/>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7" name="Google Shape;3437;p72"/>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8" name="Google Shape;3438;p72"/>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9" name="Google Shape;3439;p72"/>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0" name="Google Shape;3440;p72"/>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1" name="Google Shape;3441;p72"/>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2" name="Google Shape;3442;p72"/>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3" name="Google Shape;3443;p72"/>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4" name="Google Shape;3444;p72"/>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5" name="Google Shape;3445;p72"/>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6" name="Google Shape;3446;p72"/>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7" name="Google Shape;3447;p72"/>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48" name="Google Shape;3448;p72"/>
          <p:cNvGrpSpPr/>
          <p:nvPr/>
        </p:nvGrpSpPr>
        <p:grpSpPr>
          <a:xfrm>
            <a:off x="7671985" y="3251325"/>
            <a:ext cx="104231" cy="320340"/>
            <a:chOff x="7564426" y="3224343"/>
            <a:chExt cx="119985" cy="368801"/>
          </a:xfrm>
        </p:grpSpPr>
        <p:sp>
          <p:nvSpPr>
            <p:cNvPr id="3449" name="Google Shape;3449;p72"/>
            <p:cNvSpPr/>
            <p:nvPr/>
          </p:nvSpPr>
          <p:spPr>
            <a:xfrm>
              <a:off x="7564426" y="3224379"/>
              <a:ext cx="119985" cy="368765"/>
            </a:xfrm>
            <a:custGeom>
              <a:rect b="b" l="l" r="r" t="t"/>
              <a:pathLst>
                <a:path extrusionOk="0" h="40557" w="13196">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0" name="Google Shape;3450;p72"/>
            <p:cNvSpPr/>
            <p:nvPr/>
          </p:nvSpPr>
          <p:spPr>
            <a:xfrm>
              <a:off x="7564426" y="3224343"/>
              <a:ext cx="119985" cy="368801"/>
            </a:xfrm>
            <a:custGeom>
              <a:rect b="b" l="l" r="r" t="t"/>
              <a:pathLst>
                <a:path extrusionOk="0" h="40561" w="13196">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51" name="Google Shape;3451;p72"/>
          <p:cNvGrpSpPr/>
          <p:nvPr/>
        </p:nvGrpSpPr>
        <p:grpSpPr>
          <a:xfrm>
            <a:off x="7371473" y="3245427"/>
            <a:ext cx="189489" cy="332132"/>
            <a:chOff x="8370831" y="3202002"/>
            <a:chExt cx="218129" cy="382376"/>
          </a:xfrm>
        </p:grpSpPr>
        <p:sp>
          <p:nvSpPr>
            <p:cNvPr id="3452" name="Google Shape;3452;p72"/>
            <p:cNvSpPr/>
            <p:nvPr/>
          </p:nvSpPr>
          <p:spPr>
            <a:xfrm>
              <a:off x="8370831" y="3202002"/>
              <a:ext cx="218129" cy="382376"/>
            </a:xfrm>
            <a:custGeom>
              <a:rect b="b" l="l" r="r" t="t"/>
              <a:pathLst>
                <a:path extrusionOk="0" h="42054" w="2399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3" name="Google Shape;3453;p72"/>
            <p:cNvSpPr/>
            <p:nvPr/>
          </p:nvSpPr>
          <p:spPr>
            <a:xfrm>
              <a:off x="8397745" y="3226607"/>
              <a:ext cx="164347" cy="152181"/>
            </a:xfrm>
            <a:custGeom>
              <a:rect b="b" l="l" r="r" t="t"/>
              <a:pathLst>
                <a:path extrusionOk="0" h="16737" w="18075">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54" name="Google Shape;3454;p72"/>
          <p:cNvGrpSpPr/>
          <p:nvPr/>
        </p:nvGrpSpPr>
        <p:grpSpPr>
          <a:xfrm>
            <a:off x="8094863" y="3656559"/>
            <a:ext cx="309429" cy="267000"/>
            <a:chOff x="6742064" y="3750480"/>
            <a:chExt cx="399315" cy="344560"/>
          </a:xfrm>
        </p:grpSpPr>
        <p:sp>
          <p:nvSpPr>
            <p:cNvPr id="3455" name="Google Shape;3455;p72"/>
            <p:cNvSpPr/>
            <p:nvPr/>
          </p:nvSpPr>
          <p:spPr>
            <a:xfrm>
              <a:off x="6742064" y="3750480"/>
              <a:ext cx="399315" cy="344560"/>
            </a:xfrm>
            <a:custGeom>
              <a:rect b="b" l="l" r="r" t="t"/>
              <a:pathLst>
                <a:path extrusionOk="0" h="37895" w="43917">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6" name="Google Shape;3456;p72"/>
            <p:cNvSpPr/>
            <p:nvPr/>
          </p:nvSpPr>
          <p:spPr>
            <a:xfrm>
              <a:off x="6764168" y="3772584"/>
              <a:ext cx="355108" cy="176549"/>
            </a:xfrm>
            <a:custGeom>
              <a:rect b="b" l="l" r="r" t="t"/>
              <a:pathLst>
                <a:path extrusionOk="0" h="19417" w="39055">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57" name="Google Shape;3457;p72"/>
          <p:cNvGrpSpPr/>
          <p:nvPr/>
        </p:nvGrpSpPr>
        <p:grpSpPr>
          <a:xfrm>
            <a:off x="7633882" y="4007606"/>
            <a:ext cx="180437" cy="281608"/>
            <a:chOff x="7248525" y="3739696"/>
            <a:chExt cx="230531" cy="359790"/>
          </a:xfrm>
        </p:grpSpPr>
        <p:sp>
          <p:nvSpPr>
            <p:cNvPr id="3458" name="Google Shape;3458;p72"/>
            <p:cNvSpPr/>
            <p:nvPr/>
          </p:nvSpPr>
          <p:spPr>
            <a:xfrm>
              <a:off x="7248525" y="3739696"/>
              <a:ext cx="230531" cy="359790"/>
            </a:xfrm>
            <a:custGeom>
              <a:rect b="b" l="l" r="r" t="t"/>
              <a:pathLst>
                <a:path extrusionOk="0" h="39570" w="25354">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9" name="Google Shape;3459;p72"/>
            <p:cNvSpPr/>
            <p:nvPr/>
          </p:nvSpPr>
          <p:spPr>
            <a:xfrm>
              <a:off x="7271639" y="3762810"/>
              <a:ext cx="184350" cy="184387"/>
            </a:xfrm>
            <a:custGeom>
              <a:rect b="b" l="l" r="r" t="t"/>
              <a:pathLst>
                <a:path extrusionOk="0" h="20279" w="20275">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60" name="Google Shape;3460;p72"/>
          <p:cNvGrpSpPr/>
          <p:nvPr/>
        </p:nvGrpSpPr>
        <p:grpSpPr>
          <a:xfrm>
            <a:off x="7879801" y="3650830"/>
            <a:ext cx="162896" cy="278710"/>
            <a:chOff x="7601242" y="3729267"/>
            <a:chExt cx="222566" cy="380803"/>
          </a:xfrm>
        </p:grpSpPr>
        <p:sp>
          <p:nvSpPr>
            <p:cNvPr id="3461" name="Google Shape;3461;p72"/>
            <p:cNvSpPr/>
            <p:nvPr/>
          </p:nvSpPr>
          <p:spPr>
            <a:xfrm>
              <a:off x="7601242" y="3729267"/>
              <a:ext cx="222566" cy="380803"/>
            </a:xfrm>
            <a:custGeom>
              <a:rect b="b" l="l" r="r" t="t"/>
              <a:pathLst>
                <a:path extrusionOk="0" h="41881" w="24478">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2" name="Google Shape;3462;p72"/>
            <p:cNvSpPr/>
            <p:nvPr/>
          </p:nvSpPr>
          <p:spPr>
            <a:xfrm>
              <a:off x="7621200" y="3748625"/>
              <a:ext cx="182696" cy="177276"/>
            </a:xfrm>
            <a:custGeom>
              <a:rect b="b" l="l" r="r" t="t"/>
              <a:pathLst>
                <a:path extrusionOk="0" h="19497" w="20093">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63" name="Google Shape;3463;p72"/>
          <p:cNvSpPr/>
          <p:nvPr/>
        </p:nvSpPr>
        <p:spPr>
          <a:xfrm>
            <a:off x="7845827" y="3263187"/>
            <a:ext cx="230844" cy="296575"/>
          </a:xfrm>
          <a:custGeom>
            <a:rect b="b" l="l" r="r" t="t"/>
            <a:pathLst>
              <a:path extrusionOk="0" h="37553" w="2923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64" name="Google Shape;3464;p72"/>
          <p:cNvGrpSpPr/>
          <p:nvPr/>
        </p:nvGrpSpPr>
        <p:grpSpPr>
          <a:xfrm>
            <a:off x="7369446" y="3651971"/>
            <a:ext cx="193543" cy="275990"/>
            <a:chOff x="8304647" y="3738687"/>
            <a:chExt cx="225076" cy="320956"/>
          </a:xfrm>
        </p:grpSpPr>
        <p:sp>
          <p:nvSpPr>
            <p:cNvPr id="3465" name="Google Shape;3465;p72"/>
            <p:cNvSpPr/>
            <p:nvPr/>
          </p:nvSpPr>
          <p:spPr>
            <a:xfrm>
              <a:off x="8335725" y="3738687"/>
              <a:ext cx="12248" cy="309245"/>
            </a:xfrm>
            <a:custGeom>
              <a:rect b="b" l="l" r="r" t="t"/>
              <a:pathLst>
                <a:path extrusionOk="0" h="34011" w="1347">
                  <a:moveTo>
                    <a:pt x="0" y="0"/>
                  </a:moveTo>
                  <a:lnTo>
                    <a:pt x="0" y="34010"/>
                  </a:lnTo>
                  <a:lnTo>
                    <a:pt x="1347" y="34010"/>
                  </a:lnTo>
                  <a:lnTo>
                    <a:pt x="1347"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6" name="Google Shape;3466;p72"/>
            <p:cNvSpPr/>
            <p:nvPr/>
          </p:nvSpPr>
          <p:spPr>
            <a:xfrm>
              <a:off x="8337943" y="3738687"/>
              <a:ext cx="191779" cy="86151"/>
            </a:xfrm>
            <a:custGeom>
              <a:rect b="b" l="l" r="r" t="t"/>
              <a:pathLst>
                <a:path extrusionOk="0" h="9475" w="21092">
                  <a:moveTo>
                    <a:pt x="1" y="0"/>
                  </a:moveTo>
                  <a:lnTo>
                    <a:pt x="432" y="9475"/>
                  </a:lnTo>
                  <a:lnTo>
                    <a:pt x="21092" y="9475"/>
                  </a:lnTo>
                  <a:lnTo>
                    <a:pt x="17648" y="4524"/>
                  </a:lnTo>
                  <a:lnTo>
                    <a:pt x="21092"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7" name="Google Shape;3467;p72"/>
            <p:cNvSpPr/>
            <p:nvPr/>
          </p:nvSpPr>
          <p:spPr>
            <a:xfrm>
              <a:off x="8304647" y="4044004"/>
              <a:ext cx="76341" cy="15639"/>
            </a:xfrm>
            <a:custGeom>
              <a:rect b="b" l="l" r="r" t="t"/>
              <a:pathLst>
                <a:path extrusionOk="0" h="1720" w="8396">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68" name="Google Shape;3468;p72"/>
          <p:cNvGrpSpPr/>
          <p:nvPr/>
        </p:nvGrpSpPr>
        <p:grpSpPr>
          <a:xfrm>
            <a:off x="7641939" y="3651971"/>
            <a:ext cx="178492" cy="275990"/>
            <a:chOff x="8615101" y="3738687"/>
            <a:chExt cx="207573" cy="320956"/>
          </a:xfrm>
        </p:grpSpPr>
        <p:sp>
          <p:nvSpPr>
            <p:cNvPr id="3469" name="Google Shape;3469;p72"/>
            <p:cNvSpPr/>
            <p:nvPr/>
          </p:nvSpPr>
          <p:spPr>
            <a:xfrm>
              <a:off x="8646134" y="3738687"/>
              <a:ext cx="12248" cy="309245"/>
            </a:xfrm>
            <a:custGeom>
              <a:rect b="b" l="l" r="r" t="t"/>
              <a:pathLst>
                <a:path extrusionOk="0" h="34011" w="1347">
                  <a:moveTo>
                    <a:pt x="0" y="0"/>
                  </a:moveTo>
                  <a:lnTo>
                    <a:pt x="0" y="34010"/>
                  </a:lnTo>
                  <a:lnTo>
                    <a:pt x="1347" y="34010"/>
                  </a:lnTo>
                  <a:lnTo>
                    <a:pt x="134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0" name="Google Shape;3470;p72"/>
            <p:cNvSpPr/>
            <p:nvPr/>
          </p:nvSpPr>
          <p:spPr>
            <a:xfrm>
              <a:off x="8615101" y="4044004"/>
              <a:ext cx="76332" cy="15639"/>
            </a:xfrm>
            <a:custGeom>
              <a:rect b="b" l="l" r="r" t="t"/>
              <a:pathLst>
                <a:path extrusionOk="0" h="1720" w="8395">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1" name="Google Shape;3471;p72"/>
            <p:cNvSpPr/>
            <p:nvPr/>
          </p:nvSpPr>
          <p:spPr>
            <a:xfrm>
              <a:off x="8651953" y="3738687"/>
              <a:ext cx="170721" cy="99808"/>
            </a:xfrm>
            <a:custGeom>
              <a:rect b="b" l="l" r="r" t="t"/>
              <a:pathLst>
                <a:path extrusionOk="0" h="10977" w="18776">
                  <a:moveTo>
                    <a:pt x="707" y="0"/>
                  </a:moveTo>
                  <a:lnTo>
                    <a:pt x="0" y="10977"/>
                  </a:lnTo>
                  <a:lnTo>
                    <a:pt x="18776" y="4360"/>
                  </a:lnTo>
                  <a:lnTo>
                    <a:pt x="70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72" name="Google Shape;3472;p72"/>
          <p:cNvSpPr/>
          <p:nvPr/>
        </p:nvSpPr>
        <p:spPr>
          <a:xfrm>
            <a:off x="8138379" y="3241854"/>
            <a:ext cx="222397" cy="288694"/>
          </a:xfrm>
          <a:custGeom>
            <a:rect b="b" l="l" r="r" t="t"/>
            <a:pathLst>
              <a:path extrusionOk="0" h="3648" w="281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73" name="Google Shape;3473;p72"/>
          <p:cNvGrpSpPr/>
          <p:nvPr/>
        </p:nvGrpSpPr>
        <p:grpSpPr>
          <a:xfrm>
            <a:off x="6036644" y="3773459"/>
            <a:ext cx="557670" cy="511283"/>
            <a:chOff x="6015419" y="3716859"/>
            <a:chExt cx="557671" cy="511283"/>
          </a:xfrm>
        </p:grpSpPr>
        <p:sp>
          <p:nvSpPr>
            <p:cNvPr id="3474" name="Google Shape;3474;p72"/>
            <p:cNvSpPr/>
            <p:nvPr/>
          </p:nvSpPr>
          <p:spPr>
            <a:xfrm>
              <a:off x="6015419" y="3716859"/>
              <a:ext cx="557671" cy="511283"/>
            </a:xfrm>
            <a:custGeom>
              <a:rect b="b" l="l" r="r" t="t"/>
              <a:pathLst>
                <a:path extrusionOk="0" h="88649" w="9665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75" name="Google Shape;3475;p72"/>
            <p:cNvGrpSpPr/>
            <p:nvPr/>
          </p:nvGrpSpPr>
          <p:grpSpPr>
            <a:xfrm>
              <a:off x="6036094" y="3716980"/>
              <a:ext cx="529860" cy="510468"/>
              <a:chOff x="6036094" y="3716980"/>
              <a:chExt cx="529860" cy="510468"/>
            </a:xfrm>
          </p:grpSpPr>
          <p:sp>
            <p:nvSpPr>
              <p:cNvPr id="3476" name="Google Shape;3476;p72"/>
              <p:cNvSpPr/>
              <p:nvPr/>
            </p:nvSpPr>
            <p:spPr>
              <a:xfrm>
                <a:off x="6220140" y="3716980"/>
                <a:ext cx="80065" cy="64273"/>
              </a:xfrm>
              <a:custGeom>
                <a:rect b="b" l="l" r="r" t="t"/>
                <a:pathLst>
                  <a:path extrusionOk="0" h="11144" w="13876">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7" name="Google Shape;3477;p72"/>
              <p:cNvSpPr/>
              <p:nvPr/>
            </p:nvSpPr>
            <p:spPr>
              <a:xfrm>
                <a:off x="6368562" y="3771936"/>
                <a:ext cx="39115" cy="36745"/>
              </a:xfrm>
              <a:custGeom>
                <a:rect b="b" l="l" r="r" t="t"/>
                <a:pathLst>
                  <a:path extrusionOk="0" h="6371" w="6779">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8" name="Google Shape;3478;p72"/>
              <p:cNvSpPr/>
              <p:nvPr/>
            </p:nvSpPr>
            <p:spPr>
              <a:xfrm>
                <a:off x="6304793" y="3747169"/>
                <a:ext cx="25088" cy="13311"/>
              </a:xfrm>
              <a:custGeom>
                <a:rect b="b" l="l" r="r" t="t"/>
                <a:pathLst>
                  <a:path extrusionOk="0" h="2308" w="4348">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9" name="Google Shape;3479;p72"/>
              <p:cNvSpPr/>
              <p:nvPr/>
            </p:nvSpPr>
            <p:spPr>
              <a:xfrm>
                <a:off x="6365182" y="3787492"/>
                <a:ext cx="18025" cy="16582"/>
              </a:xfrm>
              <a:custGeom>
                <a:rect b="b" l="l" r="r" t="t"/>
                <a:pathLst>
                  <a:path extrusionOk="0" h="2875" w="3124">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0" name="Google Shape;3480;p72"/>
              <p:cNvSpPr/>
              <p:nvPr/>
            </p:nvSpPr>
            <p:spPr>
              <a:xfrm>
                <a:off x="6367131" y="3727108"/>
                <a:ext cx="198823" cy="438001"/>
              </a:xfrm>
              <a:custGeom>
                <a:rect b="b" l="l" r="r" t="t"/>
                <a:pathLst>
                  <a:path extrusionOk="0" h="75943" w="34458">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1" name="Google Shape;3481;p72"/>
              <p:cNvSpPr/>
              <p:nvPr/>
            </p:nvSpPr>
            <p:spPr>
              <a:xfrm>
                <a:off x="6036094" y="3734681"/>
                <a:ext cx="181628" cy="303024"/>
              </a:xfrm>
              <a:custGeom>
                <a:rect b="b" l="l" r="r" t="t"/>
                <a:pathLst>
                  <a:path extrusionOk="0" h="52540" w="31478">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2" name="Google Shape;3482;p72"/>
              <p:cNvSpPr/>
              <p:nvPr/>
            </p:nvSpPr>
            <p:spPr>
              <a:xfrm>
                <a:off x="6143575" y="4010833"/>
                <a:ext cx="186233" cy="216616"/>
              </a:xfrm>
              <a:custGeom>
                <a:rect b="b" l="l" r="r" t="t"/>
                <a:pathLst>
                  <a:path extrusionOk="0" h="37558" w="32276">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3" name="Google Shape;3483;p72"/>
              <p:cNvSpPr/>
              <p:nvPr/>
            </p:nvSpPr>
            <p:spPr>
              <a:xfrm>
                <a:off x="6110513" y="3969114"/>
                <a:ext cx="33997" cy="13957"/>
              </a:xfrm>
              <a:custGeom>
                <a:rect b="b" l="l" r="r" t="t"/>
                <a:pathLst>
                  <a:path extrusionOk="0" h="2420" w="5892">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4" name="Google Shape;3484;p72"/>
              <p:cNvSpPr/>
              <p:nvPr/>
            </p:nvSpPr>
            <p:spPr>
              <a:xfrm>
                <a:off x="6151865" y="3979381"/>
                <a:ext cx="35739" cy="11875"/>
              </a:xfrm>
              <a:custGeom>
                <a:rect b="b" l="l" r="r" t="t"/>
                <a:pathLst>
                  <a:path extrusionOk="0" h="2059" w="6194">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5" name="Google Shape;3485;p72"/>
              <p:cNvSpPr/>
              <p:nvPr/>
            </p:nvSpPr>
            <p:spPr>
              <a:xfrm>
                <a:off x="6203762" y="3831292"/>
                <a:ext cx="19768" cy="12285"/>
              </a:xfrm>
              <a:custGeom>
                <a:rect b="b" l="l" r="r" t="t"/>
                <a:pathLst>
                  <a:path extrusionOk="0" h="2130" w="3426">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486" name="Google Shape;3486;p72"/>
          <p:cNvGrpSpPr/>
          <p:nvPr/>
        </p:nvGrpSpPr>
        <p:grpSpPr>
          <a:xfrm>
            <a:off x="6665529" y="3130228"/>
            <a:ext cx="576302" cy="511871"/>
            <a:chOff x="6644304" y="3073628"/>
            <a:chExt cx="576302" cy="511871"/>
          </a:xfrm>
        </p:grpSpPr>
        <p:sp>
          <p:nvSpPr>
            <p:cNvPr id="3487" name="Google Shape;3487;p72"/>
            <p:cNvSpPr/>
            <p:nvPr/>
          </p:nvSpPr>
          <p:spPr>
            <a:xfrm>
              <a:off x="6644304" y="3073628"/>
              <a:ext cx="576302" cy="511871"/>
            </a:xfrm>
            <a:custGeom>
              <a:rect b="b" l="l" r="r" t="t"/>
              <a:pathLst>
                <a:path extrusionOk="0" h="88751" w="99879">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88" name="Google Shape;3488;p72"/>
            <p:cNvGrpSpPr/>
            <p:nvPr/>
          </p:nvGrpSpPr>
          <p:grpSpPr>
            <a:xfrm>
              <a:off x="6712169" y="3085440"/>
              <a:ext cx="481622" cy="494913"/>
              <a:chOff x="6712169" y="3085440"/>
              <a:chExt cx="481622" cy="494913"/>
            </a:xfrm>
          </p:grpSpPr>
          <p:sp>
            <p:nvSpPr>
              <p:cNvPr id="3489" name="Google Shape;3489;p72"/>
              <p:cNvSpPr/>
              <p:nvPr/>
            </p:nvSpPr>
            <p:spPr>
              <a:xfrm>
                <a:off x="6712169" y="3085440"/>
                <a:ext cx="238757" cy="315615"/>
              </a:xfrm>
              <a:custGeom>
                <a:rect b="b" l="l" r="r" t="t"/>
                <a:pathLst>
                  <a:path extrusionOk="0" h="54723" w="41379">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0" name="Google Shape;3490;p72"/>
              <p:cNvSpPr/>
              <p:nvPr/>
            </p:nvSpPr>
            <p:spPr>
              <a:xfrm>
                <a:off x="6913100" y="3367694"/>
                <a:ext cx="190537" cy="212659"/>
              </a:xfrm>
              <a:custGeom>
                <a:rect b="b" l="l" r="r" t="t"/>
                <a:pathLst>
                  <a:path extrusionOk="0" h="36872" w="33022">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1" name="Google Shape;3491;p72"/>
              <p:cNvSpPr/>
              <p:nvPr/>
            </p:nvSpPr>
            <p:spPr>
              <a:xfrm>
                <a:off x="7135734" y="3186037"/>
                <a:ext cx="58058" cy="152383"/>
              </a:xfrm>
              <a:custGeom>
                <a:rect b="b" l="l" r="r" t="t"/>
                <a:pathLst>
                  <a:path extrusionOk="0" h="26421" w="10062">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2" name="Google Shape;3492;p72"/>
              <p:cNvSpPr/>
              <p:nvPr/>
            </p:nvSpPr>
            <p:spPr>
              <a:xfrm>
                <a:off x="6870416" y="3332822"/>
                <a:ext cx="47510" cy="11685"/>
              </a:xfrm>
              <a:custGeom>
                <a:rect b="b" l="l" r="r" t="t"/>
                <a:pathLst>
                  <a:path extrusionOk="0" h="2026" w="8234">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3" name="Google Shape;3493;p72"/>
              <p:cNvSpPr/>
              <p:nvPr/>
            </p:nvSpPr>
            <p:spPr>
              <a:xfrm>
                <a:off x="6925590" y="3336277"/>
                <a:ext cx="38094" cy="14228"/>
              </a:xfrm>
              <a:custGeom>
                <a:rect b="b" l="l" r="r" t="t"/>
                <a:pathLst>
                  <a:path extrusionOk="0" h="2467" w="6602">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94" name="Google Shape;3494;p72"/>
            <p:cNvSpPr/>
            <p:nvPr/>
          </p:nvSpPr>
          <p:spPr>
            <a:xfrm>
              <a:off x="6867451" y="3073651"/>
              <a:ext cx="102383" cy="56919"/>
            </a:xfrm>
            <a:custGeom>
              <a:rect b="b" l="l" r="r" t="t"/>
              <a:pathLst>
                <a:path extrusionOk="0" h="9869" w="17744">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5" name="Google Shape;3495;p72"/>
            <p:cNvSpPr/>
            <p:nvPr/>
          </p:nvSpPr>
          <p:spPr>
            <a:xfrm>
              <a:off x="7069097" y="3119476"/>
              <a:ext cx="78535" cy="76898"/>
            </a:xfrm>
            <a:custGeom>
              <a:rect b="b" l="l" r="r" t="t"/>
              <a:pathLst>
                <a:path extrusionOk="0" h="13333" w="13611">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6" name="Google Shape;3496;p72"/>
            <p:cNvSpPr/>
            <p:nvPr/>
          </p:nvSpPr>
          <p:spPr>
            <a:xfrm>
              <a:off x="6946266" y="3181844"/>
              <a:ext cx="21095" cy="14742"/>
            </a:xfrm>
            <a:custGeom>
              <a:rect b="b" l="l" r="r" t="t"/>
              <a:pathLst>
                <a:path extrusionOk="0" h="2556" w="3656">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97" name="Google Shape;3497;p72"/>
          <p:cNvSpPr/>
          <p:nvPr/>
        </p:nvSpPr>
        <p:spPr>
          <a:xfrm>
            <a:off x="7009563" y="3146856"/>
            <a:ext cx="24269" cy="11004"/>
          </a:xfrm>
          <a:custGeom>
            <a:rect b="b" l="l" r="r" t="t"/>
            <a:pathLst>
              <a:path extrusionOk="0" h="1908" w="4206">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98" name="Google Shape;3498;p72"/>
          <p:cNvGrpSpPr/>
          <p:nvPr/>
        </p:nvGrpSpPr>
        <p:grpSpPr>
          <a:xfrm>
            <a:off x="6673379" y="3773223"/>
            <a:ext cx="560631" cy="511352"/>
            <a:chOff x="6652154" y="3716623"/>
            <a:chExt cx="560631" cy="511352"/>
          </a:xfrm>
        </p:grpSpPr>
        <p:sp>
          <p:nvSpPr>
            <p:cNvPr id="3499" name="Google Shape;3499;p72"/>
            <p:cNvSpPr/>
            <p:nvPr/>
          </p:nvSpPr>
          <p:spPr>
            <a:xfrm>
              <a:off x="6652154" y="3716623"/>
              <a:ext cx="560631" cy="511352"/>
            </a:xfrm>
            <a:custGeom>
              <a:rect b="b" l="l" r="r" t="t"/>
              <a:pathLst>
                <a:path extrusionOk="0" h="88661" w="97163">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00" name="Google Shape;3500;p72"/>
            <p:cNvGrpSpPr/>
            <p:nvPr/>
          </p:nvGrpSpPr>
          <p:grpSpPr>
            <a:xfrm>
              <a:off x="6669657" y="3716715"/>
              <a:ext cx="466779" cy="464290"/>
              <a:chOff x="6669657" y="3716715"/>
              <a:chExt cx="466779" cy="464290"/>
            </a:xfrm>
          </p:grpSpPr>
          <p:sp>
            <p:nvSpPr>
              <p:cNvPr id="3501" name="Google Shape;3501;p72"/>
              <p:cNvSpPr/>
              <p:nvPr/>
            </p:nvSpPr>
            <p:spPr>
              <a:xfrm>
                <a:off x="6669657" y="3716715"/>
                <a:ext cx="386382" cy="464290"/>
              </a:xfrm>
              <a:custGeom>
                <a:rect b="b" l="l" r="r" t="t"/>
                <a:pathLst>
                  <a:path extrusionOk="0" h="80501" w="66964">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2" name="Google Shape;3502;p72"/>
              <p:cNvSpPr/>
              <p:nvPr/>
            </p:nvSpPr>
            <p:spPr>
              <a:xfrm>
                <a:off x="7010819" y="4061082"/>
                <a:ext cx="117645" cy="102137"/>
              </a:xfrm>
              <a:custGeom>
                <a:rect b="b" l="l" r="r" t="t"/>
                <a:pathLst>
                  <a:path extrusionOk="0" h="17709" w="20389">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3" name="Google Shape;3503;p72"/>
              <p:cNvSpPr/>
              <p:nvPr/>
            </p:nvSpPr>
            <p:spPr>
              <a:xfrm>
                <a:off x="6995058" y="4000087"/>
                <a:ext cx="41059" cy="51071"/>
              </a:xfrm>
              <a:custGeom>
                <a:rect b="b" l="l" r="r" t="t"/>
                <a:pathLst>
                  <a:path extrusionOk="0" h="8855" w="7116">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4" name="Google Shape;3504;p72"/>
              <p:cNvSpPr/>
              <p:nvPr/>
            </p:nvSpPr>
            <p:spPr>
              <a:xfrm>
                <a:off x="7078892" y="4018504"/>
                <a:ext cx="57544" cy="36030"/>
              </a:xfrm>
              <a:custGeom>
                <a:rect b="b" l="l" r="r" t="t"/>
                <a:pathLst>
                  <a:path extrusionOk="0" h="6247" w="9973">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5" name="Google Shape;3505;p72"/>
              <p:cNvSpPr/>
              <p:nvPr/>
            </p:nvSpPr>
            <p:spPr>
              <a:xfrm>
                <a:off x="7051663" y="3806456"/>
                <a:ext cx="38503" cy="70819"/>
              </a:xfrm>
              <a:custGeom>
                <a:rect b="b" l="l" r="r" t="t"/>
                <a:pathLst>
                  <a:path extrusionOk="0" h="12279" w="6673">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6" name="Google Shape;3506;p72"/>
              <p:cNvSpPr/>
              <p:nvPr/>
            </p:nvSpPr>
            <p:spPr>
              <a:xfrm>
                <a:off x="6984824" y="4061618"/>
                <a:ext cx="42081" cy="8893"/>
              </a:xfrm>
              <a:custGeom>
                <a:rect b="b" l="l" r="r" t="t"/>
                <a:pathLst>
                  <a:path extrusionOk="0" h="1542" w="7293">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7" name="Google Shape;3507;p72"/>
              <p:cNvSpPr/>
              <p:nvPr/>
            </p:nvSpPr>
            <p:spPr>
              <a:xfrm>
                <a:off x="7035181" y="4030478"/>
                <a:ext cx="15469" cy="21703"/>
              </a:xfrm>
              <a:custGeom>
                <a:rect b="b" l="l" r="r" t="t"/>
                <a:pathLst>
                  <a:path extrusionOk="0" h="3763" w="2681">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8" name="Google Shape;3508;p72"/>
              <p:cNvSpPr/>
              <p:nvPr/>
            </p:nvSpPr>
            <p:spPr>
              <a:xfrm>
                <a:off x="7045011" y="3983609"/>
                <a:ext cx="19047" cy="18121"/>
              </a:xfrm>
              <a:custGeom>
                <a:rect b="b" l="l" r="r" t="t"/>
                <a:pathLst>
                  <a:path extrusionOk="0" h="3142" w="3301">
                    <a:moveTo>
                      <a:pt x="3301" y="0"/>
                    </a:moveTo>
                    <a:lnTo>
                      <a:pt x="0" y="1455"/>
                    </a:lnTo>
                    <a:lnTo>
                      <a:pt x="550" y="2520"/>
                    </a:lnTo>
                    <a:lnTo>
                      <a:pt x="1154" y="1793"/>
                    </a:lnTo>
                    <a:lnTo>
                      <a:pt x="2804" y="3141"/>
                    </a:lnTo>
                    <a:lnTo>
                      <a:pt x="3301"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9" name="Google Shape;3509;p72"/>
              <p:cNvSpPr/>
              <p:nvPr/>
            </p:nvSpPr>
            <p:spPr>
              <a:xfrm>
                <a:off x="7034362" y="3943182"/>
                <a:ext cx="9734" cy="24570"/>
              </a:xfrm>
              <a:custGeom>
                <a:rect b="b" l="l" r="r" t="t"/>
                <a:pathLst>
                  <a:path extrusionOk="0" h="4260" w="1687">
                    <a:moveTo>
                      <a:pt x="249" y="1"/>
                    </a:moveTo>
                    <a:cubicBezTo>
                      <a:pt x="1" y="2627"/>
                      <a:pt x="1" y="2627"/>
                      <a:pt x="977" y="4259"/>
                    </a:cubicBezTo>
                    <a:cubicBezTo>
                      <a:pt x="1687" y="1261"/>
                      <a:pt x="1687" y="1261"/>
                      <a:pt x="249"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0" name="Google Shape;3510;p72"/>
              <p:cNvSpPr/>
              <p:nvPr/>
            </p:nvSpPr>
            <p:spPr>
              <a:xfrm>
                <a:off x="6724214" y="4015234"/>
                <a:ext cx="1131" cy="513"/>
              </a:xfrm>
              <a:custGeom>
                <a:rect b="b" l="l" r="r" t="t"/>
                <a:pathLst>
                  <a:path extrusionOk="0" h="89" w="196">
                    <a:moveTo>
                      <a:pt x="196" y="0"/>
                    </a:moveTo>
                    <a:lnTo>
                      <a:pt x="1" y="89"/>
                    </a:lnTo>
                    <a:lnTo>
                      <a:pt x="1" y="89"/>
                    </a:lnTo>
                    <a:lnTo>
                      <a:pt x="196" y="18"/>
                    </a:lnTo>
                    <a:lnTo>
                      <a:pt x="196"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1" name="Google Shape;3511;p72"/>
              <p:cNvSpPr/>
              <p:nvPr/>
            </p:nvSpPr>
            <p:spPr>
              <a:xfrm>
                <a:off x="7071623" y="3755083"/>
                <a:ext cx="16589" cy="16380"/>
              </a:xfrm>
              <a:custGeom>
                <a:rect b="b" l="l" r="r" t="t"/>
                <a:pathLst>
                  <a:path extrusionOk="0" h="2840" w="2875">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2" name="Google Shape;3512;p72"/>
              <p:cNvSpPr/>
              <p:nvPr/>
            </p:nvSpPr>
            <p:spPr>
              <a:xfrm>
                <a:off x="6722575" y="4015741"/>
                <a:ext cx="1541" cy="727"/>
              </a:xfrm>
              <a:custGeom>
                <a:rect b="b" l="l" r="r" t="t"/>
                <a:pathLst>
                  <a:path extrusionOk="0" h="126" w="267">
                    <a:moveTo>
                      <a:pt x="267" y="1"/>
                    </a:moveTo>
                    <a:cubicBezTo>
                      <a:pt x="178" y="36"/>
                      <a:pt x="89" y="72"/>
                      <a:pt x="1" y="125"/>
                    </a:cubicBezTo>
                    <a:cubicBezTo>
                      <a:pt x="107" y="90"/>
                      <a:pt x="178" y="36"/>
                      <a:pt x="26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3" name="Google Shape;3513;p72"/>
              <p:cNvSpPr/>
              <p:nvPr/>
            </p:nvSpPr>
            <p:spPr>
              <a:xfrm>
                <a:off x="6772321" y="4116142"/>
                <a:ext cx="30927" cy="46769"/>
              </a:xfrm>
              <a:custGeom>
                <a:rect b="b" l="l" r="r" t="t"/>
                <a:pathLst>
                  <a:path extrusionOk="0" h="8109" w="536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514" name="Google Shape;3514;p72"/>
          <p:cNvGrpSpPr/>
          <p:nvPr/>
        </p:nvGrpSpPr>
        <p:grpSpPr>
          <a:xfrm>
            <a:off x="7867470" y="4054631"/>
            <a:ext cx="187557" cy="187557"/>
            <a:chOff x="8565775" y="671075"/>
            <a:chExt cx="441000" cy="441000"/>
          </a:xfrm>
        </p:grpSpPr>
        <p:sp>
          <p:nvSpPr>
            <p:cNvPr id="3515" name="Google Shape;3515;p72"/>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6" name="Google Shape;3516;p72"/>
            <p:cNvSpPr/>
            <p:nvPr/>
          </p:nvSpPr>
          <p:spPr>
            <a:xfrm>
              <a:off x="8706625" y="811925"/>
              <a:ext cx="159300" cy="159300"/>
            </a:xfrm>
            <a:prstGeom prst="ellipse">
              <a:avLst/>
            </a:pr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17" name="Google Shape;3517;p72"/>
          <p:cNvSpPr/>
          <p:nvPr/>
        </p:nvSpPr>
        <p:spPr>
          <a:xfrm>
            <a:off x="8168685" y="4050552"/>
            <a:ext cx="193683" cy="195716"/>
          </a:xfrm>
          <a:custGeom>
            <a:rect b="b" l="l" r="r" t="t"/>
            <a:pathLst>
              <a:path extrusionOk="0" h="196207" w="194168">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8" name="Google Shape;3518;p72"/>
          <p:cNvSpPr/>
          <p:nvPr/>
        </p:nvSpPr>
        <p:spPr>
          <a:xfrm flipH="1">
            <a:off x="7376923" y="4017007"/>
            <a:ext cx="178589" cy="262805"/>
          </a:xfrm>
          <a:custGeom>
            <a:rect b="b" l="l" r="r" t="t"/>
            <a:pathLst>
              <a:path extrusionOk="0" h="195758" w="133027">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19" name="Google Shape;3519;p72"/>
          <p:cNvGrpSpPr/>
          <p:nvPr/>
        </p:nvGrpSpPr>
        <p:grpSpPr>
          <a:xfrm>
            <a:off x="6021325" y="3132850"/>
            <a:ext cx="587871" cy="512373"/>
            <a:chOff x="6000100" y="3076250"/>
            <a:chExt cx="587871" cy="512373"/>
          </a:xfrm>
        </p:grpSpPr>
        <p:sp>
          <p:nvSpPr>
            <p:cNvPr id="3520" name="Google Shape;3520;p72"/>
            <p:cNvSpPr/>
            <p:nvPr/>
          </p:nvSpPr>
          <p:spPr>
            <a:xfrm>
              <a:off x="6000100" y="3076250"/>
              <a:ext cx="587871" cy="512373"/>
            </a:xfrm>
            <a:custGeom>
              <a:rect b="b" l="l" r="r" t="t"/>
              <a:pathLst>
                <a:path extrusionOk="0" h="88838" w="101884">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21" name="Google Shape;3521;p72"/>
            <p:cNvGrpSpPr/>
            <p:nvPr/>
          </p:nvGrpSpPr>
          <p:grpSpPr>
            <a:xfrm>
              <a:off x="6031360" y="3076713"/>
              <a:ext cx="539107" cy="480965"/>
              <a:chOff x="6031360" y="3076713"/>
              <a:chExt cx="539107" cy="480965"/>
            </a:xfrm>
          </p:grpSpPr>
          <p:sp>
            <p:nvSpPr>
              <p:cNvPr id="3522" name="Google Shape;3522;p72"/>
              <p:cNvSpPr/>
              <p:nvPr/>
            </p:nvSpPr>
            <p:spPr>
              <a:xfrm>
                <a:off x="6160232" y="3107767"/>
                <a:ext cx="410235" cy="449911"/>
              </a:xfrm>
              <a:custGeom>
                <a:rect b="b" l="l" r="r" t="t"/>
                <a:pathLst>
                  <a:path extrusionOk="0" h="78008" w="71098">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3" name="Google Shape;3523;p72"/>
              <p:cNvSpPr/>
              <p:nvPr/>
            </p:nvSpPr>
            <p:spPr>
              <a:xfrm>
                <a:off x="6031360" y="3319580"/>
                <a:ext cx="62149" cy="151155"/>
              </a:xfrm>
              <a:custGeom>
                <a:rect b="b" l="l" r="r" t="t"/>
                <a:pathLst>
                  <a:path extrusionOk="0" h="26208" w="10771">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4" name="Google Shape;3524;p72"/>
              <p:cNvSpPr/>
              <p:nvPr/>
            </p:nvSpPr>
            <p:spPr>
              <a:xfrm>
                <a:off x="6189159" y="3076713"/>
                <a:ext cx="117131" cy="35868"/>
              </a:xfrm>
              <a:custGeom>
                <a:rect b="b" l="l" r="r" t="t"/>
                <a:pathLst>
                  <a:path extrusionOk="0" h="6219" w="2030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5" name="Google Shape;3525;p72"/>
              <p:cNvSpPr/>
              <p:nvPr/>
            </p:nvSpPr>
            <p:spPr>
              <a:xfrm>
                <a:off x="6350006" y="3503923"/>
                <a:ext cx="45156" cy="42581"/>
              </a:xfrm>
              <a:custGeom>
                <a:rect b="b" l="l" r="r" t="t"/>
                <a:pathLst>
                  <a:path extrusionOk="0" h="7383" w="7826">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6" name="Google Shape;3526;p72"/>
              <p:cNvSpPr/>
              <p:nvPr/>
            </p:nvSpPr>
            <p:spPr>
              <a:xfrm>
                <a:off x="6262180" y="3141947"/>
                <a:ext cx="28469" cy="38688"/>
              </a:xfrm>
              <a:custGeom>
                <a:rect b="b" l="l" r="r" t="t"/>
                <a:pathLst>
                  <a:path extrusionOk="0" h="6708" w="4934">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7" name="Google Shape;3527;p72"/>
              <p:cNvSpPr/>
              <p:nvPr/>
            </p:nvSpPr>
            <p:spPr>
              <a:xfrm>
                <a:off x="6251907" y="3101042"/>
                <a:ext cx="26011" cy="13686"/>
              </a:xfrm>
              <a:custGeom>
                <a:rect b="b" l="l" r="r" t="t"/>
                <a:pathLst>
                  <a:path extrusionOk="0" h="2373" w="4508">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8" name="Google Shape;3528;p72"/>
              <p:cNvSpPr/>
              <p:nvPr/>
            </p:nvSpPr>
            <p:spPr>
              <a:xfrm>
                <a:off x="6250613" y="3155645"/>
                <a:ext cx="21609" cy="17008"/>
              </a:xfrm>
              <a:custGeom>
                <a:rect b="b" l="l" r="r" t="t"/>
                <a:pathLst>
                  <a:path extrusionOk="0" h="2949" w="3745">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529" name="Google Shape;3529;p72"/>
          <p:cNvGrpSpPr/>
          <p:nvPr/>
        </p:nvGrpSpPr>
        <p:grpSpPr>
          <a:xfrm>
            <a:off x="3597785" y="3065882"/>
            <a:ext cx="2241344" cy="1330656"/>
            <a:chOff x="3597785" y="3065882"/>
            <a:chExt cx="2241344" cy="1330656"/>
          </a:xfrm>
        </p:grpSpPr>
        <p:grpSp>
          <p:nvGrpSpPr>
            <p:cNvPr id="3530" name="Google Shape;3530;p72"/>
            <p:cNvGrpSpPr/>
            <p:nvPr/>
          </p:nvGrpSpPr>
          <p:grpSpPr>
            <a:xfrm>
              <a:off x="5296908" y="3937355"/>
              <a:ext cx="143198" cy="32380"/>
              <a:chOff x="5296908" y="3937355"/>
              <a:chExt cx="143198" cy="32380"/>
            </a:xfrm>
          </p:grpSpPr>
          <p:sp>
            <p:nvSpPr>
              <p:cNvPr id="3531" name="Google Shape;3531;p72"/>
              <p:cNvSpPr/>
              <p:nvPr/>
            </p:nvSpPr>
            <p:spPr>
              <a:xfrm>
                <a:off x="5319457" y="3952794"/>
                <a:ext cx="111895" cy="8"/>
              </a:xfrm>
              <a:custGeom>
                <a:rect b="b" l="l" r="r" t="t"/>
                <a:pathLst>
                  <a:path extrusionOk="0" fill="none" h="1" w="14227">
                    <a:moveTo>
                      <a:pt x="1" y="0"/>
                    </a:moveTo>
                    <a:lnTo>
                      <a:pt x="142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32" name="Google Shape;3532;p72"/>
              <p:cNvGrpSpPr/>
              <p:nvPr/>
            </p:nvGrpSpPr>
            <p:grpSpPr>
              <a:xfrm>
                <a:off x="5402331" y="3937355"/>
                <a:ext cx="37776" cy="32380"/>
                <a:chOff x="5402331" y="3937355"/>
                <a:chExt cx="37776" cy="32380"/>
              </a:xfrm>
            </p:grpSpPr>
            <p:sp>
              <p:nvSpPr>
                <p:cNvPr id="3533" name="Google Shape;3533;p72"/>
                <p:cNvSpPr/>
                <p:nvPr/>
              </p:nvSpPr>
              <p:spPr>
                <a:xfrm>
                  <a:off x="5402331" y="3937355"/>
                  <a:ext cx="37776" cy="32380"/>
                </a:xfrm>
                <a:custGeom>
                  <a:rect b="b" l="l" r="r" t="t"/>
                  <a:pathLst>
                    <a:path extrusionOk="0" h="4117" w="4803">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4" name="Google Shape;3534;p72"/>
                <p:cNvSpPr/>
                <p:nvPr/>
              </p:nvSpPr>
              <p:spPr>
                <a:xfrm>
                  <a:off x="5415174" y="3946990"/>
                  <a:ext cx="15321" cy="13064"/>
                </a:xfrm>
                <a:custGeom>
                  <a:rect b="b" l="l" r="r" t="t"/>
                  <a:pathLst>
                    <a:path extrusionOk="0" h="1661" w="1948">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35" name="Google Shape;3535;p72"/>
              <p:cNvGrpSpPr/>
              <p:nvPr/>
            </p:nvGrpSpPr>
            <p:grpSpPr>
              <a:xfrm>
                <a:off x="5296908" y="3937355"/>
                <a:ext cx="37783" cy="32380"/>
                <a:chOff x="5296908" y="3937355"/>
                <a:chExt cx="37783" cy="32380"/>
              </a:xfrm>
            </p:grpSpPr>
            <p:sp>
              <p:nvSpPr>
                <p:cNvPr id="3536" name="Google Shape;3536;p72"/>
                <p:cNvSpPr/>
                <p:nvPr/>
              </p:nvSpPr>
              <p:spPr>
                <a:xfrm>
                  <a:off x="5296908" y="3937355"/>
                  <a:ext cx="37783" cy="32380"/>
                </a:xfrm>
                <a:custGeom>
                  <a:rect b="b" l="l" r="r" t="t"/>
                  <a:pathLst>
                    <a:path extrusionOk="0" h="4117" w="4804">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7" name="Google Shape;3537;p72"/>
                <p:cNvSpPr/>
                <p:nvPr/>
              </p:nvSpPr>
              <p:spPr>
                <a:xfrm>
                  <a:off x="5309846" y="3946990"/>
                  <a:ext cx="15235" cy="13064"/>
                </a:xfrm>
                <a:custGeom>
                  <a:rect b="b" l="l" r="r" t="t"/>
                  <a:pathLst>
                    <a:path extrusionOk="0" h="1661" w="1937">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538" name="Google Shape;3538;p72"/>
            <p:cNvGrpSpPr/>
            <p:nvPr/>
          </p:nvGrpSpPr>
          <p:grpSpPr>
            <a:xfrm>
              <a:off x="4724163" y="3119631"/>
              <a:ext cx="120838" cy="84218"/>
              <a:chOff x="4724163" y="3119631"/>
              <a:chExt cx="120838" cy="84218"/>
            </a:xfrm>
          </p:grpSpPr>
          <p:grpSp>
            <p:nvGrpSpPr>
              <p:cNvPr id="3539" name="Google Shape;3539;p72"/>
              <p:cNvGrpSpPr/>
              <p:nvPr/>
            </p:nvGrpSpPr>
            <p:grpSpPr>
              <a:xfrm>
                <a:off x="4746712" y="3132773"/>
                <a:ext cx="86869" cy="56424"/>
                <a:chOff x="4746712" y="3132773"/>
                <a:chExt cx="86869" cy="56424"/>
              </a:xfrm>
            </p:grpSpPr>
            <p:sp>
              <p:nvSpPr>
                <p:cNvPr id="3540" name="Google Shape;3540;p72"/>
                <p:cNvSpPr/>
                <p:nvPr/>
              </p:nvSpPr>
              <p:spPr>
                <a:xfrm>
                  <a:off x="4746712" y="3132773"/>
                  <a:ext cx="86869" cy="56424"/>
                </a:xfrm>
                <a:custGeom>
                  <a:rect b="b" l="l" r="r" t="t"/>
                  <a:pathLst>
                    <a:path extrusionOk="0" fill="none" h="7174" w="11045">
                      <a:moveTo>
                        <a:pt x="0" y="1597"/>
                      </a:moveTo>
                      <a:cubicBezTo>
                        <a:pt x="242" y="1743"/>
                        <a:pt x="3532" y="7174"/>
                        <a:pt x="3532" y="7174"/>
                      </a:cubicBezTo>
                      <a:lnTo>
                        <a:pt x="6290" y="3315"/>
                      </a:lnTo>
                      <a:lnTo>
                        <a:pt x="11044" y="1"/>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1" name="Google Shape;3541;p72"/>
                <p:cNvSpPr/>
                <p:nvPr/>
              </p:nvSpPr>
              <p:spPr>
                <a:xfrm>
                  <a:off x="4746712" y="3145334"/>
                  <a:ext cx="49479" cy="13520"/>
                </a:xfrm>
                <a:custGeom>
                  <a:rect b="b" l="l" r="r" t="t"/>
                  <a:pathLst>
                    <a:path extrusionOk="0" fill="none" h="1719" w="6291">
                      <a:moveTo>
                        <a:pt x="0" y="0"/>
                      </a:moveTo>
                      <a:lnTo>
                        <a:pt x="6290" y="171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42" name="Google Shape;3542;p72"/>
              <p:cNvGrpSpPr/>
              <p:nvPr/>
            </p:nvGrpSpPr>
            <p:grpSpPr>
              <a:xfrm>
                <a:off x="4773634" y="3143336"/>
                <a:ext cx="37776" cy="32451"/>
                <a:chOff x="4773634" y="3143336"/>
                <a:chExt cx="37776" cy="32451"/>
              </a:xfrm>
            </p:grpSpPr>
            <p:sp>
              <p:nvSpPr>
                <p:cNvPr id="3543" name="Google Shape;3543;p72"/>
                <p:cNvSpPr/>
                <p:nvPr/>
              </p:nvSpPr>
              <p:spPr>
                <a:xfrm>
                  <a:off x="4773634" y="3143336"/>
                  <a:ext cx="37776" cy="32451"/>
                </a:xfrm>
                <a:custGeom>
                  <a:rect b="b" l="l" r="r" t="t"/>
                  <a:pathLst>
                    <a:path extrusionOk="0" h="4126" w="4803">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4" name="Google Shape;3544;p72"/>
                <p:cNvSpPr/>
                <p:nvPr/>
              </p:nvSpPr>
              <p:spPr>
                <a:xfrm>
                  <a:off x="4788664" y="3153041"/>
                  <a:ext cx="13048" cy="13040"/>
                </a:xfrm>
                <a:custGeom>
                  <a:rect b="b" l="l" r="r" t="t"/>
                  <a:pathLst>
                    <a:path extrusionOk="0" h="1658" w="1659">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45" name="Google Shape;3545;p72"/>
              <p:cNvGrpSpPr/>
              <p:nvPr/>
            </p:nvGrpSpPr>
            <p:grpSpPr>
              <a:xfrm>
                <a:off x="4724163" y="3131248"/>
                <a:ext cx="37776" cy="32459"/>
                <a:chOff x="4724163" y="3131248"/>
                <a:chExt cx="37776" cy="32459"/>
              </a:xfrm>
            </p:grpSpPr>
            <p:sp>
              <p:nvSpPr>
                <p:cNvPr id="3546" name="Google Shape;3546;p72"/>
                <p:cNvSpPr/>
                <p:nvPr/>
              </p:nvSpPr>
              <p:spPr>
                <a:xfrm>
                  <a:off x="4724163" y="3131248"/>
                  <a:ext cx="37776" cy="32459"/>
                </a:xfrm>
                <a:custGeom>
                  <a:rect b="b" l="l" r="r" t="t"/>
                  <a:pathLst>
                    <a:path extrusionOk="0" h="4127" w="4803">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7" name="Google Shape;3547;p72"/>
                <p:cNvSpPr/>
                <p:nvPr/>
              </p:nvSpPr>
              <p:spPr>
                <a:xfrm>
                  <a:off x="4739288" y="3140953"/>
                  <a:ext cx="13040" cy="13048"/>
                </a:xfrm>
                <a:custGeom>
                  <a:rect b="b" l="l" r="r" t="t"/>
                  <a:pathLst>
                    <a:path extrusionOk="0" h="1659" w="1658">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48" name="Google Shape;3548;p72"/>
              <p:cNvGrpSpPr/>
              <p:nvPr/>
            </p:nvGrpSpPr>
            <p:grpSpPr>
              <a:xfrm>
                <a:off x="4755081" y="3176054"/>
                <a:ext cx="32357" cy="27795"/>
                <a:chOff x="4755081" y="3176054"/>
                <a:chExt cx="32357" cy="27795"/>
              </a:xfrm>
            </p:grpSpPr>
            <p:sp>
              <p:nvSpPr>
                <p:cNvPr id="3549" name="Google Shape;3549;p72"/>
                <p:cNvSpPr/>
                <p:nvPr/>
              </p:nvSpPr>
              <p:spPr>
                <a:xfrm>
                  <a:off x="4755081" y="3176054"/>
                  <a:ext cx="32357" cy="27795"/>
                </a:xfrm>
                <a:custGeom>
                  <a:rect b="b" l="l" r="r" t="t"/>
                  <a:pathLst>
                    <a:path extrusionOk="0" h="3534" w="4114">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0" name="Google Shape;3550;p72"/>
                <p:cNvSpPr/>
                <p:nvPr/>
              </p:nvSpPr>
              <p:spPr>
                <a:xfrm>
                  <a:off x="4767924" y="3185768"/>
                  <a:ext cx="9902" cy="8392"/>
                </a:xfrm>
                <a:custGeom>
                  <a:rect b="b" l="l" r="r" t="t"/>
                  <a:pathLst>
                    <a:path extrusionOk="0" h="1067" w="1259">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51" name="Google Shape;3551;p72"/>
              <p:cNvGrpSpPr/>
              <p:nvPr/>
            </p:nvGrpSpPr>
            <p:grpSpPr>
              <a:xfrm>
                <a:off x="4812550" y="3119631"/>
                <a:ext cx="32451" cy="27803"/>
                <a:chOff x="4812550" y="3119631"/>
                <a:chExt cx="32451" cy="27803"/>
              </a:xfrm>
            </p:grpSpPr>
            <p:sp>
              <p:nvSpPr>
                <p:cNvPr id="3552" name="Google Shape;3552;p72"/>
                <p:cNvSpPr/>
                <p:nvPr/>
              </p:nvSpPr>
              <p:spPr>
                <a:xfrm>
                  <a:off x="4812550" y="3119631"/>
                  <a:ext cx="32451" cy="27803"/>
                </a:xfrm>
                <a:custGeom>
                  <a:rect b="b" l="l" r="r" t="t"/>
                  <a:pathLst>
                    <a:path extrusionOk="0" h="3535" w="4126">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3" name="Google Shape;3553;p72"/>
                <p:cNvSpPr/>
                <p:nvPr/>
              </p:nvSpPr>
              <p:spPr>
                <a:xfrm>
                  <a:off x="4826912" y="3129352"/>
                  <a:ext cx="8478" cy="8376"/>
                </a:xfrm>
                <a:custGeom>
                  <a:rect b="b" l="l" r="r" t="t"/>
                  <a:pathLst>
                    <a:path extrusionOk="0" h="1065" w="1078">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554" name="Google Shape;3554;p72"/>
            <p:cNvGrpSpPr/>
            <p:nvPr/>
          </p:nvGrpSpPr>
          <p:grpSpPr>
            <a:xfrm>
              <a:off x="5382826" y="4027197"/>
              <a:ext cx="268967" cy="250422"/>
              <a:chOff x="5382826" y="4027197"/>
              <a:chExt cx="268967" cy="250422"/>
            </a:xfrm>
          </p:grpSpPr>
          <p:grpSp>
            <p:nvGrpSpPr>
              <p:cNvPr id="3555" name="Google Shape;3555;p72"/>
              <p:cNvGrpSpPr/>
              <p:nvPr/>
            </p:nvGrpSpPr>
            <p:grpSpPr>
              <a:xfrm>
                <a:off x="5405280" y="4042510"/>
                <a:ext cx="237570" cy="218647"/>
                <a:chOff x="5405280" y="4042510"/>
                <a:chExt cx="237570" cy="218647"/>
              </a:xfrm>
            </p:grpSpPr>
            <p:sp>
              <p:nvSpPr>
                <p:cNvPr id="3556" name="Google Shape;3556;p72"/>
                <p:cNvSpPr/>
                <p:nvPr/>
              </p:nvSpPr>
              <p:spPr>
                <a:xfrm>
                  <a:off x="5405280" y="4042510"/>
                  <a:ext cx="144999" cy="173832"/>
                </a:xfrm>
                <a:custGeom>
                  <a:rect b="b" l="l" r="r" t="t"/>
                  <a:pathLst>
                    <a:path extrusionOk="0" fill="none" h="22102" w="18436">
                      <a:moveTo>
                        <a:pt x="0" y="12037"/>
                      </a:moveTo>
                      <a:cubicBezTo>
                        <a:pt x="702" y="12073"/>
                        <a:pt x="12302" y="22101"/>
                        <a:pt x="12302" y="22101"/>
                      </a:cubicBezTo>
                      <a:lnTo>
                        <a:pt x="11819" y="13005"/>
                      </a:lnTo>
                      <a:lnTo>
                        <a:pt x="18435" y="1"/>
                      </a:lnTo>
                      <a:lnTo>
                        <a:pt x="0" y="125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7" name="Google Shape;3557;p72"/>
                <p:cNvSpPr/>
                <p:nvPr/>
              </p:nvSpPr>
              <p:spPr>
                <a:xfrm>
                  <a:off x="5502036" y="4125093"/>
                  <a:ext cx="134350" cy="135585"/>
                </a:xfrm>
                <a:custGeom>
                  <a:rect b="b" l="l" r="r" t="t"/>
                  <a:pathLst>
                    <a:path extrusionOk="0" fill="none" h="17239" w="17082">
                      <a:moveTo>
                        <a:pt x="13513" y="17239"/>
                      </a:moveTo>
                      <a:lnTo>
                        <a:pt x="12690" y="8614"/>
                      </a:lnTo>
                      <a:lnTo>
                        <a:pt x="17081" y="1"/>
                      </a:lnTo>
                      <a:lnTo>
                        <a:pt x="0" y="2021"/>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8" name="Google Shape;3558;p72"/>
                <p:cNvSpPr/>
                <p:nvPr/>
              </p:nvSpPr>
              <p:spPr>
                <a:xfrm>
                  <a:off x="5543704" y="4042990"/>
                  <a:ext cx="99146" cy="81639"/>
                </a:xfrm>
                <a:custGeom>
                  <a:rect b="b" l="l" r="r" t="t"/>
                  <a:pathLst>
                    <a:path extrusionOk="0" fill="none" h="10380" w="12606">
                      <a:moveTo>
                        <a:pt x="1" y="0"/>
                      </a:moveTo>
                      <a:lnTo>
                        <a:pt x="12606" y="1037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9" name="Google Shape;3559;p72"/>
                <p:cNvSpPr/>
                <p:nvPr/>
              </p:nvSpPr>
              <p:spPr>
                <a:xfrm>
                  <a:off x="5501941" y="4140980"/>
                  <a:ext cx="103708" cy="51862"/>
                </a:xfrm>
                <a:custGeom>
                  <a:rect b="b" l="l" r="r" t="t"/>
                  <a:pathLst>
                    <a:path extrusionOk="0" fill="none" h="6594" w="13186">
                      <a:moveTo>
                        <a:pt x="13186" y="6594"/>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0" name="Google Shape;3560;p72"/>
                <p:cNvSpPr/>
                <p:nvPr/>
              </p:nvSpPr>
              <p:spPr>
                <a:xfrm>
                  <a:off x="5495854" y="4211010"/>
                  <a:ext cx="105989" cy="50147"/>
                </a:xfrm>
                <a:custGeom>
                  <a:rect b="b" l="l" r="r" t="t"/>
                  <a:pathLst>
                    <a:path extrusionOk="0" fill="none" h="6376" w="13476">
                      <a:moveTo>
                        <a:pt x="0" y="0"/>
                      </a:moveTo>
                      <a:lnTo>
                        <a:pt x="13476" y="637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1" name="Google Shape;3561;p72"/>
                <p:cNvSpPr/>
                <p:nvPr/>
              </p:nvSpPr>
              <p:spPr>
                <a:xfrm>
                  <a:off x="5405280" y="4134420"/>
                  <a:ext cx="96669" cy="6567"/>
                </a:xfrm>
                <a:custGeom>
                  <a:rect b="b" l="l" r="r" t="t"/>
                  <a:pathLst>
                    <a:path extrusionOk="0" fill="none" h="835" w="12291">
                      <a:moveTo>
                        <a:pt x="12290" y="835"/>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62" name="Google Shape;3562;p72"/>
              <p:cNvGrpSpPr/>
              <p:nvPr/>
            </p:nvGrpSpPr>
            <p:grpSpPr>
              <a:xfrm>
                <a:off x="5382826" y="4125549"/>
                <a:ext cx="37776" cy="32380"/>
                <a:chOff x="5382826" y="4125549"/>
                <a:chExt cx="37776" cy="32380"/>
              </a:xfrm>
            </p:grpSpPr>
            <p:sp>
              <p:nvSpPr>
                <p:cNvPr id="3563" name="Google Shape;3563;p72"/>
                <p:cNvSpPr/>
                <p:nvPr/>
              </p:nvSpPr>
              <p:spPr>
                <a:xfrm>
                  <a:off x="5382826" y="4125549"/>
                  <a:ext cx="37776" cy="32380"/>
                </a:xfrm>
                <a:custGeom>
                  <a:rect b="b" l="l" r="r" t="t"/>
                  <a:pathLst>
                    <a:path extrusionOk="0" h="4117" w="4803">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4" name="Google Shape;3564;p72"/>
                <p:cNvSpPr/>
                <p:nvPr/>
              </p:nvSpPr>
              <p:spPr>
                <a:xfrm>
                  <a:off x="5395669" y="4135176"/>
                  <a:ext cx="15227" cy="13072"/>
                </a:xfrm>
                <a:custGeom>
                  <a:rect b="b" l="l" r="r" t="t"/>
                  <a:pathLst>
                    <a:path extrusionOk="0" h="1662" w="1936">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65" name="Google Shape;3565;p72"/>
              <p:cNvGrpSpPr/>
              <p:nvPr/>
            </p:nvGrpSpPr>
            <p:grpSpPr>
              <a:xfrm>
                <a:off x="5475680" y="4195587"/>
                <a:ext cx="37783" cy="32364"/>
                <a:chOff x="5475680" y="4195587"/>
                <a:chExt cx="37783" cy="32364"/>
              </a:xfrm>
            </p:grpSpPr>
            <p:sp>
              <p:nvSpPr>
                <p:cNvPr id="3566" name="Google Shape;3566;p72"/>
                <p:cNvSpPr/>
                <p:nvPr/>
              </p:nvSpPr>
              <p:spPr>
                <a:xfrm>
                  <a:off x="5475680" y="4195587"/>
                  <a:ext cx="37783" cy="32364"/>
                </a:xfrm>
                <a:custGeom>
                  <a:rect b="b" l="l" r="r" t="t"/>
                  <a:pathLst>
                    <a:path extrusionOk="0" h="4115" w="4804">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7" name="Google Shape;3567;p72"/>
                <p:cNvSpPr/>
                <p:nvPr/>
              </p:nvSpPr>
              <p:spPr>
                <a:xfrm>
                  <a:off x="5488523" y="4205300"/>
                  <a:ext cx="15329" cy="13040"/>
                </a:xfrm>
                <a:custGeom>
                  <a:rect b="b" l="l" r="r" t="t"/>
                  <a:pathLst>
                    <a:path extrusionOk="0" h="1658" w="1949">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68" name="Google Shape;3568;p72"/>
              <p:cNvGrpSpPr/>
              <p:nvPr/>
            </p:nvGrpSpPr>
            <p:grpSpPr>
              <a:xfrm>
                <a:off x="5532575" y="4027197"/>
                <a:ext cx="33308" cy="32262"/>
                <a:chOff x="5532575" y="4027197"/>
                <a:chExt cx="33308" cy="32262"/>
              </a:xfrm>
            </p:grpSpPr>
            <p:sp>
              <p:nvSpPr>
                <p:cNvPr id="3569" name="Google Shape;3569;p72"/>
                <p:cNvSpPr/>
                <p:nvPr/>
              </p:nvSpPr>
              <p:spPr>
                <a:xfrm>
                  <a:off x="5532575" y="4027197"/>
                  <a:ext cx="33308" cy="32262"/>
                </a:xfrm>
                <a:custGeom>
                  <a:rect b="b" l="l" r="r" t="t"/>
                  <a:pathLst>
                    <a:path extrusionOk="0" h="4102" w="4235">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0" name="Google Shape;3570;p72"/>
                <p:cNvSpPr/>
                <p:nvPr/>
              </p:nvSpPr>
              <p:spPr>
                <a:xfrm>
                  <a:off x="5540661" y="4036792"/>
                  <a:ext cx="15502" cy="13064"/>
                </a:xfrm>
                <a:custGeom>
                  <a:rect b="b" l="l" r="r" t="t"/>
                  <a:pathLst>
                    <a:path extrusionOk="0" h="1661" w="1971">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71" name="Google Shape;3571;p72"/>
              <p:cNvGrpSpPr/>
              <p:nvPr/>
            </p:nvGrpSpPr>
            <p:grpSpPr>
              <a:xfrm>
                <a:off x="5590706" y="4245348"/>
                <a:ext cx="33497" cy="32270"/>
                <a:chOff x="5590706" y="4245348"/>
                <a:chExt cx="33497" cy="32270"/>
              </a:xfrm>
            </p:grpSpPr>
            <p:sp>
              <p:nvSpPr>
                <p:cNvPr id="3572" name="Google Shape;3572;p72"/>
                <p:cNvSpPr/>
                <p:nvPr/>
              </p:nvSpPr>
              <p:spPr>
                <a:xfrm>
                  <a:off x="5590706" y="4245348"/>
                  <a:ext cx="33497" cy="32270"/>
                </a:xfrm>
                <a:custGeom>
                  <a:rect b="b" l="l" r="r" t="t"/>
                  <a:pathLst>
                    <a:path extrusionOk="0" h="4103" w="4259">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3" name="Google Shape;3573;p72"/>
                <p:cNvSpPr/>
                <p:nvPr/>
              </p:nvSpPr>
              <p:spPr>
                <a:xfrm>
                  <a:off x="5598791" y="4254944"/>
                  <a:ext cx="15408" cy="13048"/>
                </a:xfrm>
                <a:custGeom>
                  <a:rect b="b" l="l" r="r" t="t"/>
                  <a:pathLst>
                    <a:path extrusionOk="0" h="1659" w="1959">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74" name="Google Shape;3574;p72"/>
              <p:cNvGrpSpPr/>
              <p:nvPr/>
            </p:nvGrpSpPr>
            <p:grpSpPr>
              <a:xfrm>
                <a:off x="5618681" y="4109677"/>
                <a:ext cx="33112" cy="32357"/>
                <a:chOff x="5618681" y="4109677"/>
                <a:chExt cx="33112" cy="32357"/>
              </a:xfrm>
            </p:grpSpPr>
            <p:sp>
              <p:nvSpPr>
                <p:cNvPr id="3575" name="Google Shape;3575;p72"/>
                <p:cNvSpPr/>
                <p:nvPr/>
              </p:nvSpPr>
              <p:spPr>
                <a:xfrm>
                  <a:off x="5618681" y="4109677"/>
                  <a:ext cx="33112" cy="32357"/>
                </a:xfrm>
                <a:custGeom>
                  <a:rect b="b" l="l" r="r" t="t"/>
                  <a:pathLst>
                    <a:path extrusionOk="0" h="4114" w="421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6" name="Google Shape;3576;p72"/>
                <p:cNvSpPr/>
                <p:nvPr/>
              </p:nvSpPr>
              <p:spPr>
                <a:xfrm>
                  <a:off x="5626767" y="4119280"/>
                  <a:ext cx="15494" cy="13056"/>
                </a:xfrm>
                <a:custGeom>
                  <a:rect b="b" l="l" r="r" t="t"/>
                  <a:pathLst>
                    <a:path extrusionOk="0" h="1660" w="197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77" name="Google Shape;3577;p72"/>
              <p:cNvGrpSpPr/>
              <p:nvPr/>
            </p:nvGrpSpPr>
            <p:grpSpPr>
              <a:xfrm>
                <a:off x="5479298" y="4128262"/>
                <a:ext cx="31405" cy="26906"/>
                <a:chOff x="5479298" y="4128262"/>
                <a:chExt cx="31405" cy="26906"/>
              </a:xfrm>
            </p:grpSpPr>
            <p:sp>
              <p:nvSpPr>
                <p:cNvPr id="3578" name="Google Shape;3578;p72"/>
                <p:cNvSpPr/>
                <p:nvPr/>
              </p:nvSpPr>
              <p:spPr>
                <a:xfrm>
                  <a:off x="5479298" y="4128262"/>
                  <a:ext cx="31405" cy="26906"/>
                </a:xfrm>
                <a:custGeom>
                  <a:rect b="b" l="l" r="r" t="t"/>
                  <a:pathLst>
                    <a:path extrusionOk="0" h="3421" w="3993">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9" name="Google Shape;3579;p72"/>
                <p:cNvSpPr/>
                <p:nvPr/>
              </p:nvSpPr>
              <p:spPr>
                <a:xfrm>
                  <a:off x="5493471" y="4137936"/>
                  <a:ext cx="7621" cy="7621"/>
                </a:xfrm>
                <a:custGeom>
                  <a:rect b="b" l="l" r="r" t="t"/>
                  <a:pathLst>
                    <a:path extrusionOk="0" h="969" w="969">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80" name="Google Shape;3580;p72"/>
              <p:cNvGrpSpPr/>
              <p:nvPr/>
            </p:nvGrpSpPr>
            <p:grpSpPr>
              <a:xfrm>
                <a:off x="5582903" y="4180116"/>
                <a:ext cx="31499" cy="26898"/>
                <a:chOff x="5582903" y="4180116"/>
                <a:chExt cx="31499" cy="26898"/>
              </a:xfrm>
            </p:grpSpPr>
            <p:sp>
              <p:nvSpPr>
                <p:cNvPr id="3581" name="Google Shape;3581;p72"/>
                <p:cNvSpPr/>
                <p:nvPr/>
              </p:nvSpPr>
              <p:spPr>
                <a:xfrm>
                  <a:off x="5582903" y="4180116"/>
                  <a:ext cx="31499" cy="26898"/>
                </a:xfrm>
                <a:custGeom>
                  <a:rect b="b" l="l" r="r" t="t"/>
                  <a:pathLst>
                    <a:path extrusionOk="0" h="3420" w="4005">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2" name="Google Shape;3582;p72"/>
                <p:cNvSpPr/>
                <p:nvPr/>
              </p:nvSpPr>
              <p:spPr>
                <a:xfrm>
                  <a:off x="5597084" y="4189790"/>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583" name="Google Shape;3583;p72"/>
            <p:cNvGrpSpPr/>
            <p:nvPr/>
          </p:nvGrpSpPr>
          <p:grpSpPr>
            <a:xfrm>
              <a:off x="3977681" y="3230323"/>
              <a:ext cx="94584" cy="84085"/>
              <a:chOff x="3977681" y="3230323"/>
              <a:chExt cx="94584" cy="84085"/>
            </a:xfrm>
          </p:grpSpPr>
          <p:grpSp>
            <p:nvGrpSpPr>
              <p:cNvPr id="3584" name="Google Shape;3584;p72"/>
              <p:cNvGrpSpPr/>
              <p:nvPr/>
            </p:nvGrpSpPr>
            <p:grpSpPr>
              <a:xfrm>
                <a:off x="4000135" y="3243041"/>
                <a:ext cx="59570" cy="57186"/>
                <a:chOff x="4000135" y="3243041"/>
                <a:chExt cx="59570" cy="57186"/>
              </a:xfrm>
            </p:grpSpPr>
            <p:sp>
              <p:nvSpPr>
                <p:cNvPr id="3585" name="Google Shape;3585;p72"/>
                <p:cNvSpPr/>
                <p:nvPr/>
              </p:nvSpPr>
              <p:spPr>
                <a:xfrm>
                  <a:off x="4000135" y="3243041"/>
                  <a:ext cx="59570" cy="57092"/>
                </a:xfrm>
                <a:custGeom>
                  <a:rect b="b" l="l" r="r" t="t"/>
                  <a:pathLst>
                    <a:path extrusionOk="0" fill="none" h="7259" w="7574">
                      <a:moveTo>
                        <a:pt x="1" y="2323"/>
                      </a:moveTo>
                      <a:lnTo>
                        <a:pt x="2577" y="7259"/>
                      </a:lnTo>
                      <a:lnTo>
                        <a:pt x="7573" y="4114"/>
                      </a:lnTo>
                      <a:lnTo>
                        <a:pt x="5541" y="1"/>
                      </a:lnTo>
                      <a:lnTo>
                        <a:pt x="352" y="232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6" name="Google Shape;3586;p72"/>
                <p:cNvSpPr/>
                <p:nvPr/>
              </p:nvSpPr>
              <p:spPr>
                <a:xfrm>
                  <a:off x="4024210" y="3246847"/>
                  <a:ext cx="15706" cy="53380"/>
                </a:xfrm>
                <a:custGeom>
                  <a:rect b="b" l="l" r="r" t="t"/>
                  <a:pathLst>
                    <a:path extrusionOk="0" fill="none" h="6787" w="1997">
                      <a:moveTo>
                        <a:pt x="0" y="6787"/>
                      </a:moveTo>
                      <a:lnTo>
                        <a:pt x="199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7" name="Google Shape;3587;p72"/>
                <p:cNvSpPr/>
                <p:nvPr/>
              </p:nvSpPr>
              <p:spPr>
                <a:xfrm>
                  <a:off x="4002896" y="3261311"/>
                  <a:ext cx="56809" cy="14086"/>
                </a:xfrm>
                <a:custGeom>
                  <a:rect b="b" l="l" r="r" t="t"/>
                  <a:pathLst>
                    <a:path extrusionOk="0" fill="none" h="1791" w="7223">
                      <a:moveTo>
                        <a:pt x="7222" y="1791"/>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88" name="Google Shape;3588;p72"/>
              <p:cNvGrpSpPr/>
              <p:nvPr/>
            </p:nvGrpSpPr>
            <p:grpSpPr>
              <a:xfrm>
                <a:off x="3977681" y="3245872"/>
                <a:ext cx="37783" cy="32380"/>
                <a:chOff x="3977681" y="3245872"/>
                <a:chExt cx="37783" cy="32380"/>
              </a:xfrm>
            </p:grpSpPr>
            <p:sp>
              <p:nvSpPr>
                <p:cNvPr id="3589" name="Google Shape;3589;p72"/>
                <p:cNvSpPr/>
                <p:nvPr/>
              </p:nvSpPr>
              <p:spPr>
                <a:xfrm>
                  <a:off x="3977681" y="3245872"/>
                  <a:ext cx="37783" cy="32380"/>
                </a:xfrm>
                <a:custGeom>
                  <a:rect b="b" l="l" r="r" t="t"/>
                  <a:pathLst>
                    <a:path extrusionOk="0" h="4117" w="4804">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0" name="Google Shape;3590;p72"/>
                <p:cNvSpPr/>
                <p:nvPr/>
              </p:nvSpPr>
              <p:spPr>
                <a:xfrm>
                  <a:off x="3992718" y="3255507"/>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91" name="Google Shape;3591;p72"/>
              <p:cNvGrpSpPr/>
              <p:nvPr/>
            </p:nvGrpSpPr>
            <p:grpSpPr>
              <a:xfrm>
                <a:off x="4040860" y="3262672"/>
                <a:ext cx="31405" cy="27001"/>
                <a:chOff x="4040860" y="3262672"/>
                <a:chExt cx="31405" cy="27001"/>
              </a:xfrm>
            </p:grpSpPr>
            <p:sp>
              <p:nvSpPr>
                <p:cNvPr id="3592" name="Google Shape;3592;p72"/>
                <p:cNvSpPr/>
                <p:nvPr/>
              </p:nvSpPr>
              <p:spPr>
                <a:xfrm>
                  <a:off x="4040860" y="3262672"/>
                  <a:ext cx="31405" cy="27001"/>
                </a:xfrm>
                <a:custGeom>
                  <a:rect b="b" l="l" r="r" t="t"/>
                  <a:pathLst>
                    <a:path extrusionOk="0" h="3433" w="3993">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3" name="Google Shape;3593;p72"/>
                <p:cNvSpPr/>
                <p:nvPr/>
              </p:nvSpPr>
              <p:spPr>
                <a:xfrm>
                  <a:off x="4054938" y="3272346"/>
                  <a:ext cx="7621" cy="7621"/>
                </a:xfrm>
                <a:custGeom>
                  <a:rect b="b" l="l" r="r" t="t"/>
                  <a:pathLst>
                    <a:path extrusionOk="0" h="969" w="969">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94" name="Google Shape;3594;p72"/>
              <p:cNvGrpSpPr/>
              <p:nvPr/>
            </p:nvGrpSpPr>
            <p:grpSpPr>
              <a:xfrm>
                <a:off x="4021072" y="3230323"/>
                <a:ext cx="31397" cy="26906"/>
                <a:chOff x="4021072" y="3230323"/>
                <a:chExt cx="31397" cy="26906"/>
              </a:xfrm>
            </p:grpSpPr>
            <p:sp>
              <p:nvSpPr>
                <p:cNvPr id="3595" name="Google Shape;3595;p72"/>
                <p:cNvSpPr/>
                <p:nvPr/>
              </p:nvSpPr>
              <p:spPr>
                <a:xfrm>
                  <a:off x="4021072" y="3230323"/>
                  <a:ext cx="31397" cy="26906"/>
                </a:xfrm>
                <a:custGeom>
                  <a:rect b="b" l="l" r="r" t="t"/>
                  <a:pathLst>
                    <a:path extrusionOk="0" h="3421" w="3992">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6" name="Google Shape;3596;p72"/>
                <p:cNvSpPr/>
                <p:nvPr/>
              </p:nvSpPr>
              <p:spPr>
                <a:xfrm>
                  <a:off x="4035245" y="3239997"/>
                  <a:ext cx="7621" cy="7621"/>
                </a:xfrm>
                <a:custGeom>
                  <a:rect b="b" l="l" r="r" t="t"/>
                  <a:pathLst>
                    <a:path extrusionOk="0" h="969" w="969">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97" name="Google Shape;3597;p72"/>
              <p:cNvGrpSpPr/>
              <p:nvPr/>
            </p:nvGrpSpPr>
            <p:grpSpPr>
              <a:xfrm>
                <a:off x="4001472" y="3287462"/>
                <a:ext cx="31499" cy="26945"/>
                <a:chOff x="4001472" y="3287462"/>
                <a:chExt cx="31499" cy="26945"/>
              </a:xfrm>
            </p:grpSpPr>
            <p:sp>
              <p:nvSpPr>
                <p:cNvPr id="3598" name="Google Shape;3598;p72"/>
                <p:cNvSpPr/>
                <p:nvPr/>
              </p:nvSpPr>
              <p:spPr>
                <a:xfrm>
                  <a:off x="4001472" y="3287462"/>
                  <a:ext cx="31499" cy="26945"/>
                </a:xfrm>
                <a:custGeom>
                  <a:rect b="b" l="l" r="r" t="t"/>
                  <a:pathLst>
                    <a:path extrusionOk="0" h="3426" w="4005">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9" name="Google Shape;3599;p72"/>
                <p:cNvSpPr/>
                <p:nvPr/>
              </p:nvSpPr>
              <p:spPr>
                <a:xfrm>
                  <a:off x="4014410" y="3297175"/>
                  <a:ext cx="8856" cy="7590"/>
                </a:xfrm>
                <a:custGeom>
                  <a:rect b="b" l="l" r="r" t="t"/>
                  <a:pathLst>
                    <a:path extrusionOk="0" h="965" w="1126">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600" name="Google Shape;3600;p72"/>
            <p:cNvGrpSpPr/>
            <p:nvPr/>
          </p:nvGrpSpPr>
          <p:grpSpPr>
            <a:xfrm>
              <a:off x="4084715" y="3258865"/>
              <a:ext cx="184961" cy="137268"/>
              <a:chOff x="4084715" y="3258865"/>
              <a:chExt cx="184961" cy="137268"/>
            </a:xfrm>
          </p:grpSpPr>
          <p:grpSp>
            <p:nvGrpSpPr>
              <p:cNvPr id="3601" name="Google Shape;3601;p72"/>
              <p:cNvGrpSpPr/>
              <p:nvPr/>
            </p:nvGrpSpPr>
            <p:grpSpPr>
              <a:xfrm>
                <a:off x="4107453" y="3271583"/>
                <a:ext cx="153470" cy="110275"/>
                <a:chOff x="4107453" y="3271583"/>
                <a:chExt cx="153470" cy="110275"/>
              </a:xfrm>
            </p:grpSpPr>
            <p:sp>
              <p:nvSpPr>
                <p:cNvPr id="3602" name="Google Shape;3602;p72"/>
                <p:cNvSpPr/>
                <p:nvPr/>
              </p:nvSpPr>
              <p:spPr>
                <a:xfrm>
                  <a:off x="4107453" y="3271583"/>
                  <a:ext cx="153470" cy="110275"/>
                </a:xfrm>
                <a:custGeom>
                  <a:rect b="b" l="l" r="r" t="t"/>
                  <a:pathLst>
                    <a:path extrusionOk="0" fill="none" h="14021" w="19513">
                      <a:moveTo>
                        <a:pt x="19513" y="14021"/>
                      </a:moveTo>
                      <a:lnTo>
                        <a:pt x="14844" y="968"/>
                      </a:lnTo>
                      <a:lnTo>
                        <a:pt x="5674" y="1"/>
                      </a:lnTo>
                      <a:lnTo>
                        <a:pt x="1" y="968"/>
                      </a:lnTo>
                      <a:lnTo>
                        <a:pt x="8977" y="2674"/>
                      </a:lnTo>
                      <a:lnTo>
                        <a:pt x="14360" y="10102"/>
                      </a:lnTo>
                      <a:lnTo>
                        <a:pt x="19029" y="140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3" name="Google Shape;3603;p72"/>
                <p:cNvSpPr/>
                <p:nvPr/>
              </p:nvSpPr>
              <p:spPr>
                <a:xfrm>
                  <a:off x="4155886" y="3271968"/>
                  <a:ext cx="22171" cy="20559"/>
                </a:xfrm>
                <a:custGeom>
                  <a:rect b="b" l="l" r="r" t="t"/>
                  <a:pathLst>
                    <a:path extrusionOk="0" fill="none" h="2614" w="2819">
                      <a:moveTo>
                        <a:pt x="2819" y="2613"/>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4" name="Google Shape;3604;p72"/>
                <p:cNvSpPr/>
                <p:nvPr/>
              </p:nvSpPr>
              <p:spPr>
                <a:xfrm>
                  <a:off x="4178049" y="3279196"/>
                  <a:ext cx="42345" cy="13331"/>
                </a:xfrm>
                <a:custGeom>
                  <a:rect b="b" l="l" r="r" t="t"/>
                  <a:pathLst>
                    <a:path extrusionOk="0" fill="none" h="1695" w="5384">
                      <a:moveTo>
                        <a:pt x="1" y="1694"/>
                      </a:moveTo>
                      <a:lnTo>
                        <a:pt x="538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5" name="Google Shape;3605;p72"/>
                <p:cNvSpPr/>
                <p:nvPr/>
              </p:nvSpPr>
              <p:spPr>
                <a:xfrm>
                  <a:off x="4220387" y="3279196"/>
                  <a:ext cx="8" cy="71745"/>
                </a:xfrm>
                <a:custGeom>
                  <a:rect b="b" l="l" r="r" t="t"/>
                  <a:pathLst>
                    <a:path extrusionOk="0" fill="none" h="9122" w="1">
                      <a:moveTo>
                        <a:pt x="1" y="0"/>
                      </a:moveTo>
                      <a:lnTo>
                        <a:pt x="1" y="91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06" name="Google Shape;3606;p72"/>
              <p:cNvGrpSpPr/>
              <p:nvPr/>
            </p:nvGrpSpPr>
            <p:grpSpPr>
              <a:xfrm>
                <a:off x="4136947" y="3258865"/>
                <a:ext cx="31499" cy="27001"/>
                <a:chOff x="4136947" y="3258865"/>
                <a:chExt cx="31499" cy="27001"/>
              </a:xfrm>
            </p:grpSpPr>
            <p:sp>
              <p:nvSpPr>
                <p:cNvPr id="3607" name="Google Shape;3607;p72"/>
                <p:cNvSpPr/>
                <p:nvPr/>
              </p:nvSpPr>
              <p:spPr>
                <a:xfrm>
                  <a:off x="4136947" y="3258865"/>
                  <a:ext cx="31499" cy="27001"/>
                </a:xfrm>
                <a:custGeom>
                  <a:rect b="b" l="l" r="r" t="t"/>
                  <a:pathLst>
                    <a:path extrusionOk="0" h="3433" w="4005">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8" name="Google Shape;3608;p72"/>
                <p:cNvSpPr/>
                <p:nvPr/>
              </p:nvSpPr>
              <p:spPr>
                <a:xfrm>
                  <a:off x="4151222" y="3268539"/>
                  <a:ext cx="7621" cy="7621"/>
                </a:xfrm>
                <a:custGeom>
                  <a:rect b="b" l="l" r="r" t="t"/>
                  <a:pathLst>
                    <a:path extrusionOk="0" h="969" w="969">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09" name="Google Shape;3609;p72"/>
              <p:cNvGrpSpPr/>
              <p:nvPr/>
            </p:nvGrpSpPr>
            <p:grpSpPr>
              <a:xfrm>
                <a:off x="4084715" y="3266478"/>
                <a:ext cx="31468" cy="26898"/>
                <a:chOff x="4084715" y="3266478"/>
                <a:chExt cx="31468" cy="26898"/>
              </a:xfrm>
            </p:grpSpPr>
            <p:sp>
              <p:nvSpPr>
                <p:cNvPr id="3610" name="Google Shape;3610;p72"/>
                <p:cNvSpPr/>
                <p:nvPr/>
              </p:nvSpPr>
              <p:spPr>
                <a:xfrm>
                  <a:off x="4084715" y="3266478"/>
                  <a:ext cx="31468" cy="26898"/>
                </a:xfrm>
                <a:custGeom>
                  <a:rect b="b" l="l" r="r" t="t"/>
                  <a:pathLst>
                    <a:path extrusionOk="0" h="3420" w="4001">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1" name="Google Shape;3611;p72"/>
                <p:cNvSpPr/>
                <p:nvPr/>
              </p:nvSpPr>
              <p:spPr>
                <a:xfrm>
                  <a:off x="4098896" y="3276152"/>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12" name="Google Shape;3612;p72"/>
              <p:cNvGrpSpPr/>
              <p:nvPr/>
            </p:nvGrpSpPr>
            <p:grpSpPr>
              <a:xfrm>
                <a:off x="4159213" y="3279849"/>
                <a:ext cx="31405" cy="26945"/>
                <a:chOff x="4159213" y="3279849"/>
                <a:chExt cx="31405" cy="26945"/>
              </a:xfrm>
            </p:grpSpPr>
            <p:sp>
              <p:nvSpPr>
                <p:cNvPr id="3613" name="Google Shape;3613;p72"/>
                <p:cNvSpPr/>
                <p:nvPr/>
              </p:nvSpPr>
              <p:spPr>
                <a:xfrm>
                  <a:off x="4159213" y="3279849"/>
                  <a:ext cx="31405" cy="26945"/>
                </a:xfrm>
                <a:custGeom>
                  <a:rect b="b" l="l" r="r" t="t"/>
                  <a:pathLst>
                    <a:path extrusionOk="0" h="3426" w="3993">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4" name="Google Shape;3614;p72"/>
                <p:cNvSpPr/>
                <p:nvPr/>
              </p:nvSpPr>
              <p:spPr>
                <a:xfrm>
                  <a:off x="4173385" y="3289570"/>
                  <a:ext cx="7621" cy="7613"/>
                </a:xfrm>
                <a:custGeom>
                  <a:rect b="b" l="l" r="r" t="t"/>
                  <a:pathLst>
                    <a:path extrusionOk="0" h="968"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15" name="Google Shape;3615;p72"/>
              <p:cNvGrpSpPr/>
              <p:nvPr/>
            </p:nvGrpSpPr>
            <p:grpSpPr>
              <a:xfrm>
                <a:off x="4201550" y="3266502"/>
                <a:ext cx="31405" cy="26883"/>
                <a:chOff x="4201550" y="3266502"/>
                <a:chExt cx="31405" cy="26883"/>
              </a:xfrm>
            </p:grpSpPr>
            <p:sp>
              <p:nvSpPr>
                <p:cNvPr id="3616" name="Google Shape;3616;p72"/>
                <p:cNvSpPr/>
                <p:nvPr/>
              </p:nvSpPr>
              <p:spPr>
                <a:xfrm>
                  <a:off x="4201550" y="3266502"/>
                  <a:ext cx="31405" cy="26883"/>
                </a:xfrm>
                <a:custGeom>
                  <a:rect b="b" l="l" r="r" t="t"/>
                  <a:pathLst>
                    <a:path extrusionOk="0" h="3418" w="3993">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7" name="Google Shape;3617;p72"/>
                <p:cNvSpPr/>
                <p:nvPr/>
              </p:nvSpPr>
              <p:spPr>
                <a:xfrm>
                  <a:off x="4214331" y="3276247"/>
                  <a:ext cx="8919" cy="7582"/>
                </a:xfrm>
                <a:custGeom>
                  <a:rect b="b" l="l" r="r" t="t"/>
                  <a:pathLst>
                    <a:path extrusionOk="0" h="964" w="1134">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18" name="Google Shape;3618;p72"/>
              <p:cNvGrpSpPr/>
              <p:nvPr/>
            </p:nvGrpSpPr>
            <p:grpSpPr>
              <a:xfrm>
                <a:off x="4201550" y="3338278"/>
                <a:ext cx="31405" cy="26930"/>
                <a:chOff x="4201550" y="3338278"/>
                <a:chExt cx="31405" cy="26930"/>
              </a:xfrm>
            </p:grpSpPr>
            <p:sp>
              <p:nvSpPr>
                <p:cNvPr id="3619" name="Google Shape;3619;p72"/>
                <p:cNvSpPr/>
                <p:nvPr/>
              </p:nvSpPr>
              <p:spPr>
                <a:xfrm>
                  <a:off x="4201550" y="3338278"/>
                  <a:ext cx="31405" cy="26930"/>
                </a:xfrm>
                <a:custGeom>
                  <a:rect b="b" l="l" r="r" t="t"/>
                  <a:pathLst>
                    <a:path extrusionOk="0" h="3424" w="3993">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0" name="Google Shape;3620;p72"/>
                <p:cNvSpPr/>
                <p:nvPr/>
              </p:nvSpPr>
              <p:spPr>
                <a:xfrm>
                  <a:off x="4214331" y="3347976"/>
                  <a:ext cx="8919" cy="7590"/>
                </a:xfrm>
                <a:custGeom>
                  <a:rect b="b" l="l" r="r" t="t"/>
                  <a:pathLst>
                    <a:path extrusionOk="0" h="965" w="1134">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21" name="Google Shape;3621;p72"/>
              <p:cNvGrpSpPr/>
              <p:nvPr/>
            </p:nvGrpSpPr>
            <p:grpSpPr>
              <a:xfrm>
                <a:off x="4238272" y="3369132"/>
                <a:ext cx="31405" cy="27001"/>
                <a:chOff x="4238272" y="3369132"/>
                <a:chExt cx="31405" cy="27001"/>
              </a:xfrm>
            </p:grpSpPr>
            <p:sp>
              <p:nvSpPr>
                <p:cNvPr id="3622" name="Google Shape;3622;p72"/>
                <p:cNvSpPr/>
                <p:nvPr/>
              </p:nvSpPr>
              <p:spPr>
                <a:xfrm>
                  <a:off x="4238272" y="3369132"/>
                  <a:ext cx="31405" cy="27001"/>
                </a:xfrm>
                <a:custGeom>
                  <a:rect b="b" l="l" r="r" t="t"/>
                  <a:pathLst>
                    <a:path extrusionOk="0" h="3433" w="3993">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3" name="Google Shape;3623;p72"/>
                <p:cNvSpPr/>
                <p:nvPr/>
              </p:nvSpPr>
              <p:spPr>
                <a:xfrm>
                  <a:off x="4251217" y="3378806"/>
                  <a:ext cx="8856" cy="7605"/>
                </a:xfrm>
                <a:custGeom>
                  <a:rect b="b" l="l" r="r" t="t"/>
                  <a:pathLst>
                    <a:path extrusionOk="0" h="967" w="1126">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624" name="Google Shape;3624;p72"/>
            <p:cNvGrpSpPr/>
            <p:nvPr/>
          </p:nvGrpSpPr>
          <p:grpSpPr>
            <a:xfrm>
              <a:off x="4068639" y="3200169"/>
              <a:ext cx="77643" cy="37272"/>
              <a:chOff x="4068639" y="3200169"/>
              <a:chExt cx="77643" cy="37272"/>
            </a:xfrm>
          </p:grpSpPr>
          <p:sp>
            <p:nvSpPr>
              <p:cNvPr id="3625" name="Google Shape;3625;p72"/>
              <p:cNvSpPr/>
              <p:nvPr/>
            </p:nvSpPr>
            <p:spPr>
              <a:xfrm>
                <a:off x="4087570" y="3212886"/>
                <a:ext cx="49958" cy="10374"/>
              </a:xfrm>
              <a:custGeom>
                <a:rect b="b" l="l" r="r" t="t"/>
                <a:pathLst>
                  <a:path extrusionOk="0" fill="none" h="1319" w="6352">
                    <a:moveTo>
                      <a:pt x="1" y="1319"/>
                    </a:moveTo>
                    <a:lnTo>
                      <a:pt x="635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26" name="Google Shape;3626;p72"/>
              <p:cNvGrpSpPr/>
              <p:nvPr/>
            </p:nvGrpSpPr>
            <p:grpSpPr>
              <a:xfrm>
                <a:off x="4114878" y="3200169"/>
                <a:ext cx="31405" cy="26993"/>
                <a:chOff x="4114878" y="3200169"/>
                <a:chExt cx="31405" cy="26993"/>
              </a:xfrm>
            </p:grpSpPr>
            <p:sp>
              <p:nvSpPr>
                <p:cNvPr id="3627" name="Google Shape;3627;p72"/>
                <p:cNvSpPr/>
                <p:nvPr/>
              </p:nvSpPr>
              <p:spPr>
                <a:xfrm>
                  <a:off x="4114878" y="3200169"/>
                  <a:ext cx="31405" cy="26993"/>
                </a:xfrm>
                <a:custGeom>
                  <a:rect b="b" l="l" r="r" t="t"/>
                  <a:pathLst>
                    <a:path extrusionOk="0" h="3432" w="3993">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8" name="Google Shape;3628;p72"/>
                <p:cNvSpPr/>
                <p:nvPr/>
              </p:nvSpPr>
              <p:spPr>
                <a:xfrm>
                  <a:off x="4127721" y="3209835"/>
                  <a:ext cx="8950" cy="7684"/>
                </a:xfrm>
                <a:custGeom>
                  <a:rect b="b" l="l" r="r" t="t"/>
                  <a:pathLst>
                    <a:path extrusionOk="0" h="977" w="1138">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29" name="Google Shape;3629;p72"/>
              <p:cNvGrpSpPr/>
              <p:nvPr/>
            </p:nvGrpSpPr>
            <p:grpSpPr>
              <a:xfrm>
                <a:off x="4068639" y="3210535"/>
                <a:ext cx="31499" cy="26906"/>
                <a:chOff x="4068639" y="3210535"/>
                <a:chExt cx="31499" cy="26906"/>
              </a:xfrm>
            </p:grpSpPr>
            <p:sp>
              <p:nvSpPr>
                <p:cNvPr id="3630" name="Google Shape;3630;p72"/>
                <p:cNvSpPr/>
                <p:nvPr/>
              </p:nvSpPr>
              <p:spPr>
                <a:xfrm>
                  <a:off x="4068639" y="3210535"/>
                  <a:ext cx="31499" cy="26906"/>
                </a:xfrm>
                <a:custGeom>
                  <a:rect b="b" l="l" r="r" t="t"/>
                  <a:pathLst>
                    <a:path extrusionOk="0" h="3421" w="4005">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1" name="Google Shape;3631;p72"/>
                <p:cNvSpPr/>
                <p:nvPr/>
              </p:nvSpPr>
              <p:spPr>
                <a:xfrm>
                  <a:off x="4081577" y="3220209"/>
                  <a:ext cx="8856" cy="7582"/>
                </a:xfrm>
                <a:custGeom>
                  <a:rect b="b" l="l" r="r" t="t"/>
                  <a:pathLst>
                    <a:path extrusionOk="0" h="964" w="1126">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632" name="Google Shape;3632;p72"/>
            <p:cNvGrpSpPr/>
            <p:nvPr/>
          </p:nvGrpSpPr>
          <p:grpSpPr>
            <a:xfrm>
              <a:off x="3869702" y="3066935"/>
              <a:ext cx="382664" cy="190294"/>
              <a:chOff x="3869702" y="3066935"/>
              <a:chExt cx="382664" cy="190294"/>
            </a:xfrm>
          </p:grpSpPr>
          <p:grpSp>
            <p:nvGrpSpPr>
              <p:cNvPr id="3633" name="Google Shape;3633;p72"/>
              <p:cNvGrpSpPr/>
              <p:nvPr/>
            </p:nvGrpSpPr>
            <p:grpSpPr>
              <a:xfrm>
                <a:off x="3888633" y="3082351"/>
                <a:ext cx="351172" cy="160698"/>
                <a:chOff x="3888633" y="3082351"/>
                <a:chExt cx="351172" cy="160698"/>
              </a:xfrm>
            </p:grpSpPr>
            <p:sp>
              <p:nvSpPr>
                <p:cNvPr id="3634" name="Google Shape;3634;p72"/>
                <p:cNvSpPr/>
                <p:nvPr/>
              </p:nvSpPr>
              <p:spPr>
                <a:xfrm>
                  <a:off x="3892440" y="3082351"/>
                  <a:ext cx="347366" cy="160698"/>
                </a:xfrm>
                <a:custGeom>
                  <a:rect b="b" l="l" r="r" t="t"/>
                  <a:pathLst>
                    <a:path extrusionOk="0" fill="none" h="20432" w="44166">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5" name="Google Shape;3635;p72"/>
                <p:cNvSpPr/>
                <p:nvPr/>
              </p:nvSpPr>
              <p:spPr>
                <a:xfrm>
                  <a:off x="3888633" y="3172924"/>
                  <a:ext cx="72979" cy="70124"/>
                </a:xfrm>
                <a:custGeom>
                  <a:rect b="b" l="l" r="r" t="t"/>
                  <a:pathLst>
                    <a:path extrusionOk="0" fill="none" h="8916" w="9279">
                      <a:moveTo>
                        <a:pt x="0" y="8916"/>
                      </a:moveTo>
                      <a:lnTo>
                        <a:pt x="9279" y="6883"/>
                      </a:lnTo>
                      <a:lnTo>
                        <a:pt x="704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6" name="Google Shape;3636;p72"/>
                <p:cNvSpPr/>
                <p:nvPr/>
              </p:nvSpPr>
              <p:spPr>
                <a:xfrm>
                  <a:off x="3960370" y="3203653"/>
                  <a:ext cx="79547" cy="19607"/>
                </a:xfrm>
                <a:custGeom>
                  <a:rect b="b" l="l" r="r" t="t"/>
                  <a:pathLst>
                    <a:path extrusionOk="0" fill="none" h="2493" w="10114">
                      <a:moveTo>
                        <a:pt x="0" y="2493"/>
                      </a:moveTo>
                      <a:lnTo>
                        <a:pt x="1011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7" name="Google Shape;3637;p72"/>
                <p:cNvSpPr/>
                <p:nvPr/>
              </p:nvSpPr>
              <p:spPr>
                <a:xfrm>
                  <a:off x="4043613" y="3161504"/>
                  <a:ext cx="108474" cy="42156"/>
                </a:xfrm>
                <a:custGeom>
                  <a:rect b="b" l="l" r="r" t="t"/>
                  <a:pathLst>
                    <a:path extrusionOk="0" fill="none" h="5360" w="13792">
                      <a:moveTo>
                        <a:pt x="1" y="5360"/>
                      </a:moveTo>
                      <a:lnTo>
                        <a:pt x="1379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8" name="Google Shape;3638;p72"/>
                <p:cNvSpPr/>
                <p:nvPr/>
              </p:nvSpPr>
              <p:spPr>
                <a:xfrm>
                  <a:off x="4152079" y="3082351"/>
                  <a:ext cx="17224" cy="82968"/>
                </a:xfrm>
                <a:custGeom>
                  <a:rect b="b" l="l" r="r" t="t"/>
                  <a:pathLst>
                    <a:path extrusionOk="0" fill="none" h="10549" w="2190">
                      <a:moveTo>
                        <a:pt x="0" y="10549"/>
                      </a:moveTo>
                      <a:lnTo>
                        <a:pt x="219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9" name="Google Shape;3639;p72"/>
                <p:cNvSpPr/>
                <p:nvPr/>
              </p:nvSpPr>
              <p:spPr>
                <a:xfrm>
                  <a:off x="4169296" y="3082351"/>
                  <a:ext cx="25797" cy="63557"/>
                </a:xfrm>
                <a:custGeom>
                  <a:rect b="b" l="l" r="r" t="t"/>
                  <a:pathLst>
                    <a:path extrusionOk="0" fill="none" h="8081" w="3280">
                      <a:moveTo>
                        <a:pt x="1" y="0"/>
                      </a:moveTo>
                      <a:lnTo>
                        <a:pt x="3279" y="808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40" name="Google Shape;3640;p72"/>
              <p:cNvGrpSpPr/>
              <p:nvPr/>
            </p:nvGrpSpPr>
            <p:grpSpPr>
              <a:xfrm>
                <a:off x="4143703" y="3066935"/>
                <a:ext cx="37783" cy="32357"/>
                <a:chOff x="4143703" y="3066935"/>
                <a:chExt cx="37783" cy="32357"/>
              </a:xfrm>
            </p:grpSpPr>
            <p:sp>
              <p:nvSpPr>
                <p:cNvPr id="3641" name="Google Shape;3641;p72"/>
                <p:cNvSpPr/>
                <p:nvPr/>
              </p:nvSpPr>
              <p:spPr>
                <a:xfrm>
                  <a:off x="4143703" y="3066935"/>
                  <a:ext cx="37783" cy="32357"/>
                </a:xfrm>
                <a:custGeom>
                  <a:rect b="b" l="l" r="r" t="t"/>
                  <a:pathLst>
                    <a:path extrusionOk="0" h="4114" w="4804">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2" name="Google Shape;3642;p72"/>
                <p:cNvSpPr/>
                <p:nvPr/>
              </p:nvSpPr>
              <p:spPr>
                <a:xfrm>
                  <a:off x="4158741" y="3076641"/>
                  <a:ext cx="13040" cy="13040"/>
                </a:xfrm>
                <a:custGeom>
                  <a:rect b="b" l="l" r="r" t="t"/>
                  <a:pathLst>
                    <a:path extrusionOk="0" h="1658" w="1658">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43" name="Google Shape;3643;p72"/>
              <p:cNvGrpSpPr/>
              <p:nvPr/>
            </p:nvGrpSpPr>
            <p:grpSpPr>
              <a:xfrm>
                <a:off x="4044565" y="3103563"/>
                <a:ext cx="37783" cy="32451"/>
                <a:chOff x="4044565" y="3103563"/>
                <a:chExt cx="37783" cy="32451"/>
              </a:xfrm>
            </p:grpSpPr>
            <p:sp>
              <p:nvSpPr>
                <p:cNvPr id="3644" name="Google Shape;3644;p72"/>
                <p:cNvSpPr/>
                <p:nvPr/>
              </p:nvSpPr>
              <p:spPr>
                <a:xfrm>
                  <a:off x="4044565" y="3103563"/>
                  <a:ext cx="37783" cy="32451"/>
                </a:xfrm>
                <a:custGeom>
                  <a:rect b="b" l="l" r="r" t="t"/>
                  <a:pathLst>
                    <a:path extrusionOk="0" h="4126" w="4804">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5" name="Google Shape;3645;p72"/>
                <p:cNvSpPr/>
                <p:nvPr/>
              </p:nvSpPr>
              <p:spPr>
                <a:xfrm>
                  <a:off x="4059602" y="3113268"/>
                  <a:ext cx="13040" cy="13048"/>
                </a:xfrm>
                <a:custGeom>
                  <a:rect b="b" l="l" r="r" t="t"/>
                  <a:pathLst>
                    <a:path extrusionOk="0" h="1659" w="1658">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46" name="Google Shape;3646;p72"/>
              <p:cNvGrpSpPr/>
              <p:nvPr/>
            </p:nvGrpSpPr>
            <p:grpSpPr>
              <a:xfrm>
                <a:off x="4017454" y="3188237"/>
                <a:ext cx="37776" cy="32357"/>
                <a:chOff x="4017454" y="3188237"/>
                <a:chExt cx="37776" cy="32357"/>
              </a:xfrm>
            </p:grpSpPr>
            <p:sp>
              <p:nvSpPr>
                <p:cNvPr id="3647" name="Google Shape;3647;p72"/>
                <p:cNvSpPr/>
                <p:nvPr/>
              </p:nvSpPr>
              <p:spPr>
                <a:xfrm>
                  <a:off x="4017454" y="3188237"/>
                  <a:ext cx="37776" cy="32357"/>
                </a:xfrm>
                <a:custGeom>
                  <a:rect b="b" l="l" r="r" t="t"/>
                  <a:pathLst>
                    <a:path extrusionOk="0" h="4114" w="4803">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8" name="Google Shape;3648;p72"/>
                <p:cNvSpPr/>
                <p:nvPr/>
              </p:nvSpPr>
              <p:spPr>
                <a:xfrm>
                  <a:off x="4032484" y="3197943"/>
                  <a:ext cx="13040" cy="13048"/>
                </a:xfrm>
                <a:custGeom>
                  <a:rect b="b" l="l" r="r" t="t"/>
                  <a:pathLst>
                    <a:path extrusionOk="0" h="1659" w="1658">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49" name="Google Shape;3649;p72"/>
              <p:cNvGrpSpPr/>
              <p:nvPr/>
            </p:nvGrpSpPr>
            <p:grpSpPr>
              <a:xfrm>
                <a:off x="3921548" y="3157509"/>
                <a:ext cx="37783" cy="32357"/>
                <a:chOff x="3921548" y="3157509"/>
                <a:chExt cx="37783" cy="32357"/>
              </a:xfrm>
            </p:grpSpPr>
            <p:sp>
              <p:nvSpPr>
                <p:cNvPr id="3650" name="Google Shape;3650;p72"/>
                <p:cNvSpPr/>
                <p:nvPr/>
              </p:nvSpPr>
              <p:spPr>
                <a:xfrm>
                  <a:off x="3921548" y="3157509"/>
                  <a:ext cx="37783" cy="32357"/>
                </a:xfrm>
                <a:custGeom>
                  <a:rect b="b" l="l" r="r" t="t"/>
                  <a:pathLst>
                    <a:path extrusionOk="0" h="4114" w="4804">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1" name="Google Shape;3651;p72"/>
                <p:cNvSpPr/>
                <p:nvPr/>
              </p:nvSpPr>
              <p:spPr>
                <a:xfrm>
                  <a:off x="3936586" y="3167214"/>
                  <a:ext cx="13040" cy="13040"/>
                </a:xfrm>
                <a:custGeom>
                  <a:rect b="b" l="l" r="r" t="t"/>
                  <a:pathLst>
                    <a:path extrusionOk="0" h="1658" w="1658">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52" name="Google Shape;3652;p72"/>
              <p:cNvGrpSpPr/>
              <p:nvPr/>
            </p:nvGrpSpPr>
            <p:grpSpPr>
              <a:xfrm>
                <a:off x="3939056" y="3211620"/>
                <a:ext cx="37783" cy="32380"/>
                <a:chOff x="3939056" y="3211620"/>
                <a:chExt cx="37783" cy="32380"/>
              </a:xfrm>
            </p:grpSpPr>
            <p:sp>
              <p:nvSpPr>
                <p:cNvPr id="3653" name="Google Shape;3653;p72"/>
                <p:cNvSpPr/>
                <p:nvPr/>
              </p:nvSpPr>
              <p:spPr>
                <a:xfrm>
                  <a:off x="3939056" y="3211620"/>
                  <a:ext cx="37783" cy="32380"/>
                </a:xfrm>
                <a:custGeom>
                  <a:rect b="b" l="l" r="r" t="t"/>
                  <a:pathLst>
                    <a:path extrusionOk="0" h="4117" w="4804">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4" name="Google Shape;3654;p72"/>
                <p:cNvSpPr/>
                <p:nvPr/>
              </p:nvSpPr>
              <p:spPr>
                <a:xfrm>
                  <a:off x="3954188" y="3221255"/>
                  <a:ext cx="13040" cy="13040"/>
                </a:xfrm>
                <a:custGeom>
                  <a:rect b="b" l="l" r="r" t="t"/>
                  <a:pathLst>
                    <a:path extrusionOk="0" h="1658" w="1658">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55" name="Google Shape;3655;p72"/>
              <p:cNvGrpSpPr/>
              <p:nvPr/>
            </p:nvGrpSpPr>
            <p:grpSpPr>
              <a:xfrm>
                <a:off x="4176240" y="3136965"/>
                <a:ext cx="31405" cy="26930"/>
                <a:chOff x="4176240" y="3136965"/>
                <a:chExt cx="31405" cy="26930"/>
              </a:xfrm>
            </p:grpSpPr>
            <p:sp>
              <p:nvSpPr>
                <p:cNvPr id="3656" name="Google Shape;3656;p72"/>
                <p:cNvSpPr/>
                <p:nvPr/>
              </p:nvSpPr>
              <p:spPr>
                <a:xfrm>
                  <a:off x="4176240" y="3136965"/>
                  <a:ext cx="31405" cy="26930"/>
                </a:xfrm>
                <a:custGeom>
                  <a:rect b="b" l="l" r="r" t="t"/>
                  <a:pathLst>
                    <a:path extrusionOk="0" h="3424" w="3993">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7" name="Google Shape;3657;p72"/>
                <p:cNvSpPr/>
                <p:nvPr/>
              </p:nvSpPr>
              <p:spPr>
                <a:xfrm>
                  <a:off x="4190327" y="3146663"/>
                  <a:ext cx="7613" cy="7621"/>
                </a:xfrm>
                <a:custGeom>
                  <a:rect b="b" l="l" r="r" t="t"/>
                  <a:pathLst>
                    <a:path extrusionOk="0" h="969" w="968">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58" name="Google Shape;3658;p72"/>
              <p:cNvGrpSpPr/>
              <p:nvPr/>
            </p:nvGrpSpPr>
            <p:grpSpPr>
              <a:xfrm>
                <a:off x="4133148" y="3152593"/>
                <a:ext cx="31499" cy="27001"/>
                <a:chOff x="4133148" y="3152593"/>
                <a:chExt cx="31499" cy="27001"/>
              </a:xfrm>
            </p:grpSpPr>
            <p:sp>
              <p:nvSpPr>
                <p:cNvPr id="3659" name="Google Shape;3659;p72"/>
                <p:cNvSpPr/>
                <p:nvPr/>
              </p:nvSpPr>
              <p:spPr>
                <a:xfrm>
                  <a:off x="4133148" y="3152593"/>
                  <a:ext cx="31499" cy="27001"/>
                </a:xfrm>
                <a:custGeom>
                  <a:rect b="b" l="l" r="r" t="t"/>
                  <a:pathLst>
                    <a:path extrusionOk="0" h="3433" w="4005">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0" name="Google Shape;3660;p72"/>
                <p:cNvSpPr/>
                <p:nvPr/>
              </p:nvSpPr>
              <p:spPr>
                <a:xfrm>
                  <a:off x="4147321" y="3162267"/>
                  <a:ext cx="7621" cy="7621"/>
                </a:xfrm>
                <a:custGeom>
                  <a:rect b="b" l="l" r="r" t="t"/>
                  <a:pathLst>
                    <a:path extrusionOk="0" h="969" w="969">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61" name="Google Shape;3661;p72"/>
              <p:cNvGrpSpPr/>
              <p:nvPr/>
            </p:nvGrpSpPr>
            <p:grpSpPr>
              <a:xfrm>
                <a:off x="4220866" y="3073534"/>
                <a:ext cx="31499" cy="26898"/>
                <a:chOff x="4220866" y="3073534"/>
                <a:chExt cx="31499" cy="26898"/>
              </a:xfrm>
            </p:grpSpPr>
            <p:sp>
              <p:nvSpPr>
                <p:cNvPr id="3662" name="Google Shape;3662;p72"/>
                <p:cNvSpPr/>
                <p:nvPr/>
              </p:nvSpPr>
              <p:spPr>
                <a:xfrm>
                  <a:off x="4220866" y="3073534"/>
                  <a:ext cx="31499" cy="26898"/>
                </a:xfrm>
                <a:custGeom>
                  <a:rect b="b" l="l" r="r" t="t"/>
                  <a:pathLst>
                    <a:path extrusionOk="0" h="3420" w="4005">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3" name="Google Shape;3663;p72"/>
                <p:cNvSpPr/>
                <p:nvPr/>
              </p:nvSpPr>
              <p:spPr>
                <a:xfrm>
                  <a:off x="4235039" y="3083114"/>
                  <a:ext cx="7621" cy="7613"/>
                </a:xfrm>
                <a:custGeom>
                  <a:rect b="b" l="l" r="r" t="t"/>
                  <a:pathLst>
                    <a:path extrusionOk="0" h="968" w="969">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64" name="Google Shape;3664;p72"/>
              <p:cNvGrpSpPr/>
              <p:nvPr/>
            </p:nvGrpSpPr>
            <p:grpSpPr>
              <a:xfrm>
                <a:off x="3869702" y="3230323"/>
                <a:ext cx="31499" cy="26906"/>
                <a:chOff x="3869702" y="3230323"/>
                <a:chExt cx="31499" cy="26906"/>
              </a:xfrm>
            </p:grpSpPr>
            <p:sp>
              <p:nvSpPr>
                <p:cNvPr id="3665" name="Google Shape;3665;p72"/>
                <p:cNvSpPr/>
                <p:nvPr/>
              </p:nvSpPr>
              <p:spPr>
                <a:xfrm>
                  <a:off x="3869702" y="3230323"/>
                  <a:ext cx="31499" cy="26906"/>
                </a:xfrm>
                <a:custGeom>
                  <a:rect b="b" l="l" r="r" t="t"/>
                  <a:pathLst>
                    <a:path extrusionOk="0" h="3421" w="4005">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6" name="Google Shape;3666;p72"/>
                <p:cNvSpPr/>
                <p:nvPr/>
              </p:nvSpPr>
              <p:spPr>
                <a:xfrm>
                  <a:off x="3883875" y="3239997"/>
                  <a:ext cx="7621" cy="7621"/>
                </a:xfrm>
                <a:custGeom>
                  <a:rect b="b" l="l" r="r" t="t"/>
                  <a:pathLst>
                    <a:path extrusionOk="0" h="969" w="969">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667" name="Google Shape;3667;p72"/>
            <p:cNvGrpSpPr/>
            <p:nvPr/>
          </p:nvGrpSpPr>
          <p:grpSpPr>
            <a:xfrm>
              <a:off x="4271383" y="3065882"/>
              <a:ext cx="304556" cy="341663"/>
              <a:chOff x="4271383" y="3065882"/>
              <a:chExt cx="304556" cy="341663"/>
            </a:xfrm>
          </p:grpSpPr>
          <p:grpSp>
            <p:nvGrpSpPr>
              <p:cNvPr id="3668" name="Google Shape;3668;p72"/>
              <p:cNvGrpSpPr/>
              <p:nvPr/>
            </p:nvGrpSpPr>
            <p:grpSpPr>
              <a:xfrm>
                <a:off x="4293838" y="3078639"/>
                <a:ext cx="269353" cy="311973"/>
                <a:chOff x="4293838" y="3078639"/>
                <a:chExt cx="269353" cy="311973"/>
              </a:xfrm>
            </p:grpSpPr>
            <p:sp>
              <p:nvSpPr>
                <p:cNvPr id="3669" name="Google Shape;3669;p72"/>
                <p:cNvSpPr/>
                <p:nvPr/>
              </p:nvSpPr>
              <p:spPr>
                <a:xfrm>
                  <a:off x="4293838" y="3078639"/>
                  <a:ext cx="269353" cy="311973"/>
                </a:xfrm>
                <a:custGeom>
                  <a:rect b="b" l="l" r="r" t="t"/>
                  <a:pathLst>
                    <a:path extrusionOk="0" fill="none" h="39666" w="34247">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0" name="Google Shape;3670;p72"/>
                <p:cNvSpPr/>
                <p:nvPr/>
              </p:nvSpPr>
              <p:spPr>
                <a:xfrm>
                  <a:off x="4306965" y="3099473"/>
                  <a:ext cx="62519" cy="69652"/>
                </a:xfrm>
                <a:custGeom>
                  <a:rect b="b" l="l" r="r" t="t"/>
                  <a:pathLst>
                    <a:path extrusionOk="0" fill="none" h="8856" w="7949">
                      <a:moveTo>
                        <a:pt x="1" y="1"/>
                      </a:moveTo>
                      <a:lnTo>
                        <a:pt x="7948" y="885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1" name="Google Shape;3671;p72"/>
                <p:cNvSpPr/>
                <p:nvPr/>
              </p:nvSpPr>
              <p:spPr>
                <a:xfrm>
                  <a:off x="4369476" y="3169118"/>
                  <a:ext cx="26072" cy="98666"/>
                </a:xfrm>
                <a:custGeom>
                  <a:rect b="b" l="l" r="r" t="t"/>
                  <a:pathLst>
                    <a:path extrusionOk="0" fill="none" h="12545" w="3315">
                      <a:moveTo>
                        <a:pt x="0" y="1"/>
                      </a:moveTo>
                      <a:lnTo>
                        <a:pt x="3315" y="1254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2" name="Google Shape;3672;p72"/>
                <p:cNvSpPr/>
                <p:nvPr/>
              </p:nvSpPr>
              <p:spPr>
                <a:xfrm>
                  <a:off x="4399347" y="3078639"/>
                  <a:ext cx="60041" cy="110558"/>
                </a:xfrm>
                <a:custGeom>
                  <a:rect b="b" l="l" r="r" t="t"/>
                  <a:pathLst>
                    <a:path extrusionOk="0" fill="none" h="14057" w="7634">
                      <a:moveTo>
                        <a:pt x="7634" y="14057"/>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3" name="Google Shape;3673;p72"/>
                <p:cNvSpPr/>
                <p:nvPr/>
              </p:nvSpPr>
              <p:spPr>
                <a:xfrm>
                  <a:off x="4373282" y="3169118"/>
                  <a:ext cx="82299" cy="20079"/>
                </a:xfrm>
                <a:custGeom>
                  <a:rect b="b" l="l" r="r" t="t"/>
                  <a:pathLst>
                    <a:path extrusionOk="0" fill="none" h="2553" w="10464">
                      <a:moveTo>
                        <a:pt x="0" y="1"/>
                      </a:moveTo>
                      <a:lnTo>
                        <a:pt x="10464" y="255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4" name="Google Shape;3674;p72"/>
                <p:cNvSpPr/>
                <p:nvPr/>
              </p:nvSpPr>
              <p:spPr>
                <a:xfrm>
                  <a:off x="4369476" y="3078639"/>
                  <a:ext cx="29879" cy="90487"/>
                </a:xfrm>
                <a:custGeom>
                  <a:rect b="b" l="l" r="r" t="t"/>
                  <a:pathLst>
                    <a:path extrusionOk="0" fill="none" h="11505" w="3799">
                      <a:moveTo>
                        <a:pt x="0" y="11505"/>
                      </a:moveTo>
                      <a:lnTo>
                        <a:pt x="379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5" name="Google Shape;3675;p72"/>
                <p:cNvSpPr/>
                <p:nvPr/>
              </p:nvSpPr>
              <p:spPr>
                <a:xfrm>
                  <a:off x="4293932" y="3169118"/>
                  <a:ext cx="75551" cy="41110"/>
                </a:xfrm>
                <a:custGeom>
                  <a:rect b="b" l="l" r="r" t="t"/>
                  <a:pathLst>
                    <a:path extrusionOk="0" fill="none" h="5227" w="9606">
                      <a:moveTo>
                        <a:pt x="1" y="5226"/>
                      </a:moveTo>
                      <a:lnTo>
                        <a:pt x="9605"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6" name="Google Shape;3676;p72"/>
                <p:cNvSpPr/>
                <p:nvPr/>
              </p:nvSpPr>
              <p:spPr>
                <a:xfrm>
                  <a:off x="4350159" y="3267776"/>
                  <a:ext cx="45389" cy="27032"/>
                </a:xfrm>
                <a:custGeom>
                  <a:rect b="b" l="l" r="r" t="t"/>
                  <a:pathLst>
                    <a:path extrusionOk="0" fill="none" h="3437" w="5771">
                      <a:moveTo>
                        <a:pt x="1" y="3436"/>
                      </a:moveTo>
                      <a:lnTo>
                        <a:pt x="577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7" name="Google Shape;3677;p72"/>
                <p:cNvSpPr/>
                <p:nvPr/>
              </p:nvSpPr>
              <p:spPr>
                <a:xfrm>
                  <a:off x="4395540" y="3267776"/>
                  <a:ext cx="38830" cy="76031"/>
                </a:xfrm>
                <a:custGeom>
                  <a:rect b="b" l="l" r="r" t="t"/>
                  <a:pathLst>
                    <a:path extrusionOk="0" fill="none" h="9667" w="4937">
                      <a:moveTo>
                        <a:pt x="1" y="1"/>
                      </a:moveTo>
                      <a:lnTo>
                        <a:pt x="4936" y="96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8" name="Google Shape;3678;p72"/>
                <p:cNvSpPr/>
                <p:nvPr/>
              </p:nvSpPr>
              <p:spPr>
                <a:xfrm>
                  <a:off x="4360439" y="3267776"/>
                  <a:ext cx="35109" cy="121978"/>
                </a:xfrm>
                <a:custGeom>
                  <a:rect b="b" l="l" r="r" t="t"/>
                  <a:pathLst>
                    <a:path extrusionOk="0" fill="none" h="15509" w="4464">
                      <a:moveTo>
                        <a:pt x="0" y="15509"/>
                      </a:moveTo>
                      <a:lnTo>
                        <a:pt x="446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9" name="Google Shape;3679;p72"/>
                <p:cNvSpPr/>
                <p:nvPr/>
              </p:nvSpPr>
              <p:spPr>
                <a:xfrm>
                  <a:off x="4293932" y="3210220"/>
                  <a:ext cx="101616" cy="57564"/>
                </a:xfrm>
                <a:custGeom>
                  <a:rect b="b" l="l" r="r" t="t"/>
                  <a:pathLst>
                    <a:path extrusionOk="0" fill="none" h="7319" w="12920">
                      <a:moveTo>
                        <a:pt x="1" y="0"/>
                      </a:moveTo>
                      <a:lnTo>
                        <a:pt x="12920" y="73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0" name="Google Shape;3680;p72"/>
                <p:cNvSpPr/>
                <p:nvPr/>
              </p:nvSpPr>
              <p:spPr>
                <a:xfrm>
                  <a:off x="4395540" y="3186436"/>
                  <a:ext cx="66420" cy="79735"/>
                </a:xfrm>
                <a:custGeom>
                  <a:rect b="b" l="l" r="r" t="t"/>
                  <a:pathLst>
                    <a:path extrusionOk="0" fill="none" h="10138" w="8445">
                      <a:moveTo>
                        <a:pt x="8444" y="0"/>
                      </a:moveTo>
                      <a:lnTo>
                        <a:pt x="1" y="1013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1" name="Google Shape;3681;p72"/>
                <p:cNvSpPr/>
                <p:nvPr/>
              </p:nvSpPr>
              <p:spPr>
                <a:xfrm>
                  <a:off x="4459380" y="3189669"/>
                  <a:ext cx="41873" cy="123402"/>
                </a:xfrm>
                <a:custGeom>
                  <a:rect b="b" l="l" r="r" t="t"/>
                  <a:pathLst>
                    <a:path extrusionOk="0" fill="none" h="15690" w="5324">
                      <a:moveTo>
                        <a:pt x="1" y="0"/>
                      </a:moveTo>
                      <a:lnTo>
                        <a:pt x="5323" y="1569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2" name="Google Shape;3682;p72"/>
                <p:cNvSpPr/>
                <p:nvPr/>
              </p:nvSpPr>
              <p:spPr>
                <a:xfrm>
                  <a:off x="4395540" y="3267776"/>
                  <a:ext cx="105713" cy="45295"/>
                </a:xfrm>
                <a:custGeom>
                  <a:rect b="b" l="l" r="r" t="t"/>
                  <a:pathLst>
                    <a:path extrusionOk="0" fill="none" h="5759" w="13441">
                      <a:moveTo>
                        <a:pt x="1" y="1"/>
                      </a:moveTo>
                      <a:lnTo>
                        <a:pt x="13440" y="575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3" name="Google Shape;3683;p72"/>
                <p:cNvSpPr/>
                <p:nvPr/>
              </p:nvSpPr>
              <p:spPr>
                <a:xfrm>
                  <a:off x="4501246" y="3223252"/>
                  <a:ext cx="46435" cy="89818"/>
                </a:xfrm>
                <a:custGeom>
                  <a:rect b="b" l="l" r="r" t="t"/>
                  <a:pathLst>
                    <a:path extrusionOk="0" fill="none" h="11420" w="5904">
                      <a:moveTo>
                        <a:pt x="0" y="11420"/>
                      </a:moveTo>
                      <a:lnTo>
                        <a:pt x="590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4" name="Google Shape;3684;p72"/>
                <p:cNvSpPr/>
                <p:nvPr/>
              </p:nvSpPr>
              <p:spPr>
                <a:xfrm>
                  <a:off x="4459671" y="3104231"/>
                  <a:ext cx="58421" cy="84966"/>
                </a:xfrm>
                <a:custGeom>
                  <a:rect b="b" l="l" r="r" t="t"/>
                  <a:pathLst>
                    <a:path extrusionOk="0" fill="none" h="10803" w="7428">
                      <a:moveTo>
                        <a:pt x="0" y="10803"/>
                      </a:moveTo>
                      <a:lnTo>
                        <a:pt x="7428"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5" name="Google Shape;3685;p72"/>
                <p:cNvSpPr/>
                <p:nvPr/>
              </p:nvSpPr>
              <p:spPr>
                <a:xfrm>
                  <a:off x="4459671" y="3189189"/>
                  <a:ext cx="86586" cy="36737"/>
                </a:xfrm>
                <a:custGeom>
                  <a:rect b="b" l="l" r="r" t="t"/>
                  <a:pathLst>
                    <a:path extrusionOk="0" fill="none" h="4671" w="11009">
                      <a:moveTo>
                        <a:pt x="0" y="1"/>
                      </a:moveTo>
                      <a:lnTo>
                        <a:pt x="11008" y="467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86" name="Google Shape;3686;p72"/>
              <p:cNvGrpSpPr/>
              <p:nvPr/>
            </p:nvGrpSpPr>
            <p:grpSpPr>
              <a:xfrm>
                <a:off x="4538164" y="3342061"/>
                <a:ext cx="37776" cy="32380"/>
                <a:chOff x="4538164" y="3342061"/>
                <a:chExt cx="37776" cy="32380"/>
              </a:xfrm>
            </p:grpSpPr>
            <p:sp>
              <p:nvSpPr>
                <p:cNvPr id="3687" name="Google Shape;3687;p72"/>
                <p:cNvSpPr/>
                <p:nvPr/>
              </p:nvSpPr>
              <p:spPr>
                <a:xfrm>
                  <a:off x="4538164" y="3342061"/>
                  <a:ext cx="37776" cy="32380"/>
                </a:xfrm>
                <a:custGeom>
                  <a:rect b="b" l="l" r="r" t="t"/>
                  <a:pathLst>
                    <a:path extrusionOk="0" h="4117" w="4803">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8" name="Google Shape;3688;p72"/>
                <p:cNvSpPr/>
                <p:nvPr/>
              </p:nvSpPr>
              <p:spPr>
                <a:xfrm>
                  <a:off x="4553194" y="3351790"/>
                  <a:ext cx="13040" cy="13040"/>
                </a:xfrm>
                <a:custGeom>
                  <a:rect b="b" l="l" r="r" t="t"/>
                  <a:pathLst>
                    <a:path extrusionOk="0" h="1658" w="1658">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89" name="Google Shape;3689;p72"/>
              <p:cNvGrpSpPr/>
              <p:nvPr/>
            </p:nvGrpSpPr>
            <p:grpSpPr>
              <a:xfrm>
                <a:off x="4271383" y="3194742"/>
                <a:ext cx="37783" cy="32420"/>
                <a:chOff x="4271383" y="3194742"/>
                <a:chExt cx="37783" cy="32420"/>
              </a:xfrm>
            </p:grpSpPr>
            <p:sp>
              <p:nvSpPr>
                <p:cNvPr id="3690" name="Google Shape;3690;p72"/>
                <p:cNvSpPr/>
                <p:nvPr/>
              </p:nvSpPr>
              <p:spPr>
                <a:xfrm>
                  <a:off x="4271383" y="3194742"/>
                  <a:ext cx="37783" cy="32420"/>
                </a:xfrm>
                <a:custGeom>
                  <a:rect b="b" l="l" r="r" t="t"/>
                  <a:pathLst>
                    <a:path extrusionOk="0" h="4122" w="4804">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1" name="Google Shape;3691;p72"/>
                <p:cNvSpPr/>
                <p:nvPr/>
              </p:nvSpPr>
              <p:spPr>
                <a:xfrm>
                  <a:off x="4286516" y="3204416"/>
                  <a:ext cx="13040" cy="13040"/>
                </a:xfrm>
                <a:custGeom>
                  <a:rect b="b" l="l" r="r" t="t"/>
                  <a:pathLst>
                    <a:path extrusionOk="0" h="1658" w="1658">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92" name="Google Shape;3692;p72"/>
              <p:cNvGrpSpPr/>
              <p:nvPr/>
            </p:nvGrpSpPr>
            <p:grpSpPr>
              <a:xfrm>
                <a:off x="4284416" y="3084058"/>
                <a:ext cx="37783" cy="32357"/>
                <a:chOff x="4284416" y="3084058"/>
                <a:chExt cx="37783" cy="32357"/>
              </a:xfrm>
            </p:grpSpPr>
            <p:sp>
              <p:nvSpPr>
                <p:cNvPr id="3693" name="Google Shape;3693;p72"/>
                <p:cNvSpPr/>
                <p:nvPr/>
              </p:nvSpPr>
              <p:spPr>
                <a:xfrm>
                  <a:off x="4284416" y="3084058"/>
                  <a:ext cx="37783" cy="32357"/>
                </a:xfrm>
                <a:custGeom>
                  <a:rect b="b" l="l" r="r" t="t"/>
                  <a:pathLst>
                    <a:path extrusionOk="0" h="4114" w="4804">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4" name="Google Shape;3694;p72"/>
                <p:cNvSpPr/>
                <p:nvPr/>
              </p:nvSpPr>
              <p:spPr>
                <a:xfrm>
                  <a:off x="4299548" y="3093763"/>
                  <a:ext cx="13040" cy="13048"/>
                </a:xfrm>
                <a:custGeom>
                  <a:rect b="b" l="l" r="r" t="t"/>
                  <a:pathLst>
                    <a:path extrusionOk="0" h="1659" w="1658">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95" name="Google Shape;3695;p72"/>
              <p:cNvGrpSpPr/>
              <p:nvPr/>
            </p:nvGrpSpPr>
            <p:grpSpPr>
              <a:xfrm>
                <a:off x="4478697" y="3297561"/>
                <a:ext cx="37776" cy="32451"/>
                <a:chOff x="4478697" y="3297561"/>
                <a:chExt cx="37776" cy="32451"/>
              </a:xfrm>
            </p:grpSpPr>
            <p:sp>
              <p:nvSpPr>
                <p:cNvPr id="3696" name="Google Shape;3696;p72"/>
                <p:cNvSpPr/>
                <p:nvPr/>
              </p:nvSpPr>
              <p:spPr>
                <a:xfrm>
                  <a:off x="4478697" y="3297561"/>
                  <a:ext cx="37776" cy="32451"/>
                </a:xfrm>
                <a:custGeom>
                  <a:rect b="b" l="l" r="r" t="t"/>
                  <a:pathLst>
                    <a:path extrusionOk="0" h="4126" w="4803">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7" name="Google Shape;3697;p72"/>
                <p:cNvSpPr/>
                <p:nvPr/>
              </p:nvSpPr>
              <p:spPr>
                <a:xfrm>
                  <a:off x="4493727" y="3307361"/>
                  <a:ext cx="13048" cy="13040"/>
                </a:xfrm>
                <a:custGeom>
                  <a:rect b="b" l="l" r="r" t="t"/>
                  <a:pathLst>
                    <a:path extrusionOk="0" h="1658" w="1659">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98" name="Google Shape;3698;p72"/>
              <p:cNvGrpSpPr/>
              <p:nvPr/>
            </p:nvGrpSpPr>
            <p:grpSpPr>
              <a:xfrm>
                <a:off x="4411813" y="3331711"/>
                <a:ext cx="37776" cy="32451"/>
                <a:chOff x="4411813" y="3331711"/>
                <a:chExt cx="37776" cy="32451"/>
              </a:xfrm>
            </p:grpSpPr>
            <p:sp>
              <p:nvSpPr>
                <p:cNvPr id="3699" name="Google Shape;3699;p72"/>
                <p:cNvSpPr/>
                <p:nvPr/>
              </p:nvSpPr>
              <p:spPr>
                <a:xfrm>
                  <a:off x="4411813" y="3331711"/>
                  <a:ext cx="37776" cy="32451"/>
                </a:xfrm>
                <a:custGeom>
                  <a:rect b="b" l="l" r="r" t="t"/>
                  <a:pathLst>
                    <a:path extrusionOk="0" h="4126" w="4803">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0" name="Google Shape;3700;p72"/>
                <p:cNvSpPr/>
                <p:nvPr/>
              </p:nvSpPr>
              <p:spPr>
                <a:xfrm>
                  <a:off x="4426937" y="3341416"/>
                  <a:ext cx="13048" cy="13048"/>
                </a:xfrm>
                <a:custGeom>
                  <a:rect b="b" l="l" r="r" t="t"/>
                  <a:pathLst>
                    <a:path extrusionOk="0" h="1659" w="1659">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01" name="Google Shape;3701;p72"/>
              <p:cNvGrpSpPr/>
              <p:nvPr/>
            </p:nvGrpSpPr>
            <p:grpSpPr>
              <a:xfrm>
                <a:off x="4337984" y="3375188"/>
                <a:ext cx="37776" cy="32357"/>
                <a:chOff x="4337984" y="3375188"/>
                <a:chExt cx="37776" cy="32357"/>
              </a:xfrm>
            </p:grpSpPr>
            <p:sp>
              <p:nvSpPr>
                <p:cNvPr id="3702" name="Google Shape;3702;p72"/>
                <p:cNvSpPr/>
                <p:nvPr/>
              </p:nvSpPr>
              <p:spPr>
                <a:xfrm>
                  <a:off x="4337984" y="3375188"/>
                  <a:ext cx="37776" cy="32357"/>
                </a:xfrm>
                <a:custGeom>
                  <a:rect b="b" l="l" r="r" t="t"/>
                  <a:pathLst>
                    <a:path extrusionOk="0" h="4114" w="4803">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3" name="Google Shape;3703;p72"/>
                <p:cNvSpPr/>
                <p:nvPr/>
              </p:nvSpPr>
              <p:spPr>
                <a:xfrm>
                  <a:off x="4353108" y="3384894"/>
                  <a:ext cx="13048" cy="13048"/>
                </a:xfrm>
                <a:custGeom>
                  <a:rect b="b" l="l" r="r" t="t"/>
                  <a:pathLst>
                    <a:path extrusionOk="0" h="1659" w="1659">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04" name="Google Shape;3704;p72"/>
              <p:cNvGrpSpPr/>
              <p:nvPr/>
            </p:nvGrpSpPr>
            <p:grpSpPr>
              <a:xfrm>
                <a:off x="4494867" y="3090530"/>
                <a:ext cx="37878" cy="32451"/>
                <a:chOff x="4494867" y="3090530"/>
                <a:chExt cx="37878" cy="32451"/>
              </a:xfrm>
            </p:grpSpPr>
            <p:sp>
              <p:nvSpPr>
                <p:cNvPr id="3705" name="Google Shape;3705;p72"/>
                <p:cNvSpPr/>
                <p:nvPr/>
              </p:nvSpPr>
              <p:spPr>
                <a:xfrm>
                  <a:off x="4494867" y="3090530"/>
                  <a:ext cx="37878" cy="32451"/>
                </a:xfrm>
                <a:custGeom>
                  <a:rect b="b" l="l" r="r" t="t"/>
                  <a:pathLst>
                    <a:path extrusionOk="0" h="4126" w="4816">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6" name="Google Shape;3706;p72"/>
                <p:cNvSpPr/>
                <p:nvPr/>
              </p:nvSpPr>
              <p:spPr>
                <a:xfrm>
                  <a:off x="4510000" y="3100236"/>
                  <a:ext cx="13040" cy="13040"/>
                </a:xfrm>
                <a:custGeom>
                  <a:rect b="b" l="l" r="r" t="t"/>
                  <a:pathLst>
                    <a:path extrusionOk="0" h="1658" w="1658">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07" name="Google Shape;3707;p72"/>
              <p:cNvGrpSpPr/>
              <p:nvPr/>
            </p:nvGrpSpPr>
            <p:grpSpPr>
              <a:xfrm>
                <a:off x="4525124" y="3207774"/>
                <a:ext cx="37783" cy="32420"/>
                <a:chOff x="4525124" y="3207774"/>
                <a:chExt cx="37783" cy="32420"/>
              </a:xfrm>
            </p:grpSpPr>
            <p:sp>
              <p:nvSpPr>
                <p:cNvPr id="3708" name="Google Shape;3708;p72"/>
                <p:cNvSpPr/>
                <p:nvPr/>
              </p:nvSpPr>
              <p:spPr>
                <a:xfrm>
                  <a:off x="4525124" y="3207774"/>
                  <a:ext cx="37783" cy="32420"/>
                </a:xfrm>
                <a:custGeom>
                  <a:rect b="b" l="l" r="r" t="t"/>
                  <a:pathLst>
                    <a:path extrusionOk="0" h="4122" w="4804">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9" name="Google Shape;3709;p72"/>
                <p:cNvSpPr/>
                <p:nvPr/>
              </p:nvSpPr>
              <p:spPr>
                <a:xfrm>
                  <a:off x="4540256" y="3217448"/>
                  <a:ext cx="13040" cy="13040"/>
                </a:xfrm>
                <a:custGeom>
                  <a:rect b="b" l="l" r="r" t="t"/>
                  <a:pathLst>
                    <a:path extrusionOk="0" h="1658" w="1658">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10" name="Google Shape;3710;p72"/>
              <p:cNvGrpSpPr/>
              <p:nvPr/>
            </p:nvGrpSpPr>
            <p:grpSpPr>
              <a:xfrm>
                <a:off x="4440544" y="3176479"/>
                <a:ext cx="31499" cy="26898"/>
                <a:chOff x="4440544" y="3176479"/>
                <a:chExt cx="31499" cy="26898"/>
              </a:xfrm>
            </p:grpSpPr>
            <p:sp>
              <p:nvSpPr>
                <p:cNvPr id="3711" name="Google Shape;3711;p72"/>
                <p:cNvSpPr/>
                <p:nvPr/>
              </p:nvSpPr>
              <p:spPr>
                <a:xfrm>
                  <a:off x="4440544" y="3176479"/>
                  <a:ext cx="31499" cy="26898"/>
                </a:xfrm>
                <a:custGeom>
                  <a:rect b="b" l="l" r="r" t="t"/>
                  <a:pathLst>
                    <a:path extrusionOk="0" h="3420" w="4005">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2" name="Google Shape;3712;p72"/>
                <p:cNvSpPr/>
                <p:nvPr/>
              </p:nvSpPr>
              <p:spPr>
                <a:xfrm>
                  <a:off x="4454724" y="3186145"/>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13" name="Google Shape;3713;p72"/>
              <p:cNvGrpSpPr/>
              <p:nvPr/>
            </p:nvGrpSpPr>
            <p:grpSpPr>
              <a:xfrm>
                <a:off x="4350545" y="3156400"/>
                <a:ext cx="31405" cy="27001"/>
                <a:chOff x="4350545" y="3156400"/>
                <a:chExt cx="31405" cy="27001"/>
              </a:xfrm>
            </p:grpSpPr>
            <p:sp>
              <p:nvSpPr>
                <p:cNvPr id="3714" name="Google Shape;3714;p72"/>
                <p:cNvSpPr/>
                <p:nvPr/>
              </p:nvSpPr>
              <p:spPr>
                <a:xfrm>
                  <a:off x="4350545" y="3156400"/>
                  <a:ext cx="31405" cy="27001"/>
                </a:xfrm>
                <a:custGeom>
                  <a:rect b="b" l="l" r="r" t="t"/>
                  <a:pathLst>
                    <a:path extrusionOk="0" h="3433" w="3993">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5" name="Google Shape;3715;p72"/>
                <p:cNvSpPr/>
                <p:nvPr/>
              </p:nvSpPr>
              <p:spPr>
                <a:xfrm>
                  <a:off x="4364717" y="3166074"/>
                  <a:ext cx="7621" cy="7621"/>
                </a:xfrm>
                <a:custGeom>
                  <a:rect b="b" l="l" r="r" t="t"/>
                  <a:pathLst>
                    <a:path extrusionOk="0" h="969" w="969">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16" name="Google Shape;3716;p72"/>
              <p:cNvGrpSpPr/>
              <p:nvPr/>
            </p:nvGrpSpPr>
            <p:grpSpPr>
              <a:xfrm>
                <a:off x="4376703" y="3255058"/>
                <a:ext cx="31405" cy="27001"/>
                <a:chOff x="4376703" y="3255058"/>
                <a:chExt cx="31405" cy="27001"/>
              </a:xfrm>
            </p:grpSpPr>
            <p:sp>
              <p:nvSpPr>
                <p:cNvPr id="3717" name="Google Shape;3717;p72"/>
                <p:cNvSpPr/>
                <p:nvPr/>
              </p:nvSpPr>
              <p:spPr>
                <a:xfrm>
                  <a:off x="4376703" y="3255058"/>
                  <a:ext cx="31405" cy="27001"/>
                </a:xfrm>
                <a:custGeom>
                  <a:rect b="b" l="l" r="r" t="t"/>
                  <a:pathLst>
                    <a:path extrusionOk="0" h="3433" w="3993">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8" name="Google Shape;3718;p72"/>
                <p:cNvSpPr/>
                <p:nvPr/>
              </p:nvSpPr>
              <p:spPr>
                <a:xfrm>
                  <a:off x="4390884" y="3264732"/>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19" name="Google Shape;3719;p72"/>
              <p:cNvGrpSpPr/>
              <p:nvPr/>
            </p:nvGrpSpPr>
            <p:grpSpPr>
              <a:xfrm>
                <a:off x="4331322" y="3283656"/>
                <a:ext cx="31405" cy="26945"/>
                <a:chOff x="4331322" y="3283656"/>
                <a:chExt cx="31405" cy="26945"/>
              </a:xfrm>
            </p:grpSpPr>
            <p:sp>
              <p:nvSpPr>
                <p:cNvPr id="3720" name="Google Shape;3720;p72"/>
                <p:cNvSpPr/>
                <p:nvPr/>
              </p:nvSpPr>
              <p:spPr>
                <a:xfrm>
                  <a:off x="4331322" y="3283656"/>
                  <a:ext cx="31405" cy="26945"/>
                </a:xfrm>
                <a:custGeom>
                  <a:rect b="b" l="l" r="r" t="t"/>
                  <a:pathLst>
                    <a:path extrusionOk="0" h="3426" w="3993">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1" name="Google Shape;3721;p72"/>
                <p:cNvSpPr/>
                <p:nvPr/>
              </p:nvSpPr>
              <p:spPr>
                <a:xfrm>
                  <a:off x="4345503" y="3293274"/>
                  <a:ext cx="7613" cy="7621"/>
                </a:xfrm>
                <a:custGeom>
                  <a:rect b="b" l="l" r="r" t="t"/>
                  <a:pathLst>
                    <a:path extrusionOk="0" h="969" w="968">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22" name="Google Shape;3722;p72"/>
              <p:cNvGrpSpPr/>
              <p:nvPr/>
            </p:nvGrpSpPr>
            <p:grpSpPr>
              <a:xfrm>
                <a:off x="4380510" y="3065882"/>
                <a:ext cx="31405" cy="26938"/>
                <a:chOff x="4380510" y="3065882"/>
                <a:chExt cx="31405" cy="26938"/>
              </a:xfrm>
            </p:grpSpPr>
            <p:sp>
              <p:nvSpPr>
                <p:cNvPr id="3723" name="Google Shape;3723;p72"/>
                <p:cNvSpPr/>
                <p:nvPr/>
              </p:nvSpPr>
              <p:spPr>
                <a:xfrm>
                  <a:off x="4380510" y="3065882"/>
                  <a:ext cx="31405" cy="26938"/>
                </a:xfrm>
                <a:custGeom>
                  <a:rect b="b" l="l" r="r" t="t"/>
                  <a:pathLst>
                    <a:path extrusionOk="0" h="3425" w="3993">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4" name="Google Shape;3724;p72"/>
                <p:cNvSpPr/>
                <p:nvPr/>
              </p:nvSpPr>
              <p:spPr>
                <a:xfrm>
                  <a:off x="4393354" y="3075500"/>
                  <a:ext cx="8950" cy="7676"/>
                </a:xfrm>
                <a:custGeom>
                  <a:rect b="b" l="l" r="r" t="t"/>
                  <a:pathLst>
                    <a:path extrusionOk="0" h="976" w="1138">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725" name="Google Shape;3725;p72"/>
            <p:cNvGrpSpPr/>
            <p:nvPr/>
          </p:nvGrpSpPr>
          <p:grpSpPr>
            <a:xfrm>
              <a:off x="4558998" y="3188237"/>
              <a:ext cx="1280131" cy="1052746"/>
              <a:chOff x="4558998" y="3188237"/>
              <a:chExt cx="1280131" cy="1052746"/>
            </a:xfrm>
          </p:grpSpPr>
          <p:sp>
            <p:nvSpPr>
              <p:cNvPr id="3726" name="Google Shape;3726;p72"/>
              <p:cNvSpPr/>
              <p:nvPr/>
            </p:nvSpPr>
            <p:spPr>
              <a:xfrm>
                <a:off x="4916156" y="3750813"/>
                <a:ext cx="8" cy="8"/>
              </a:xfrm>
              <a:custGeom>
                <a:rect b="b" l="l" r="r" t="t"/>
                <a:pathLst>
                  <a:path extrusionOk="0" fill="none" h="1" w="1">
                    <a:moveTo>
                      <a:pt x="0" y="0"/>
                    </a:move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27" name="Google Shape;3727;p72"/>
              <p:cNvGrpSpPr/>
              <p:nvPr/>
            </p:nvGrpSpPr>
            <p:grpSpPr>
              <a:xfrm>
                <a:off x="4579164" y="3203653"/>
                <a:ext cx="1244833" cy="1020397"/>
                <a:chOff x="4579164" y="3203653"/>
                <a:chExt cx="1244833" cy="1020397"/>
              </a:xfrm>
            </p:grpSpPr>
            <p:sp>
              <p:nvSpPr>
                <p:cNvPr id="3728" name="Google Shape;3728;p72"/>
                <p:cNvSpPr/>
                <p:nvPr/>
              </p:nvSpPr>
              <p:spPr>
                <a:xfrm>
                  <a:off x="5490144" y="3482892"/>
                  <a:ext cx="58995" cy="4955"/>
                </a:xfrm>
                <a:custGeom>
                  <a:rect b="b" l="l" r="r" t="t"/>
                  <a:pathLst>
                    <a:path extrusionOk="0" fill="none" h="630" w="7501">
                      <a:moveTo>
                        <a:pt x="0" y="630"/>
                      </a:moveTo>
                      <a:lnTo>
                        <a:pt x="750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9" name="Google Shape;3729;p72"/>
                <p:cNvSpPr/>
                <p:nvPr/>
              </p:nvSpPr>
              <p:spPr>
                <a:xfrm>
                  <a:off x="5490616" y="3482892"/>
                  <a:ext cx="66137" cy="77360"/>
                </a:xfrm>
                <a:custGeom>
                  <a:rect b="b" l="l" r="r" t="t"/>
                  <a:pathLst>
                    <a:path extrusionOk="0" fill="none" h="9836" w="8409">
                      <a:moveTo>
                        <a:pt x="1" y="1"/>
                      </a:moveTo>
                      <a:lnTo>
                        <a:pt x="8408" y="98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30" name="Google Shape;3730;p72"/>
                <p:cNvGrpSpPr/>
                <p:nvPr/>
              </p:nvGrpSpPr>
              <p:grpSpPr>
                <a:xfrm>
                  <a:off x="4579164" y="3203653"/>
                  <a:ext cx="1244833" cy="1020397"/>
                  <a:chOff x="4579164" y="3203653"/>
                  <a:chExt cx="1244833" cy="1020397"/>
                </a:xfrm>
              </p:grpSpPr>
              <p:sp>
                <p:nvSpPr>
                  <p:cNvPr id="3731" name="Google Shape;3731;p72"/>
                  <p:cNvSpPr/>
                  <p:nvPr/>
                </p:nvSpPr>
                <p:spPr>
                  <a:xfrm>
                    <a:off x="4787909" y="3833395"/>
                    <a:ext cx="69267" cy="22266"/>
                  </a:xfrm>
                  <a:custGeom>
                    <a:rect b="b" l="l" r="r" t="t"/>
                    <a:pathLst>
                      <a:path extrusionOk="0" fill="none" h="2831" w="8807">
                        <a:moveTo>
                          <a:pt x="8806" y="0"/>
                        </a:moveTo>
                        <a:lnTo>
                          <a:pt x="0" y="283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2" name="Google Shape;3732;p72"/>
                  <p:cNvSpPr/>
                  <p:nvPr/>
                </p:nvSpPr>
                <p:spPr>
                  <a:xfrm>
                    <a:off x="4857263" y="3819695"/>
                    <a:ext cx="69936" cy="14181"/>
                  </a:xfrm>
                  <a:custGeom>
                    <a:rect b="b" l="l" r="r" t="t"/>
                    <a:pathLst>
                      <a:path extrusionOk="0" fill="none" h="1803" w="8892">
                        <a:moveTo>
                          <a:pt x="1" y="1803"/>
                        </a:moveTo>
                        <a:lnTo>
                          <a:pt x="889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33" name="Google Shape;3733;p72"/>
                  <p:cNvGrpSpPr/>
                  <p:nvPr/>
                </p:nvGrpSpPr>
                <p:grpSpPr>
                  <a:xfrm>
                    <a:off x="4579164" y="3203653"/>
                    <a:ext cx="1244833" cy="1020397"/>
                    <a:chOff x="4579164" y="3203653"/>
                    <a:chExt cx="1244833" cy="1020397"/>
                  </a:xfrm>
                </p:grpSpPr>
                <p:sp>
                  <p:nvSpPr>
                    <p:cNvPr id="3734" name="Google Shape;3734;p72"/>
                    <p:cNvSpPr/>
                    <p:nvPr/>
                  </p:nvSpPr>
                  <p:spPr>
                    <a:xfrm>
                      <a:off x="4930329" y="3363965"/>
                      <a:ext cx="23894" cy="102764"/>
                    </a:xfrm>
                    <a:custGeom>
                      <a:rect b="b" l="l" r="r" t="t"/>
                      <a:pathLst>
                        <a:path extrusionOk="0" fill="none" h="13066" w="3038">
                          <a:moveTo>
                            <a:pt x="3037" y="13065"/>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5" name="Google Shape;3735;p72"/>
                    <p:cNvSpPr/>
                    <p:nvPr/>
                  </p:nvSpPr>
                  <p:spPr>
                    <a:xfrm>
                      <a:off x="4849846" y="3385948"/>
                      <a:ext cx="104085" cy="79256"/>
                    </a:xfrm>
                    <a:custGeom>
                      <a:rect b="b" l="l" r="r" t="t"/>
                      <a:pathLst>
                        <a:path extrusionOk="0" fill="none" h="10077" w="13234">
                          <a:moveTo>
                            <a:pt x="0" y="0"/>
                          </a:moveTo>
                          <a:lnTo>
                            <a:pt x="13234" y="1007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6" name="Google Shape;3736;p72"/>
                    <p:cNvSpPr/>
                    <p:nvPr/>
                  </p:nvSpPr>
                  <p:spPr>
                    <a:xfrm>
                      <a:off x="4849650" y="3306598"/>
                      <a:ext cx="45869" cy="79358"/>
                    </a:xfrm>
                    <a:custGeom>
                      <a:rect b="b" l="l" r="r" t="t"/>
                      <a:pathLst>
                        <a:path extrusionOk="0" fill="none" h="10090" w="5832">
                          <a:moveTo>
                            <a:pt x="5831" y="0"/>
                          </a:moveTo>
                          <a:lnTo>
                            <a:pt x="1" y="1008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7" name="Google Shape;3737;p72"/>
                    <p:cNvSpPr/>
                    <p:nvPr/>
                  </p:nvSpPr>
                  <p:spPr>
                    <a:xfrm>
                      <a:off x="4849650" y="3361299"/>
                      <a:ext cx="84305" cy="24657"/>
                    </a:xfrm>
                    <a:custGeom>
                      <a:rect b="b" l="l" r="r" t="t"/>
                      <a:pathLst>
                        <a:path extrusionOk="0" fill="none" h="3135" w="10719">
                          <a:moveTo>
                            <a:pt x="1" y="3134"/>
                          </a:moveTo>
                          <a:lnTo>
                            <a:pt x="1071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8" name="Google Shape;3738;p72"/>
                    <p:cNvSpPr/>
                    <p:nvPr/>
                  </p:nvSpPr>
                  <p:spPr>
                    <a:xfrm>
                      <a:off x="4789616" y="3306598"/>
                      <a:ext cx="19702" cy="54709"/>
                    </a:xfrm>
                    <a:custGeom>
                      <a:rect b="b" l="l" r="r" t="t"/>
                      <a:pathLst>
                        <a:path extrusionOk="0" fill="none" h="6956" w="2505">
                          <a:moveTo>
                            <a:pt x="2505" y="6956"/>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9" name="Google Shape;3739;p72"/>
                    <p:cNvSpPr/>
                    <p:nvPr/>
                  </p:nvSpPr>
                  <p:spPr>
                    <a:xfrm>
                      <a:off x="4738242" y="3357500"/>
                      <a:ext cx="74883" cy="10280"/>
                    </a:xfrm>
                    <a:custGeom>
                      <a:rect b="b" l="l" r="r" t="t"/>
                      <a:pathLst>
                        <a:path extrusionOk="0" fill="none" h="1307" w="9521">
                          <a:moveTo>
                            <a:pt x="1" y="1307"/>
                          </a:moveTo>
                          <a:lnTo>
                            <a:pt x="952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0" name="Google Shape;3740;p72"/>
                    <p:cNvSpPr/>
                    <p:nvPr/>
                  </p:nvSpPr>
                  <p:spPr>
                    <a:xfrm>
                      <a:off x="4710274" y="3357500"/>
                      <a:ext cx="99044" cy="63557"/>
                    </a:xfrm>
                    <a:custGeom>
                      <a:rect b="b" l="l" r="r" t="t"/>
                      <a:pathLst>
                        <a:path extrusionOk="0" fill="none" h="8081" w="12593">
                          <a:moveTo>
                            <a:pt x="0" y="8081"/>
                          </a:moveTo>
                          <a:lnTo>
                            <a:pt x="1259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1" name="Google Shape;3741;p72"/>
                    <p:cNvSpPr/>
                    <p:nvPr/>
                  </p:nvSpPr>
                  <p:spPr>
                    <a:xfrm>
                      <a:off x="4809310" y="3306598"/>
                      <a:ext cx="87443" cy="50910"/>
                    </a:xfrm>
                    <a:custGeom>
                      <a:rect b="b" l="l" r="r" t="t"/>
                      <a:pathLst>
                        <a:path extrusionOk="0" fill="none" h="6473" w="11118">
                          <a:moveTo>
                            <a:pt x="1" y="6472"/>
                          </a:moveTo>
                          <a:lnTo>
                            <a:pt x="1111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42" name="Google Shape;3742;p72"/>
                    <p:cNvGrpSpPr/>
                    <p:nvPr/>
                  </p:nvGrpSpPr>
                  <p:grpSpPr>
                    <a:xfrm>
                      <a:off x="4579164" y="3203653"/>
                      <a:ext cx="1244833" cy="1020397"/>
                      <a:chOff x="4579164" y="3203653"/>
                      <a:chExt cx="1244833" cy="1020397"/>
                    </a:xfrm>
                  </p:grpSpPr>
                  <p:sp>
                    <p:nvSpPr>
                      <p:cNvPr id="3743" name="Google Shape;3743;p72"/>
                      <p:cNvSpPr/>
                      <p:nvPr/>
                    </p:nvSpPr>
                    <p:spPr>
                      <a:xfrm>
                        <a:off x="4617986" y="3614284"/>
                        <a:ext cx="53002" cy="21031"/>
                      </a:xfrm>
                      <a:custGeom>
                        <a:rect b="b" l="l" r="r" t="t"/>
                        <a:pathLst>
                          <a:path extrusionOk="0" fill="none" h="2674" w="6739">
                            <a:moveTo>
                              <a:pt x="0" y="0"/>
                            </a:moveTo>
                            <a:lnTo>
                              <a:pt x="6738" y="267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4" name="Google Shape;3744;p72"/>
                      <p:cNvSpPr/>
                      <p:nvPr/>
                    </p:nvSpPr>
                    <p:spPr>
                      <a:xfrm>
                        <a:off x="4624545" y="3589069"/>
                        <a:ext cx="43682" cy="63180"/>
                      </a:xfrm>
                      <a:custGeom>
                        <a:rect b="b" l="l" r="r" t="t"/>
                        <a:pathLst>
                          <a:path extrusionOk="0" fill="none" h="8033" w="5554">
                            <a:moveTo>
                              <a:pt x="1" y="8033"/>
                            </a:moveTo>
                            <a:lnTo>
                              <a:pt x="555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5" name="Google Shape;3745;p72"/>
                      <p:cNvSpPr/>
                      <p:nvPr/>
                    </p:nvSpPr>
                    <p:spPr>
                      <a:xfrm>
                        <a:off x="4668220" y="3517907"/>
                        <a:ext cx="112178" cy="71170"/>
                      </a:xfrm>
                      <a:custGeom>
                        <a:rect b="b" l="l" r="r" t="t"/>
                        <a:pathLst>
                          <a:path extrusionOk="0" fill="none" h="9049" w="14263">
                            <a:moveTo>
                              <a:pt x="0" y="9049"/>
                            </a:moveTo>
                            <a:lnTo>
                              <a:pt x="1426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6" name="Google Shape;3746;p72"/>
                      <p:cNvSpPr/>
                      <p:nvPr/>
                    </p:nvSpPr>
                    <p:spPr>
                      <a:xfrm>
                        <a:off x="4706562" y="3516766"/>
                        <a:ext cx="77455" cy="79924"/>
                      </a:xfrm>
                      <a:custGeom>
                        <a:rect b="b" l="l" r="r" t="t"/>
                        <a:pathLst>
                          <a:path extrusionOk="0" fill="none" h="10162" w="9848">
                            <a:moveTo>
                              <a:pt x="0" y="10161"/>
                            </a:moveTo>
                            <a:lnTo>
                              <a:pt x="984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7" name="Google Shape;3747;p72"/>
                      <p:cNvSpPr/>
                      <p:nvPr/>
                    </p:nvSpPr>
                    <p:spPr>
                      <a:xfrm>
                        <a:off x="4763646" y="3516766"/>
                        <a:ext cx="20370" cy="52806"/>
                      </a:xfrm>
                      <a:custGeom>
                        <a:rect b="b" l="l" r="r" t="t"/>
                        <a:pathLst>
                          <a:path extrusionOk="0" fill="none" h="6714" w="2590">
                            <a:moveTo>
                              <a:pt x="0" y="6714"/>
                            </a:moveTo>
                            <a:lnTo>
                              <a:pt x="258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8" name="Google Shape;3748;p72"/>
                      <p:cNvSpPr/>
                      <p:nvPr/>
                    </p:nvSpPr>
                    <p:spPr>
                      <a:xfrm>
                        <a:off x="4783151" y="3520565"/>
                        <a:ext cx="45861" cy="97432"/>
                      </a:xfrm>
                      <a:custGeom>
                        <a:rect b="b" l="l" r="r" t="t"/>
                        <a:pathLst>
                          <a:path extrusionOk="0" fill="none" h="12388" w="5831">
                            <a:moveTo>
                              <a:pt x="5831" y="12388"/>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9" name="Google Shape;3749;p72"/>
                      <p:cNvSpPr/>
                      <p:nvPr/>
                    </p:nvSpPr>
                    <p:spPr>
                      <a:xfrm>
                        <a:off x="4738242" y="3483175"/>
                        <a:ext cx="44917" cy="37398"/>
                      </a:xfrm>
                      <a:custGeom>
                        <a:rect b="b" l="l" r="r" t="t"/>
                        <a:pathLst>
                          <a:path extrusionOk="0" fill="none" h="4755" w="5711">
                            <a:moveTo>
                              <a:pt x="1" y="1"/>
                            </a:moveTo>
                            <a:lnTo>
                              <a:pt x="5710" y="475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0" name="Google Shape;3750;p72"/>
                      <p:cNvSpPr/>
                      <p:nvPr/>
                    </p:nvSpPr>
                    <p:spPr>
                      <a:xfrm>
                        <a:off x="4704941" y="3501823"/>
                        <a:ext cx="78217" cy="18750"/>
                      </a:xfrm>
                      <a:custGeom>
                        <a:rect b="b" l="l" r="r" t="t"/>
                        <a:pathLst>
                          <a:path extrusionOk="0" fill="none" h="2384" w="9945">
                            <a:moveTo>
                              <a:pt x="1" y="1"/>
                            </a:moveTo>
                            <a:lnTo>
                              <a:pt x="9944" y="238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1" name="Google Shape;3751;p72"/>
                      <p:cNvSpPr/>
                      <p:nvPr/>
                    </p:nvSpPr>
                    <p:spPr>
                      <a:xfrm>
                        <a:off x="4668220" y="3520565"/>
                        <a:ext cx="115796" cy="19324"/>
                      </a:xfrm>
                      <a:custGeom>
                        <a:rect b="b" l="l" r="r" t="t"/>
                        <a:pathLst>
                          <a:path extrusionOk="0" fill="none" h="2457" w="14723">
                            <a:moveTo>
                              <a:pt x="0" y="2457"/>
                            </a:moveTo>
                            <a:lnTo>
                              <a:pt x="14722"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2" name="Google Shape;3752;p72"/>
                      <p:cNvSpPr/>
                      <p:nvPr/>
                    </p:nvSpPr>
                    <p:spPr>
                      <a:xfrm>
                        <a:off x="4813117" y="3462915"/>
                        <a:ext cx="40347" cy="51193"/>
                      </a:xfrm>
                      <a:custGeom>
                        <a:rect b="b" l="l" r="r" t="t"/>
                        <a:pathLst>
                          <a:path extrusionOk="0" fill="none" h="6509" w="5130">
                            <a:moveTo>
                              <a:pt x="5130" y="6508"/>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3" name="Google Shape;3753;p72"/>
                      <p:cNvSpPr/>
                      <p:nvPr/>
                    </p:nvSpPr>
                    <p:spPr>
                      <a:xfrm>
                        <a:off x="4787807" y="3462915"/>
                        <a:ext cx="25317" cy="55000"/>
                      </a:xfrm>
                      <a:custGeom>
                        <a:rect b="b" l="l" r="r" t="t"/>
                        <a:pathLst>
                          <a:path extrusionOk="0" fill="none" h="6993" w="3219">
                            <a:moveTo>
                              <a:pt x="1" y="6992"/>
                            </a:moveTo>
                            <a:lnTo>
                              <a:pt x="321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4" name="Google Shape;3754;p72"/>
                      <p:cNvSpPr/>
                      <p:nvPr/>
                    </p:nvSpPr>
                    <p:spPr>
                      <a:xfrm>
                        <a:off x="4781342" y="3514100"/>
                        <a:ext cx="72311" cy="6953"/>
                      </a:xfrm>
                      <a:custGeom>
                        <a:rect b="b" l="l" r="r" t="t"/>
                        <a:pathLst>
                          <a:path extrusionOk="0" fill="none" h="884" w="9194">
                            <a:moveTo>
                              <a:pt x="0" y="883"/>
                            </a:moveTo>
                            <a:lnTo>
                              <a:pt x="919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5" name="Google Shape;3755;p72"/>
                      <p:cNvSpPr/>
                      <p:nvPr/>
                    </p:nvSpPr>
                    <p:spPr>
                      <a:xfrm>
                        <a:off x="4853645" y="3514100"/>
                        <a:ext cx="26175" cy="59184"/>
                      </a:xfrm>
                      <a:custGeom>
                        <a:rect b="b" l="l" r="r" t="t"/>
                        <a:pathLst>
                          <a:path extrusionOk="0" fill="none" h="7525" w="3328">
                            <a:moveTo>
                              <a:pt x="1" y="0"/>
                            </a:moveTo>
                            <a:lnTo>
                              <a:pt x="3328" y="752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6" name="Google Shape;3756;p72"/>
                      <p:cNvSpPr/>
                      <p:nvPr/>
                    </p:nvSpPr>
                    <p:spPr>
                      <a:xfrm>
                        <a:off x="4827392" y="3514100"/>
                        <a:ext cx="26261" cy="100381"/>
                      </a:xfrm>
                      <a:custGeom>
                        <a:rect b="b" l="l" r="r" t="t"/>
                        <a:pathLst>
                          <a:path extrusionOk="0" fill="none" h="12763" w="3339">
                            <a:moveTo>
                              <a:pt x="3339" y="0"/>
                            </a:moveTo>
                            <a:lnTo>
                              <a:pt x="0" y="1276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57" name="Google Shape;3757;p72"/>
                      <p:cNvGrpSpPr/>
                      <p:nvPr/>
                    </p:nvGrpSpPr>
                    <p:grpSpPr>
                      <a:xfrm>
                        <a:off x="4579164" y="3203653"/>
                        <a:ext cx="1244833" cy="1020397"/>
                        <a:chOff x="4579164" y="3203653"/>
                        <a:chExt cx="1244833" cy="1020397"/>
                      </a:xfrm>
                    </p:grpSpPr>
                    <p:sp>
                      <p:nvSpPr>
                        <p:cNvPr id="3758" name="Google Shape;3758;p72"/>
                        <p:cNvSpPr/>
                        <p:nvPr/>
                      </p:nvSpPr>
                      <p:spPr>
                        <a:xfrm>
                          <a:off x="4879812" y="3466721"/>
                          <a:ext cx="74411" cy="106563"/>
                        </a:xfrm>
                        <a:custGeom>
                          <a:rect b="b" l="l" r="r" t="t"/>
                          <a:pathLst>
                            <a:path extrusionOk="0" fill="none" h="13549" w="9461">
                              <a:moveTo>
                                <a:pt x="1" y="13549"/>
                              </a:moveTo>
                              <a:lnTo>
                                <a:pt x="946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9" name="Google Shape;3759;p72"/>
                        <p:cNvSpPr/>
                        <p:nvPr/>
                      </p:nvSpPr>
                      <p:spPr>
                        <a:xfrm>
                          <a:off x="4954215" y="3408017"/>
                          <a:ext cx="105989" cy="58712"/>
                        </a:xfrm>
                        <a:custGeom>
                          <a:rect b="b" l="l" r="r" t="t"/>
                          <a:pathLst>
                            <a:path extrusionOk="0" fill="none" h="7465" w="13476">
                              <a:moveTo>
                                <a:pt x="0" y="7464"/>
                              </a:moveTo>
                              <a:lnTo>
                                <a:pt x="1347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0" name="Google Shape;3760;p72"/>
                        <p:cNvSpPr/>
                        <p:nvPr/>
                      </p:nvSpPr>
                      <p:spPr>
                        <a:xfrm>
                          <a:off x="4953924" y="3465195"/>
                          <a:ext cx="119792" cy="54811"/>
                        </a:xfrm>
                        <a:custGeom>
                          <a:rect b="b" l="l" r="r" t="t"/>
                          <a:pathLst>
                            <a:path extrusionOk="0" fill="none" h="6969" w="15231">
                              <a:moveTo>
                                <a:pt x="1" y="1"/>
                              </a:moveTo>
                              <a:lnTo>
                                <a:pt x="15231" y="696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1" name="Google Shape;3761;p72"/>
                        <p:cNvSpPr/>
                        <p:nvPr/>
                      </p:nvSpPr>
                      <p:spPr>
                        <a:xfrm>
                          <a:off x="5073708" y="3521045"/>
                          <a:ext cx="26938" cy="71839"/>
                        </a:xfrm>
                        <a:custGeom>
                          <a:rect b="b" l="l" r="r" t="t"/>
                          <a:pathLst>
                            <a:path extrusionOk="0" fill="none" h="9134" w="3425">
                              <a:moveTo>
                                <a:pt x="1" y="0"/>
                              </a:moveTo>
                              <a:lnTo>
                                <a:pt x="3424" y="913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2" name="Google Shape;3762;p72"/>
                        <p:cNvSpPr/>
                        <p:nvPr/>
                      </p:nvSpPr>
                      <p:spPr>
                        <a:xfrm>
                          <a:off x="5100637" y="3586309"/>
                          <a:ext cx="26741" cy="81167"/>
                        </a:xfrm>
                        <a:custGeom>
                          <a:rect b="b" l="l" r="r" t="t"/>
                          <a:pathLst>
                            <a:path extrusionOk="0" fill="none" h="10320" w="3400">
                              <a:moveTo>
                                <a:pt x="3399" y="10319"/>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3" name="Google Shape;3763;p72"/>
                        <p:cNvSpPr/>
                        <p:nvPr/>
                      </p:nvSpPr>
                      <p:spPr>
                        <a:xfrm>
                          <a:off x="5088549" y="3252840"/>
                          <a:ext cx="693968" cy="520624"/>
                        </a:xfrm>
                        <a:custGeom>
                          <a:rect b="b" l="l" r="r" t="t"/>
                          <a:pathLst>
                            <a:path extrusionOk="0" fill="none" h="66195" w="88235">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4" name="Google Shape;3764;p72"/>
                        <p:cNvSpPr/>
                        <p:nvPr/>
                      </p:nvSpPr>
                      <p:spPr>
                        <a:xfrm>
                          <a:off x="5060203" y="3203653"/>
                          <a:ext cx="544588" cy="316354"/>
                        </a:xfrm>
                        <a:custGeom>
                          <a:rect b="b" l="l" r="r" t="t"/>
                          <a:pathLst>
                            <a:path extrusionOk="0" fill="none" h="40223" w="69242">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5" name="Google Shape;3765;p72"/>
                        <p:cNvSpPr/>
                        <p:nvPr/>
                      </p:nvSpPr>
                      <p:spPr>
                        <a:xfrm>
                          <a:off x="5127371" y="3507533"/>
                          <a:ext cx="124739" cy="267835"/>
                        </a:xfrm>
                        <a:custGeom>
                          <a:rect b="b" l="l" r="r" t="t"/>
                          <a:pathLst>
                            <a:path extrusionOk="0" fill="none" h="34054" w="15860">
                              <a:moveTo>
                                <a:pt x="9266" y="1"/>
                              </a:moveTo>
                              <a:lnTo>
                                <a:pt x="10101" y="14396"/>
                              </a:lnTo>
                              <a:lnTo>
                                <a:pt x="15859" y="34053"/>
                              </a:lnTo>
                              <a:lnTo>
                                <a:pt x="0" y="19851"/>
                              </a:lnTo>
                              <a:lnTo>
                                <a:pt x="1234" y="336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6" name="Google Shape;3766;p72"/>
                        <p:cNvSpPr/>
                        <p:nvPr/>
                      </p:nvSpPr>
                      <p:spPr>
                        <a:xfrm>
                          <a:off x="5100637" y="3507533"/>
                          <a:ext cx="99618" cy="78784"/>
                        </a:xfrm>
                        <a:custGeom>
                          <a:rect b="b" l="l" r="r" t="t"/>
                          <a:pathLst>
                            <a:path extrusionOk="0" fill="none" h="10017" w="12666">
                              <a:moveTo>
                                <a:pt x="0" y="10017"/>
                              </a:moveTo>
                              <a:lnTo>
                                <a:pt x="12665"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7" name="Google Shape;3767;p72"/>
                        <p:cNvSpPr/>
                        <p:nvPr/>
                      </p:nvSpPr>
                      <p:spPr>
                        <a:xfrm>
                          <a:off x="5200248" y="3501068"/>
                          <a:ext cx="156514" cy="6473"/>
                        </a:xfrm>
                        <a:custGeom>
                          <a:rect b="b" l="l" r="r" t="t"/>
                          <a:pathLst>
                            <a:path extrusionOk="0" fill="none" h="823" w="19900">
                              <a:moveTo>
                                <a:pt x="0" y="823"/>
                              </a:moveTo>
                              <a:lnTo>
                                <a:pt x="1990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8" name="Google Shape;3768;p72"/>
                        <p:cNvSpPr/>
                        <p:nvPr/>
                      </p:nvSpPr>
                      <p:spPr>
                        <a:xfrm>
                          <a:off x="5127371" y="3507533"/>
                          <a:ext cx="72885" cy="155853"/>
                        </a:xfrm>
                        <a:custGeom>
                          <a:rect b="b" l="l" r="r" t="t"/>
                          <a:pathLst>
                            <a:path extrusionOk="0" fill="none" h="19816" w="9267">
                              <a:moveTo>
                                <a:pt x="9266" y="1"/>
                              </a:moveTo>
                              <a:lnTo>
                                <a:pt x="0" y="1981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9" name="Google Shape;3769;p72"/>
                        <p:cNvSpPr/>
                        <p:nvPr/>
                      </p:nvSpPr>
                      <p:spPr>
                        <a:xfrm>
                          <a:off x="5352947" y="3384139"/>
                          <a:ext cx="126265" cy="117692"/>
                        </a:xfrm>
                        <a:custGeom>
                          <a:rect b="b" l="l" r="r" t="t"/>
                          <a:pathLst>
                            <a:path extrusionOk="0" fill="none" h="14964" w="16054">
                              <a:moveTo>
                                <a:pt x="1" y="14964"/>
                              </a:moveTo>
                              <a:lnTo>
                                <a:pt x="1605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0" name="Google Shape;3770;p72"/>
                        <p:cNvSpPr/>
                        <p:nvPr/>
                      </p:nvSpPr>
                      <p:spPr>
                        <a:xfrm>
                          <a:off x="5356753" y="3246375"/>
                          <a:ext cx="61567" cy="254700"/>
                        </a:xfrm>
                        <a:custGeom>
                          <a:rect b="b" l="l" r="r" t="t"/>
                          <a:pathLst>
                            <a:path extrusionOk="0" fill="none" h="32384" w="7828">
                              <a:moveTo>
                                <a:pt x="1" y="32383"/>
                              </a:moveTo>
                              <a:lnTo>
                                <a:pt x="78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1" name="Google Shape;3771;p72"/>
                        <p:cNvSpPr/>
                        <p:nvPr/>
                      </p:nvSpPr>
                      <p:spPr>
                        <a:xfrm>
                          <a:off x="5352947" y="3486698"/>
                          <a:ext cx="141483" cy="10571"/>
                        </a:xfrm>
                        <a:custGeom>
                          <a:rect b="b" l="l" r="r" t="t"/>
                          <a:pathLst>
                            <a:path extrusionOk="0" fill="none" h="1344" w="17989">
                              <a:moveTo>
                                <a:pt x="1" y="1343"/>
                              </a:moveTo>
                              <a:lnTo>
                                <a:pt x="1798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2" name="Google Shape;3772;p72"/>
                        <p:cNvSpPr/>
                        <p:nvPr/>
                      </p:nvSpPr>
                      <p:spPr>
                        <a:xfrm>
                          <a:off x="5353898" y="3501068"/>
                          <a:ext cx="18089" cy="136725"/>
                        </a:xfrm>
                        <a:custGeom>
                          <a:rect b="b" l="l" r="r" t="t"/>
                          <a:pathLst>
                            <a:path extrusionOk="0" fill="none" h="17384" w="2300">
                              <a:moveTo>
                                <a:pt x="1" y="0"/>
                              </a:moveTo>
                              <a:lnTo>
                                <a:pt x="2299" y="1738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3" name="Google Shape;3773;p72"/>
                        <p:cNvSpPr/>
                        <p:nvPr/>
                      </p:nvSpPr>
                      <p:spPr>
                        <a:xfrm>
                          <a:off x="5206721" y="3620749"/>
                          <a:ext cx="102379" cy="98863"/>
                        </a:xfrm>
                        <a:custGeom>
                          <a:rect b="b" l="l" r="r" t="t"/>
                          <a:pathLst>
                            <a:path extrusionOk="0" fill="none" h="12570" w="13017">
                              <a:moveTo>
                                <a:pt x="0" y="1"/>
                              </a:moveTo>
                              <a:lnTo>
                                <a:pt x="13016" y="125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4" name="Google Shape;3774;p72"/>
                        <p:cNvSpPr/>
                        <p:nvPr/>
                      </p:nvSpPr>
                      <p:spPr>
                        <a:xfrm>
                          <a:off x="5293102" y="3715798"/>
                          <a:ext cx="15997" cy="101238"/>
                        </a:xfrm>
                        <a:custGeom>
                          <a:rect b="b" l="l" r="r" t="t"/>
                          <a:pathLst>
                            <a:path extrusionOk="0" fill="none" h="12872" w="2034">
                              <a:moveTo>
                                <a:pt x="2033" y="0"/>
                              </a:moveTo>
                              <a:lnTo>
                                <a:pt x="1" y="1287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5" name="Google Shape;3775;p72"/>
                        <p:cNvSpPr/>
                        <p:nvPr/>
                      </p:nvSpPr>
                      <p:spPr>
                        <a:xfrm>
                          <a:off x="5127371" y="3659854"/>
                          <a:ext cx="92862" cy="134539"/>
                        </a:xfrm>
                        <a:custGeom>
                          <a:rect b="b" l="l" r="r" t="t"/>
                          <a:pathLst>
                            <a:path extrusionOk="0" fill="none" h="17106" w="11807">
                              <a:moveTo>
                                <a:pt x="11807" y="17105"/>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6" name="Google Shape;3776;p72"/>
                        <p:cNvSpPr/>
                        <p:nvPr/>
                      </p:nvSpPr>
                      <p:spPr>
                        <a:xfrm>
                          <a:off x="5479203" y="3327149"/>
                          <a:ext cx="150615" cy="56998"/>
                        </a:xfrm>
                        <a:custGeom>
                          <a:rect b="b" l="l" r="r" t="t"/>
                          <a:pathLst>
                            <a:path extrusionOk="0" fill="none" h="7247" w="19150">
                              <a:moveTo>
                                <a:pt x="19149" y="0"/>
                              </a:moveTo>
                              <a:lnTo>
                                <a:pt x="0" y="72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7" name="Google Shape;3777;p72"/>
                        <p:cNvSpPr/>
                        <p:nvPr/>
                      </p:nvSpPr>
                      <p:spPr>
                        <a:xfrm>
                          <a:off x="5371980" y="3633790"/>
                          <a:ext cx="59373" cy="4003"/>
                        </a:xfrm>
                        <a:custGeom>
                          <a:rect b="b" l="l" r="r" t="t"/>
                          <a:pathLst>
                            <a:path extrusionOk="0" fill="none" h="509" w="7549">
                              <a:moveTo>
                                <a:pt x="0" y="508"/>
                              </a:moveTo>
                              <a:lnTo>
                                <a:pt x="754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8" name="Google Shape;3778;p72"/>
                        <p:cNvSpPr/>
                        <p:nvPr/>
                      </p:nvSpPr>
                      <p:spPr>
                        <a:xfrm>
                          <a:off x="5352947" y="3497261"/>
                          <a:ext cx="78406" cy="136536"/>
                        </a:xfrm>
                        <a:custGeom>
                          <a:rect b="b" l="l" r="r" t="t"/>
                          <a:pathLst>
                            <a:path extrusionOk="0" fill="none" h="17360" w="9969">
                              <a:moveTo>
                                <a:pt x="9969" y="17359"/>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9" name="Google Shape;3779;p72"/>
                        <p:cNvSpPr/>
                        <p:nvPr/>
                      </p:nvSpPr>
                      <p:spPr>
                        <a:xfrm>
                          <a:off x="4917296" y="3466721"/>
                          <a:ext cx="40733" cy="122356"/>
                        </a:xfrm>
                        <a:custGeom>
                          <a:rect b="b" l="l" r="r" t="t"/>
                          <a:pathLst>
                            <a:path extrusionOk="0" fill="none" h="15557" w="5179">
                              <a:moveTo>
                                <a:pt x="1" y="15557"/>
                              </a:moveTo>
                              <a:lnTo>
                                <a:pt x="517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0" name="Google Shape;3780;p72"/>
                        <p:cNvSpPr/>
                        <p:nvPr/>
                      </p:nvSpPr>
                      <p:spPr>
                        <a:xfrm>
                          <a:off x="5060203" y="3408017"/>
                          <a:ext cx="111416" cy="19513"/>
                        </a:xfrm>
                        <a:custGeom>
                          <a:rect b="b" l="l" r="r" t="t"/>
                          <a:pathLst>
                            <a:path extrusionOk="0" fill="none" h="2481" w="14166">
                              <a:moveTo>
                                <a:pt x="0" y="0"/>
                              </a:moveTo>
                              <a:lnTo>
                                <a:pt x="14165" y="248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1" name="Google Shape;3781;p72"/>
                        <p:cNvSpPr/>
                        <p:nvPr/>
                      </p:nvSpPr>
                      <p:spPr>
                        <a:xfrm>
                          <a:off x="5127371" y="3620749"/>
                          <a:ext cx="79358" cy="42636"/>
                        </a:xfrm>
                        <a:custGeom>
                          <a:rect b="b" l="l" r="r" t="t"/>
                          <a:pathLst>
                            <a:path extrusionOk="0" fill="none" h="5421" w="10090">
                              <a:moveTo>
                                <a:pt x="0" y="5420"/>
                              </a:moveTo>
                              <a:lnTo>
                                <a:pt x="1008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82" name="Google Shape;3782;p72"/>
                        <p:cNvGrpSpPr/>
                        <p:nvPr/>
                      </p:nvGrpSpPr>
                      <p:grpSpPr>
                        <a:xfrm>
                          <a:off x="4579164" y="3203653"/>
                          <a:ext cx="1244833" cy="1020397"/>
                          <a:chOff x="4579164" y="3203653"/>
                          <a:chExt cx="1244833" cy="1020397"/>
                        </a:xfrm>
                      </p:grpSpPr>
                      <p:sp>
                        <p:nvSpPr>
                          <p:cNvPr id="3783" name="Google Shape;3783;p72"/>
                          <p:cNvSpPr/>
                          <p:nvPr/>
                        </p:nvSpPr>
                        <p:spPr>
                          <a:xfrm>
                            <a:off x="4949551" y="3708185"/>
                            <a:ext cx="37972" cy="3815"/>
                          </a:xfrm>
                          <a:custGeom>
                            <a:rect b="b" l="l" r="r" t="t"/>
                            <a:pathLst>
                              <a:path extrusionOk="0" fill="none" h="485" w="4828">
                                <a:moveTo>
                                  <a:pt x="0" y="1"/>
                                </a:moveTo>
                                <a:lnTo>
                                  <a:pt x="4827" y="48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84" name="Google Shape;3784;p72"/>
                          <p:cNvGrpSpPr/>
                          <p:nvPr/>
                        </p:nvGrpSpPr>
                        <p:grpSpPr>
                          <a:xfrm>
                            <a:off x="4579164" y="3203653"/>
                            <a:ext cx="1244833" cy="1020397"/>
                            <a:chOff x="4579164" y="3203653"/>
                            <a:chExt cx="1244833" cy="1020397"/>
                          </a:xfrm>
                        </p:grpSpPr>
                        <p:sp>
                          <p:nvSpPr>
                            <p:cNvPr id="3785" name="Google Shape;3785;p72"/>
                            <p:cNvSpPr/>
                            <p:nvPr/>
                          </p:nvSpPr>
                          <p:spPr>
                            <a:xfrm>
                              <a:off x="4953357" y="3586309"/>
                              <a:ext cx="147288" cy="121884"/>
                            </a:xfrm>
                            <a:custGeom>
                              <a:rect b="b" l="l" r="r" t="t"/>
                              <a:pathLst>
                                <a:path extrusionOk="0" fill="none" h="15497" w="18727">
                                  <a:moveTo>
                                    <a:pt x="18726" y="1"/>
                                  </a:moveTo>
                                  <a:lnTo>
                                    <a:pt x="0" y="1549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6" name="Google Shape;3786;p72"/>
                            <p:cNvSpPr/>
                            <p:nvPr/>
                          </p:nvSpPr>
                          <p:spPr>
                            <a:xfrm>
                              <a:off x="4987515" y="3592876"/>
                              <a:ext cx="113130" cy="119123"/>
                            </a:xfrm>
                            <a:custGeom>
                              <a:rect b="b" l="l" r="r" t="t"/>
                              <a:pathLst>
                                <a:path extrusionOk="0" fill="none" h="15146" w="14384">
                                  <a:moveTo>
                                    <a:pt x="0" y="15146"/>
                                  </a:moveTo>
                                  <a:lnTo>
                                    <a:pt x="1438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7" name="Google Shape;3787;p72"/>
                            <p:cNvSpPr/>
                            <p:nvPr/>
                          </p:nvSpPr>
                          <p:spPr>
                            <a:xfrm>
                              <a:off x="4913395" y="3708185"/>
                              <a:ext cx="39970" cy="45389"/>
                            </a:xfrm>
                            <a:custGeom>
                              <a:rect b="b" l="l" r="r" t="t"/>
                              <a:pathLst>
                                <a:path extrusionOk="0" fill="none" h="5771" w="5082">
                                  <a:moveTo>
                                    <a:pt x="1" y="5771"/>
                                  </a:moveTo>
                                  <a:lnTo>
                                    <a:pt x="508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8" name="Google Shape;3788;p72"/>
                            <p:cNvSpPr/>
                            <p:nvPr/>
                          </p:nvSpPr>
                          <p:spPr>
                            <a:xfrm>
                              <a:off x="4888943" y="3704378"/>
                              <a:ext cx="60616" cy="26080"/>
                            </a:xfrm>
                            <a:custGeom>
                              <a:rect b="b" l="l" r="r" t="t"/>
                              <a:pathLst>
                                <a:path extrusionOk="0" fill="none" h="3316" w="7707">
                                  <a:moveTo>
                                    <a:pt x="1" y="3315"/>
                                  </a:moveTo>
                                  <a:lnTo>
                                    <a:pt x="770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9" name="Google Shape;3789;p72"/>
                            <p:cNvSpPr/>
                            <p:nvPr/>
                          </p:nvSpPr>
                          <p:spPr>
                            <a:xfrm>
                              <a:off x="4917296" y="3589069"/>
                              <a:ext cx="32262" cy="119123"/>
                            </a:xfrm>
                            <a:custGeom>
                              <a:rect b="b" l="l" r="r" t="t"/>
                              <a:pathLst>
                                <a:path extrusionOk="0" fill="none" h="15146" w="4102">
                                  <a:moveTo>
                                    <a:pt x="1" y="1"/>
                                  </a:moveTo>
                                  <a:lnTo>
                                    <a:pt x="4101" y="151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0" name="Google Shape;3790;p72"/>
                            <p:cNvSpPr/>
                            <p:nvPr/>
                          </p:nvSpPr>
                          <p:spPr>
                            <a:xfrm>
                              <a:off x="4949551" y="3708185"/>
                              <a:ext cx="22840" cy="72885"/>
                            </a:xfrm>
                            <a:custGeom>
                              <a:rect b="b" l="l" r="r" t="t"/>
                              <a:pathLst>
                                <a:path extrusionOk="0" fill="none" h="9267" w="2904">
                                  <a:moveTo>
                                    <a:pt x="0" y="1"/>
                                  </a:moveTo>
                                  <a:lnTo>
                                    <a:pt x="2904" y="926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1" name="Google Shape;3791;p72"/>
                            <p:cNvSpPr/>
                            <p:nvPr/>
                          </p:nvSpPr>
                          <p:spPr>
                            <a:xfrm>
                              <a:off x="4912066" y="3752237"/>
                              <a:ext cx="60325" cy="28833"/>
                            </a:xfrm>
                            <a:custGeom>
                              <a:rect b="b" l="l" r="r" t="t"/>
                              <a:pathLst>
                                <a:path extrusionOk="0" fill="none" h="3666" w="7670">
                                  <a:moveTo>
                                    <a:pt x="0" y="1"/>
                                  </a:moveTo>
                                  <a:lnTo>
                                    <a:pt x="7670" y="36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92" name="Google Shape;3792;p72"/>
                            <p:cNvGrpSpPr/>
                            <p:nvPr/>
                          </p:nvGrpSpPr>
                          <p:grpSpPr>
                            <a:xfrm>
                              <a:off x="4579164" y="3203653"/>
                              <a:ext cx="1244833" cy="1020397"/>
                              <a:chOff x="4579164" y="3203653"/>
                              <a:chExt cx="1244833" cy="1020397"/>
                            </a:xfrm>
                          </p:grpSpPr>
                          <p:sp>
                            <p:nvSpPr>
                              <p:cNvPr id="3793" name="Google Shape;3793;p72"/>
                              <p:cNvSpPr/>
                              <p:nvPr/>
                            </p:nvSpPr>
                            <p:spPr>
                              <a:xfrm>
                                <a:off x="4590301" y="3738347"/>
                                <a:ext cx="92956" cy="91722"/>
                              </a:xfrm>
                              <a:custGeom>
                                <a:rect b="b" l="l" r="r" t="t"/>
                                <a:pathLst>
                                  <a:path extrusionOk="0" fill="none" h="11662" w="11819">
                                    <a:moveTo>
                                      <a:pt x="0" y="0"/>
                                    </a:moveTo>
                                    <a:lnTo>
                                      <a:pt x="11819" y="1166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4" name="Google Shape;3794;p72"/>
                              <p:cNvSpPr/>
                              <p:nvPr/>
                            </p:nvSpPr>
                            <p:spPr>
                              <a:xfrm>
                                <a:off x="4683250" y="3652241"/>
                                <a:ext cx="33591" cy="177828"/>
                              </a:xfrm>
                              <a:custGeom>
                                <a:rect b="b" l="l" r="r" t="t"/>
                                <a:pathLst>
                                  <a:path extrusionOk="0" fill="none" h="22610" w="4271">
                                    <a:moveTo>
                                      <a:pt x="1" y="22610"/>
                                    </a:moveTo>
                                    <a:lnTo>
                                      <a:pt x="427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5" name="Google Shape;3795;p72"/>
                              <p:cNvSpPr/>
                              <p:nvPr/>
                            </p:nvSpPr>
                            <p:spPr>
                              <a:xfrm>
                                <a:off x="4716833" y="3652241"/>
                                <a:ext cx="70982" cy="207707"/>
                              </a:xfrm>
                              <a:custGeom>
                                <a:rect b="b" l="l" r="r" t="t"/>
                                <a:pathLst>
                                  <a:path extrusionOk="0" fill="none" h="26409" w="9025">
                                    <a:moveTo>
                                      <a:pt x="1" y="1"/>
                                    </a:moveTo>
                                    <a:lnTo>
                                      <a:pt x="9025" y="2640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6" name="Google Shape;3796;p72"/>
                              <p:cNvSpPr/>
                              <p:nvPr/>
                            </p:nvSpPr>
                            <p:spPr>
                              <a:xfrm>
                                <a:off x="4813117" y="3694578"/>
                                <a:ext cx="44154" cy="139297"/>
                              </a:xfrm>
                              <a:custGeom>
                                <a:rect b="b" l="l" r="r" t="t"/>
                                <a:pathLst>
                                  <a:path extrusionOk="0" fill="none" h="17711" w="5614">
                                    <a:moveTo>
                                      <a:pt x="5614" y="17711"/>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7" name="Google Shape;3797;p72"/>
                              <p:cNvSpPr/>
                              <p:nvPr/>
                            </p:nvSpPr>
                            <p:spPr>
                              <a:xfrm>
                                <a:off x="4787807" y="3694578"/>
                                <a:ext cx="25317" cy="165369"/>
                              </a:xfrm>
                              <a:custGeom>
                                <a:rect b="b" l="l" r="r" t="t"/>
                                <a:pathLst>
                                  <a:path extrusionOk="0" fill="none" h="21026" w="3219">
                                    <a:moveTo>
                                      <a:pt x="3219" y="1"/>
                                    </a:moveTo>
                                    <a:lnTo>
                                      <a:pt x="1" y="2102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8" name="Google Shape;3798;p72"/>
                              <p:cNvSpPr/>
                              <p:nvPr/>
                            </p:nvSpPr>
                            <p:spPr>
                              <a:xfrm>
                                <a:off x="4683250" y="3830061"/>
                                <a:ext cx="106374" cy="25223"/>
                              </a:xfrm>
                              <a:custGeom>
                                <a:rect b="b" l="l" r="r" t="t"/>
                                <a:pathLst>
                                  <a:path extrusionOk="0" fill="none" h="3207" w="13525">
                                    <a:moveTo>
                                      <a:pt x="1" y="1"/>
                                    </a:moveTo>
                                    <a:lnTo>
                                      <a:pt x="13525" y="320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9" name="Google Shape;3799;p72"/>
                              <p:cNvSpPr/>
                              <p:nvPr/>
                            </p:nvSpPr>
                            <p:spPr>
                              <a:xfrm>
                                <a:off x="4670980" y="3830061"/>
                                <a:ext cx="12277" cy="79263"/>
                              </a:xfrm>
                              <a:custGeom>
                                <a:rect b="b" l="l" r="r" t="t"/>
                                <a:pathLst>
                                  <a:path extrusionOk="0" fill="none" h="10078" w="1561">
                                    <a:moveTo>
                                      <a:pt x="1561" y="1"/>
                                    </a:moveTo>
                                    <a:lnTo>
                                      <a:pt x="0" y="1007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0" name="Google Shape;3800;p72"/>
                              <p:cNvSpPr/>
                              <p:nvPr/>
                            </p:nvSpPr>
                            <p:spPr>
                              <a:xfrm>
                                <a:off x="4583828" y="3830061"/>
                                <a:ext cx="99429" cy="34543"/>
                              </a:xfrm>
                              <a:custGeom>
                                <a:rect b="b" l="l" r="r" t="t"/>
                                <a:pathLst>
                                  <a:path extrusionOk="0" fill="none" h="4392" w="12642">
                                    <a:moveTo>
                                      <a:pt x="0" y="4392"/>
                                    </a:moveTo>
                                    <a:lnTo>
                                      <a:pt x="12642"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1" name="Google Shape;3801;p72"/>
                              <p:cNvSpPr/>
                              <p:nvPr/>
                            </p:nvSpPr>
                            <p:spPr>
                              <a:xfrm>
                                <a:off x="4683250" y="3830061"/>
                                <a:ext cx="50336" cy="117983"/>
                              </a:xfrm>
                              <a:custGeom>
                                <a:rect b="b" l="l" r="r" t="t"/>
                                <a:pathLst>
                                  <a:path extrusionOk="0" fill="none" h="15001" w="6400">
                                    <a:moveTo>
                                      <a:pt x="1" y="1"/>
                                    </a:moveTo>
                                    <a:lnTo>
                                      <a:pt x="6400" y="1500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2" name="Google Shape;3802;p72"/>
                              <p:cNvSpPr/>
                              <p:nvPr/>
                            </p:nvSpPr>
                            <p:spPr>
                              <a:xfrm>
                                <a:off x="4733578" y="3855276"/>
                                <a:ext cx="56046" cy="92768"/>
                              </a:xfrm>
                              <a:custGeom>
                                <a:rect b="b" l="l" r="r" t="t"/>
                                <a:pathLst>
                                  <a:path extrusionOk="0" fill="none" h="11795" w="7126">
                                    <a:moveTo>
                                      <a:pt x="1" y="11795"/>
                                    </a:moveTo>
                                    <a:lnTo>
                                      <a:pt x="712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3" name="Google Shape;3803;p72"/>
                              <p:cNvSpPr/>
                              <p:nvPr/>
                            </p:nvSpPr>
                            <p:spPr>
                              <a:xfrm>
                                <a:off x="4888943" y="3730450"/>
                                <a:ext cx="34928" cy="89252"/>
                              </a:xfrm>
                              <a:custGeom>
                                <a:rect b="b" l="l" r="r" t="t"/>
                                <a:pathLst>
                                  <a:path extrusionOk="0" fill="none" h="11348" w="4441">
                                    <a:moveTo>
                                      <a:pt x="4440" y="11347"/>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4" name="Google Shape;3804;p72"/>
                              <p:cNvSpPr/>
                              <p:nvPr/>
                            </p:nvSpPr>
                            <p:spPr>
                              <a:xfrm>
                                <a:off x="4590301" y="3667468"/>
                                <a:ext cx="49762" cy="70887"/>
                              </a:xfrm>
                              <a:custGeom>
                                <a:rect b="b" l="l" r="r" t="t"/>
                                <a:pathLst>
                                  <a:path extrusionOk="0" fill="none" h="9013" w="6327">
                                    <a:moveTo>
                                      <a:pt x="0" y="9012"/>
                                    </a:moveTo>
                                    <a:lnTo>
                                      <a:pt x="63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5" name="Google Shape;3805;p72"/>
                              <p:cNvSpPr/>
                              <p:nvPr/>
                            </p:nvSpPr>
                            <p:spPr>
                              <a:xfrm>
                                <a:off x="4640338" y="3648536"/>
                                <a:ext cx="80593" cy="20268"/>
                              </a:xfrm>
                              <a:custGeom>
                                <a:rect b="b" l="l" r="r" t="t"/>
                                <a:pathLst>
                                  <a:path extrusionOk="0" fill="none" h="2577" w="10247">
                                    <a:moveTo>
                                      <a:pt x="1" y="2577"/>
                                    </a:moveTo>
                                    <a:lnTo>
                                      <a:pt x="1024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06" name="Google Shape;3806;p72"/>
                              <p:cNvGrpSpPr/>
                              <p:nvPr/>
                            </p:nvGrpSpPr>
                            <p:grpSpPr>
                              <a:xfrm>
                                <a:off x="4579164" y="3203653"/>
                                <a:ext cx="1244833" cy="1020397"/>
                                <a:chOff x="4579164" y="3203653"/>
                                <a:chExt cx="1244833" cy="1020397"/>
                              </a:xfrm>
                            </p:grpSpPr>
                            <p:sp>
                              <p:nvSpPr>
                                <p:cNvPr id="3807" name="Google Shape;3807;p72"/>
                                <p:cNvSpPr/>
                                <p:nvPr/>
                              </p:nvSpPr>
                              <p:spPr>
                                <a:xfrm>
                                  <a:off x="4753083" y="3966015"/>
                                  <a:ext cx="92964" cy="53765"/>
                                </a:xfrm>
                                <a:custGeom>
                                  <a:rect b="b" l="l" r="r" t="t"/>
                                  <a:pathLst>
                                    <a:path extrusionOk="0" fill="none" h="6836" w="11820">
                                      <a:moveTo>
                                        <a:pt x="1" y="6836"/>
                                      </a:moveTo>
                                      <a:lnTo>
                                        <a:pt x="1181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8" name="Google Shape;3808;p72"/>
                                <p:cNvSpPr/>
                                <p:nvPr/>
                              </p:nvSpPr>
                              <p:spPr>
                                <a:xfrm>
                                  <a:off x="4846040" y="3952794"/>
                                  <a:ext cx="103519" cy="13135"/>
                                </a:xfrm>
                                <a:custGeom>
                                  <a:rect b="b" l="l" r="r" t="t"/>
                                  <a:pathLst>
                                    <a:path extrusionOk="0" fill="none" h="1670" w="13162">
                                      <a:moveTo>
                                        <a:pt x="13161" y="0"/>
                                      </a:moveTo>
                                      <a:lnTo>
                                        <a:pt x="0" y="167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9" name="Google Shape;3809;p72"/>
                                <p:cNvSpPr/>
                                <p:nvPr/>
                              </p:nvSpPr>
                              <p:spPr>
                                <a:xfrm>
                                  <a:off x="4846040" y="3962216"/>
                                  <a:ext cx="64800" cy="128066"/>
                                </a:xfrm>
                                <a:custGeom>
                                  <a:rect b="b" l="l" r="r" t="t"/>
                                  <a:pathLst>
                                    <a:path extrusionOk="0" fill="none" h="16283" w="8239">
                                      <a:moveTo>
                                        <a:pt x="0" y="0"/>
                                      </a:moveTo>
                                      <a:lnTo>
                                        <a:pt x="8238" y="1628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0" name="Google Shape;3810;p72"/>
                                <p:cNvSpPr/>
                                <p:nvPr/>
                              </p:nvSpPr>
                              <p:spPr>
                                <a:xfrm>
                                  <a:off x="4842233" y="3962216"/>
                                  <a:ext cx="3815" cy="164787"/>
                                </a:xfrm>
                                <a:custGeom>
                                  <a:rect b="b" l="l" r="r" t="t"/>
                                  <a:pathLst>
                                    <a:path extrusionOk="0" fill="none" h="20952" w="485">
                                      <a:moveTo>
                                        <a:pt x="0" y="20952"/>
                                      </a:moveTo>
                                      <a:lnTo>
                                        <a:pt x="48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1" name="Google Shape;3811;p72"/>
                                <p:cNvSpPr/>
                                <p:nvPr/>
                              </p:nvSpPr>
                              <p:spPr>
                                <a:xfrm>
                                  <a:off x="4842233" y="4123189"/>
                                  <a:ext cx="37587" cy="53002"/>
                                </a:xfrm>
                                <a:custGeom>
                                  <a:rect b="b" l="l" r="r" t="t"/>
                                  <a:pathLst>
                                    <a:path extrusionOk="0" fill="none" h="6739" w="4779">
                                      <a:moveTo>
                                        <a:pt x="4779" y="6739"/>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2" name="Google Shape;3812;p72"/>
                                <p:cNvSpPr/>
                                <p:nvPr/>
                              </p:nvSpPr>
                              <p:spPr>
                                <a:xfrm>
                                  <a:off x="4770779" y="4118525"/>
                                  <a:ext cx="71461" cy="4672"/>
                                </a:xfrm>
                                <a:custGeom>
                                  <a:rect b="b" l="l" r="r" t="t"/>
                                  <a:pathLst>
                                    <a:path extrusionOk="0" fill="none" h="594" w="9086">
                                      <a:moveTo>
                                        <a:pt x="9085" y="594"/>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3" name="Google Shape;3813;p72"/>
                                <p:cNvSpPr/>
                                <p:nvPr/>
                              </p:nvSpPr>
                              <p:spPr>
                                <a:xfrm>
                                  <a:off x="4842233" y="4090274"/>
                                  <a:ext cx="68606" cy="32923"/>
                                </a:xfrm>
                                <a:custGeom>
                                  <a:rect b="b" l="l" r="r" t="t"/>
                                  <a:pathLst>
                                    <a:path extrusionOk="0" fill="none" h="4186" w="8723">
                                      <a:moveTo>
                                        <a:pt x="0" y="4186"/>
                                      </a:moveTo>
                                      <a:lnTo>
                                        <a:pt x="872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14" name="Google Shape;3814;p72"/>
                                <p:cNvGrpSpPr/>
                                <p:nvPr/>
                              </p:nvGrpSpPr>
                              <p:grpSpPr>
                                <a:xfrm>
                                  <a:off x="4579164" y="3203653"/>
                                  <a:ext cx="1244833" cy="1020397"/>
                                  <a:chOff x="4579164" y="3203653"/>
                                  <a:chExt cx="1244833" cy="1020397"/>
                                </a:xfrm>
                              </p:grpSpPr>
                              <p:sp>
                                <p:nvSpPr>
                                  <p:cNvPr id="3815" name="Google Shape;3815;p72"/>
                                  <p:cNvSpPr/>
                                  <p:nvPr/>
                                </p:nvSpPr>
                                <p:spPr>
                                  <a:xfrm>
                                    <a:off x="4788476" y="3855276"/>
                                    <a:ext cx="57572" cy="110747"/>
                                  </a:xfrm>
                                  <a:custGeom>
                                    <a:rect b="b" l="l" r="r" t="t"/>
                                    <a:pathLst>
                                      <a:path extrusionOk="0" fill="none" h="14081" w="7320">
                                        <a:moveTo>
                                          <a:pt x="7319" y="14081"/>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6" name="Google Shape;3816;p72"/>
                                  <p:cNvSpPr/>
                                  <p:nvPr/>
                                </p:nvSpPr>
                                <p:spPr>
                                  <a:xfrm>
                                    <a:off x="4846040" y="3833867"/>
                                    <a:ext cx="11231" cy="132156"/>
                                  </a:xfrm>
                                  <a:custGeom>
                                    <a:rect b="b" l="l" r="r" t="t"/>
                                    <a:pathLst>
                                      <a:path extrusionOk="0" fill="none" h="16803" w="1428">
                                        <a:moveTo>
                                          <a:pt x="0" y="16803"/>
                                        </a:moveTo>
                                        <a:lnTo>
                                          <a:pt x="1428"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7" name="Google Shape;3817;p72"/>
                                  <p:cNvSpPr/>
                                  <p:nvPr/>
                                </p:nvSpPr>
                                <p:spPr>
                                  <a:xfrm>
                                    <a:off x="4761554" y="3854796"/>
                                    <a:ext cx="26261" cy="164984"/>
                                  </a:xfrm>
                                  <a:custGeom>
                                    <a:rect b="b" l="l" r="r" t="t"/>
                                    <a:pathLst>
                                      <a:path extrusionOk="0" fill="none" h="20977" w="3339">
                                        <a:moveTo>
                                          <a:pt x="0" y="20977"/>
                                        </a:moveTo>
                                        <a:lnTo>
                                          <a:pt x="333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8" name="Google Shape;3818;p72"/>
                                  <p:cNvSpPr/>
                                  <p:nvPr/>
                                </p:nvSpPr>
                                <p:spPr>
                                  <a:xfrm>
                                    <a:off x="4846991" y="3818263"/>
                                    <a:ext cx="74025" cy="146242"/>
                                  </a:xfrm>
                                  <a:custGeom>
                                    <a:rect b="b" l="l" r="r" t="t"/>
                                    <a:pathLst>
                                      <a:path extrusionOk="0" fill="none" h="18594" w="9412">
                                        <a:moveTo>
                                          <a:pt x="0" y="18593"/>
                                        </a:moveTo>
                                        <a:lnTo>
                                          <a:pt x="941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9" name="Google Shape;3819;p72"/>
                                  <p:cNvSpPr/>
                                  <p:nvPr/>
                                </p:nvSpPr>
                                <p:spPr>
                                  <a:xfrm>
                                    <a:off x="4927191" y="3823305"/>
                                    <a:ext cx="22368" cy="129497"/>
                                  </a:xfrm>
                                  <a:custGeom>
                                    <a:rect b="b" l="l" r="r" t="t"/>
                                    <a:pathLst>
                                      <a:path extrusionOk="0" fill="none" h="16465" w="2844">
                                        <a:moveTo>
                                          <a:pt x="1" y="1"/>
                                        </a:moveTo>
                                        <a:lnTo>
                                          <a:pt x="2843" y="1646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20" name="Google Shape;3820;p72"/>
                                  <p:cNvGrpSpPr/>
                                  <p:nvPr/>
                                </p:nvGrpSpPr>
                                <p:grpSpPr>
                                  <a:xfrm>
                                    <a:off x="4579164" y="3203653"/>
                                    <a:ext cx="1244833" cy="1020397"/>
                                    <a:chOff x="4579164" y="3203653"/>
                                    <a:chExt cx="1244833" cy="1020397"/>
                                  </a:xfrm>
                                </p:grpSpPr>
                                <p:sp>
                                  <p:nvSpPr>
                                    <p:cNvPr id="3821" name="Google Shape;3821;p72"/>
                                    <p:cNvSpPr/>
                                    <p:nvPr/>
                                  </p:nvSpPr>
                                  <p:spPr>
                                    <a:xfrm>
                                      <a:off x="4579164" y="3652241"/>
                                      <a:ext cx="422626" cy="571809"/>
                                    </a:xfrm>
                                    <a:custGeom>
                                      <a:rect b="b" l="l" r="r" t="t"/>
                                      <a:pathLst>
                                        <a:path extrusionOk="0" fill="none" h="72703" w="53735">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2" name="Google Shape;3822;p72"/>
                                    <p:cNvSpPr/>
                                    <p:nvPr/>
                                  </p:nvSpPr>
                                  <p:spPr>
                                    <a:xfrm>
                                      <a:off x="4617986" y="3203653"/>
                                      <a:ext cx="1206011" cy="684357"/>
                                    </a:xfrm>
                                    <a:custGeom>
                                      <a:rect b="b" l="l" r="r" t="t"/>
                                      <a:pathLst>
                                        <a:path extrusionOk="0" fill="none" h="87013" w="153339">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3" name="Google Shape;3823;p72"/>
                                    <p:cNvSpPr/>
                                    <p:nvPr/>
                                  </p:nvSpPr>
                                  <p:spPr>
                                    <a:xfrm>
                                      <a:off x="4906356" y="3466721"/>
                                      <a:ext cx="194289" cy="358880"/>
                                    </a:xfrm>
                                    <a:custGeom>
                                      <a:rect b="b" l="l" r="r" t="t"/>
                                      <a:pathLst>
                                        <a:path extrusionOk="0" fill="none" h="45630" w="24703">
                                          <a:moveTo>
                                            <a:pt x="8396" y="39968"/>
                                          </a:moveTo>
                                          <a:lnTo>
                                            <a:pt x="9835" y="45629"/>
                                          </a:lnTo>
                                          <a:lnTo>
                                            <a:pt x="11626" y="36786"/>
                                          </a:lnTo>
                                          <a:lnTo>
                                            <a:pt x="5492" y="30218"/>
                                          </a:lnTo>
                                          <a:lnTo>
                                            <a:pt x="1" y="25016"/>
                                          </a:lnTo>
                                          <a:lnTo>
                                            <a:pt x="1392" y="16040"/>
                                          </a:lnTo>
                                          <a:lnTo>
                                            <a:pt x="24702" y="15206"/>
                                          </a:lnTo>
                                          <a:lnTo>
                                            <a:pt x="647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4" name="Google Shape;3824;p72"/>
                                    <p:cNvSpPr/>
                                    <p:nvPr/>
                                  </p:nvSpPr>
                                  <p:spPr>
                                    <a:xfrm>
                                      <a:off x="4972383" y="3756043"/>
                                      <a:ext cx="25412" cy="25026"/>
                                    </a:xfrm>
                                    <a:custGeom>
                                      <a:rect b="b" l="l" r="r" t="t"/>
                                      <a:pathLst>
                                        <a:path extrusionOk="0" fill="none" h="3182" w="3231">
                                          <a:moveTo>
                                            <a:pt x="1" y="3182"/>
                                          </a:moveTo>
                                          <a:lnTo>
                                            <a:pt x="323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
                          <p:nvSpPr>
                            <p:cNvPr id="3825" name="Google Shape;3825;p72"/>
                            <p:cNvSpPr/>
                            <p:nvPr/>
                          </p:nvSpPr>
                          <p:spPr>
                            <a:xfrm>
                              <a:off x="4890375" y="3688019"/>
                              <a:ext cx="5144" cy="43769"/>
                            </a:xfrm>
                            <a:custGeom>
                              <a:rect b="b" l="l" r="r" t="t"/>
                              <a:pathLst>
                                <a:path extrusionOk="0" fill="none" h="5565" w="654">
                                  <a:moveTo>
                                    <a:pt x="653" y="0"/>
                                  </a:moveTo>
                                  <a:lnTo>
                                    <a:pt x="0" y="556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6" name="Google Shape;3826;p72"/>
                            <p:cNvSpPr/>
                            <p:nvPr/>
                          </p:nvSpPr>
                          <p:spPr>
                            <a:xfrm>
                              <a:off x="4899317" y="3688019"/>
                              <a:ext cx="54048" cy="20174"/>
                            </a:xfrm>
                            <a:custGeom>
                              <a:rect b="b" l="l" r="r" t="t"/>
                              <a:pathLst>
                                <a:path extrusionOk="0" fill="none" h="2565" w="6872">
                                  <a:moveTo>
                                    <a:pt x="0" y="0"/>
                                  </a:moveTo>
                                  <a:lnTo>
                                    <a:pt x="6871" y="256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7" name="Google Shape;3827;p72"/>
                            <p:cNvSpPr/>
                            <p:nvPr/>
                          </p:nvSpPr>
                          <p:spPr>
                            <a:xfrm>
                              <a:off x="4862690" y="3700571"/>
                              <a:ext cx="27693" cy="31216"/>
                            </a:xfrm>
                            <a:custGeom>
                              <a:rect b="b" l="l" r="r" t="t"/>
                              <a:pathLst>
                                <a:path extrusionOk="0" fill="none" h="3969" w="3521">
                                  <a:moveTo>
                                    <a:pt x="0" y="1"/>
                                  </a:moveTo>
                                  <a:lnTo>
                                    <a:pt x="3520" y="39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828" name="Google Shape;3828;p72"/>
                        <p:cNvSpPr/>
                        <p:nvPr/>
                      </p:nvSpPr>
                      <p:spPr>
                        <a:xfrm>
                          <a:off x="4953924" y="3297081"/>
                          <a:ext cx="146053" cy="168122"/>
                        </a:xfrm>
                        <a:custGeom>
                          <a:rect b="b" l="l" r="r" t="t"/>
                          <a:pathLst>
                            <a:path extrusionOk="0" fill="none" h="21376" w="18570">
                              <a:moveTo>
                                <a:pt x="1" y="21376"/>
                              </a:moveTo>
                              <a:lnTo>
                                <a:pt x="1856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grpSp>
            <p:nvGrpSpPr>
              <p:cNvPr id="3829" name="Google Shape;3829;p72"/>
              <p:cNvGrpSpPr/>
              <p:nvPr/>
            </p:nvGrpSpPr>
            <p:grpSpPr>
              <a:xfrm>
                <a:off x="4595437" y="3598775"/>
                <a:ext cx="37776" cy="32451"/>
                <a:chOff x="4595437" y="3598775"/>
                <a:chExt cx="37776" cy="32451"/>
              </a:xfrm>
            </p:grpSpPr>
            <p:sp>
              <p:nvSpPr>
                <p:cNvPr id="3830" name="Google Shape;3830;p72"/>
                <p:cNvSpPr/>
                <p:nvPr/>
              </p:nvSpPr>
              <p:spPr>
                <a:xfrm>
                  <a:off x="4595437" y="3598775"/>
                  <a:ext cx="37776" cy="32451"/>
                </a:xfrm>
                <a:custGeom>
                  <a:rect b="b" l="l" r="r" t="t"/>
                  <a:pathLst>
                    <a:path extrusionOk="0" h="4126" w="4803">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1" name="Google Shape;3831;p72"/>
                <p:cNvSpPr/>
                <p:nvPr/>
              </p:nvSpPr>
              <p:spPr>
                <a:xfrm>
                  <a:off x="4610561" y="3608480"/>
                  <a:ext cx="13040" cy="13040"/>
                </a:xfrm>
                <a:custGeom>
                  <a:rect b="b" l="l" r="r" t="t"/>
                  <a:pathLst>
                    <a:path extrusionOk="0" h="1658" w="1658">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32" name="Google Shape;3832;p72"/>
              <p:cNvGrpSpPr/>
              <p:nvPr/>
            </p:nvGrpSpPr>
            <p:grpSpPr>
              <a:xfrm>
                <a:off x="4641864" y="3524443"/>
                <a:ext cx="37776" cy="32380"/>
                <a:chOff x="4641864" y="3524443"/>
                <a:chExt cx="37776" cy="32380"/>
              </a:xfrm>
            </p:grpSpPr>
            <p:sp>
              <p:nvSpPr>
                <p:cNvPr id="3833" name="Google Shape;3833;p72"/>
                <p:cNvSpPr/>
                <p:nvPr/>
              </p:nvSpPr>
              <p:spPr>
                <a:xfrm>
                  <a:off x="4641864" y="3524443"/>
                  <a:ext cx="37776" cy="32380"/>
                </a:xfrm>
                <a:custGeom>
                  <a:rect b="b" l="l" r="r" t="t"/>
                  <a:pathLst>
                    <a:path extrusionOk="0" h="4117" w="4803">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4" name="Google Shape;3834;p72"/>
                <p:cNvSpPr/>
                <p:nvPr/>
              </p:nvSpPr>
              <p:spPr>
                <a:xfrm>
                  <a:off x="4656988" y="3534077"/>
                  <a:ext cx="13048" cy="13040"/>
                </a:xfrm>
                <a:custGeom>
                  <a:rect b="b" l="l" r="r" t="t"/>
                  <a:pathLst>
                    <a:path extrusionOk="0" h="1658" w="1659">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35" name="Google Shape;3835;p72"/>
              <p:cNvGrpSpPr/>
              <p:nvPr/>
            </p:nvGrpSpPr>
            <p:grpSpPr>
              <a:xfrm>
                <a:off x="4648431" y="3893901"/>
                <a:ext cx="37776" cy="32357"/>
                <a:chOff x="4648431" y="3893901"/>
                <a:chExt cx="37776" cy="32357"/>
              </a:xfrm>
            </p:grpSpPr>
            <p:sp>
              <p:nvSpPr>
                <p:cNvPr id="3836" name="Google Shape;3836;p72"/>
                <p:cNvSpPr/>
                <p:nvPr/>
              </p:nvSpPr>
              <p:spPr>
                <a:xfrm>
                  <a:off x="4648431" y="3893901"/>
                  <a:ext cx="37776" cy="32357"/>
                </a:xfrm>
                <a:custGeom>
                  <a:rect b="b" l="l" r="r" t="t"/>
                  <a:pathLst>
                    <a:path extrusionOk="0" h="4114" w="4803">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7" name="Google Shape;3837;p72"/>
                <p:cNvSpPr/>
                <p:nvPr/>
              </p:nvSpPr>
              <p:spPr>
                <a:xfrm>
                  <a:off x="4663556" y="3903606"/>
                  <a:ext cx="13040" cy="13040"/>
                </a:xfrm>
                <a:custGeom>
                  <a:rect b="b" l="l" r="r" t="t"/>
                  <a:pathLst>
                    <a:path extrusionOk="0" h="1658" w="1658">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38" name="Google Shape;3838;p72"/>
              <p:cNvGrpSpPr/>
              <p:nvPr/>
            </p:nvGrpSpPr>
            <p:grpSpPr>
              <a:xfrm>
                <a:off x="4567752" y="3722908"/>
                <a:ext cx="37870" cy="32380"/>
                <a:chOff x="4567752" y="3722908"/>
                <a:chExt cx="37870" cy="32380"/>
              </a:xfrm>
            </p:grpSpPr>
            <p:sp>
              <p:nvSpPr>
                <p:cNvPr id="3839" name="Google Shape;3839;p72"/>
                <p:cNvSpPr/>
                <p:nvPr/>
              </p:nvSpPr>
              <p:spPr>
                <a:xfrm>
                  <a:off x="4567752" y="3722908"/>
                  <a:ext cx="37870" cy="32380"/>
                </a:xfrm>
                <a:custGeom>
                  <a:rect b="b" l="l" r="r" t="t"/>
                  <a:pathLst>
                    <a:path extrusionOk="0" h="4117" w="4815">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0" name="Google Shape;3840;p72"/>
                <p:cNvSpPr/>
                <p:nvPr/>
              </p:nvSpPr>
              <p:spPr>
                <a:xfrm>
                  <a:off x="4580690" y="3732543"/>
                  <a:ext cx="15227" cy="13064"/>
                </a:xfrm>
                <a:custGeom>
                  <a:rect b="b" l="l" r="r" t="t"/>
                  <a:pathLst>
                    <a:path extrusionOk="0" h="1661" w="1936">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41" name="Google Shape;3841;p72"/>
              <p:cNvGrpSpPr/>
              <p:nvPr/>
            </p:nvGrpSpPr>
            <p:grpSpPr>
              <a:xfrm>
                <a:off x="4617506" y="3652052"/>
                <a:ext cx="37783" cy="32357"/>
                <a:chOff x="4617506" y="3652052"/>
                <a:chExt cx="37783" cy="32357"/>
              </a:xfrm>
            </p:grpSpPr>
            <p:sp>
              <p:nvSpPr>
                <p:cNvPr id="3842" name="Google Shape;3842;p72"/>
                <p:cNvSpPr/>
                <p:nvPr/>
              </p:nvSpPr>
              <p:spPr>
                <a:xfrm>
                  <a:off x="4617506" y="3652052"/>
                  <a:ext cx="37783" cy="32357"/>
                </a:xfrm>
                <a:custGeom>
                  <a:rect b="b" l="l" r="r" t="t"/>
                  <a:pathLst>
                    <a:path extrusionOk="0" h="4114" w="4804">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3" name="Google Shape;3843;p72"/>
                <p:cNvSpPr/>
                <p:nvPr/>
              </p:nvSpPr>
              <p:spPr>
                <a:xfrm>
                  <a:off x="4632638" y="3661758"/>
                  <a:ext cx="13040" cy="13040"/>
                </a:xfrm>
                <a:custGeom>
                  <a:rect b="b" l="l" r="r" t="t"/>
                  <a:pathLst>
                    <a:path extrusionOk="0" h="1658" w="1658">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44" name="Google Shape;3844;p72"/>
              <p:cNvGrpSpPr/>
              <p:nvPr/>
            </p:nvGrpSpPr>
            <p:grpSpPr>
              <a:xfrm>
                <a:off x="4739005" y="3554149"/>
                <a:ext cx="37870" cy="32357"/>
                <a:chOff x="4739005" y="3554149"/>
                <a:chExt cx="37870" cy="32357"/>
              </a:xfrm>
            </p:grpSpPr>
            <p:sp>
              <p:nvSpPr>
                <p:cNvPr id="3845" name="Google Shape;3845;p72"/>
                <p:cNvSpPr/>
                <p:nvPr/>
              </p:nvSpPr>
              <p:spPr>
                <a:xfrm>
                  <a:off x="4739005" y="3554149"/>
                  <a:ext cx="37870" cy="32357"/>
                </a:xfrm>
                <a:custGeom>
                  <a:rect b="b" l="l" r="r" t="t"/>
                  <a:pathLst>
                    <a:path extrusionOk="0" h="4114" w="4815">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6" name="Google Shape;3846;p72"/>
                <p:cNvSpPr/>
                <p:nvPr/>
              </p:nvSpPr>
              <p:spPr>
                <a:xfrm>
                  <a:off x="4751943" y="3563854"/>
                  <a:ext cx="15227" cy="13048"/>
                </a:xfrm>
                <a:custGeom>
                  <a:rect b="b" l="l" r="r" t="t"/>
                  <a:pathLst>
                    <a:path extrusionOk="0" h="1659" w="1936">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47" name="Google Shape;3847;p72"/>
              <p:cNvGrpSpPr/>
              <p:nvPr/>
            </p:nvGrpSpPr>
            <p:grpSpPr>
              <a:xfrm>
                <a:off x="4806557" y="3630258"/>
                <a:ext cx="37776" cy="32364"/>
                <a:chOff x="4806557" y="3630258"/>
                <a:chExt cx="37776" cy="32364"/>
              </a:xfrm>
            </p:grpSpPr>
            <p:sp>
              <p:nvSpPr>
                <p:cNvPr id="3848" name="Google Shape;3848;p72"/>
                <p:cNvSpPr/>
                <p:nvPr/>
              </p:nvSpPr>
              <p:spPr>
                <a:xfrm>
                  <a:off x="4806557" y="3630258"/>
                  <a:ext cx="37776" cy="32364"/>
                </a:xfrm>
                <a:custGeom>
                  <a:rect b="b" l="l" r="r" t="t"/>
                  <a:pathLst>
                    <a:path extrusionOk="0" h="4115" w="4803">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9" name="Google Shape;3849;p72"/>
                <p:cNvSpPr/>
                <p:nvPr/>
              </p:nvSpPr>
              <p:spPr>
                <a:xfrm>
                  <a:off x="4819495" y="3639972"/>
                  <a:ext cx="15227" cy="13040"/>
                </a:xfrm>
                <a:custGeom>
                  <a:rect b="b" l="l" r="r" t="t"/>
                  <a:pathLst>
                    <a:path extrusionOk="0" h="1658" w="1936">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50" name="Google Shape;3850;p72"/>
              <p:cNvGrpSpPr/>
              <p:nvPr/>
            </p:nvGrpSpPr>
            <p:grpSpPr>
              <a:xfrm>
                <a:off x="4737007" y="4004357"/>
                <a:ext cx="37870" cy="32357"/>
                <a:chOff x="4737007" y="4004357"/>
                <a:chExt cx="37870" cy="32357"/>
              </a:xfrm>
            </p:grpSpPr>
            <p:sp>
              <p:nvSpPr>
                <p:cNvPr id="3851" name="Google Shape;3851;p72"/>
                <p:cNvSpPr/>
                <p:nvPr/>
              </p:nvSpPr>
              <p:spPr>
                <a:xfrm>
                  <a:off x="4737007" y="4004357"/>
                  <a:ext cx="37870" cy="32357"/>
                </a:xfrm>
                <a:custGeom>
                  <a:rect b="b" l="l" r="r" t="t"/>
                  <a:pathLst>
                    <a:path extrusionOk="0" h="4114" w="4815">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2" name="Google Shape;3852;p72"/>
                <p:cNvSpPr/>
                <p:nvPr/>
              </p:nvSpPr>
              <p:spPr>
                <a:xfrm>
                  <a:off x="4752131" y="4014062"/>
                  <a:ext cx="13040" cy="13048"/>
                </a:xfrm>
                <a:custGeom>
                  <a:rect b="b" l="l" r="r" t="t"/>
                  <a:pathLst>
                    <a:path extrusionOk="0" h="1659" w="1658">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53" name="Google Shape;3853;p72"/>
              <p:cNvGrpSpPr/>
              <p:nvPr/>
            </p:nvGrpSpPr>
            <p:grpSpPr>
              <a:xfrm>
                <a:off x="4773634" y="4208627"/>
                <a:ext cx="37776" cy="32357"/>
                <a:chOff x="4773634" y="4208627"/>
                <a:chExt cx="37776" cy="32357"/>
              </a:xfrm>
            </p:grpSpPr>
            <p:sp>
              <p:nvSpPr>
                <p:cNvPr id="3854" name="Google Shape;3854;p72"/>
                <p:cNvSpPr/>
                <p:nvPr/>
              </p:nvSpPr>
              <p:spPr>
                <a:xfrm>
                  <a:off x="4773634" y="4208627"/>
                  <a:ext cx="37776" cy="32357"/>
                </a:xfrm>
                <a:custGeom>
                  <a:rect b="b" l="l" r="r" t="t"/>
                  <a:pathLst>
                    <a:path extrusionOk="0" h="4114" w="4803">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5" name="Google Shape;3855;p72"/>
                <p:cNvSpPr/>
                <p:nvPr/>
              </p:nvSpPr>
              <p:spPr>
                <a:xfrm>
                  <a:off x="4788664" y="4218332"/>
                  <a:ext cx="13048" cy="13040"/>
                </a:xfrm>
                <a:custGeom>
                  <a:rect b="b" l="l" r="r" t="t"/>
                  <a:pathLst>
                    <a:path extrusionOk="0" h="1658" w="1659">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56" name="Google Shape;3856;p72"/>
              <p:cNvGrpSpPr/>
              <p:nvPr/>
            </p:nvGrpSpPr>
            <p:grpSpPr>
              <a:xfrm>
                <a:off x="4888282" y="4074764"/>
                <a:ext cx="37776" cy="32451"/>
                <a:chOff x="4888282" y="4074764"/>
                <a:chExt cx="37776" cy="32451"/>
              </a:xfrm>
            </p:grpSpPr>
            <p:sp>
              <p:nvSpPr>
                <p:cNvPr id="3857" name="Google Shape;3857;p72"/>
                <p:cNvSpPr/>
                <p:nvPr/>
              </p:nvSpPr>
              <p:spPr>
                <a:xfrm>
                  <a:off x="4888282" y="4074764"/>
                  <a:ext cx="37776" cy="32451"/>
                </a:xfrm>
                <a:custGeom>
                  <a:rect b="b" l="l" r="r" t="t"/>
                  <a:pathLst>
                    <a:path extrusionOk="0" h="4126" w="4803">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8" name="Google Shape;3858;p72"/>
                <p:cNvSpPr/>
                <p:nvPr/>
              </p:nvSpPr>
              <p:spPr>
                <a:xfrm>
                  <a:off x="4901220" y="4084470"/>
                  <a:ext cx="15227" cy="13064"/>
                </a:xfrm>
                <a:custGeom>
                  <a:rect b="b" l="l" r="r" t="t"/>
                  <a:pathLst>
                    <a:path extrusionOk="0" h="1661" w="1936">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59" name="Google Shape;3859;p72"/>
              <p:cNvGrpSpPr/>
              <p:nvPr/>
            </p:nvGrpSpPr>
            <p:grpSpPr>
              <a:xfrm>
                <a:off x="4901315" y="3804271"/>
                <a:ext cx="37776" cy="32364"/>
                <a:chOff x="4901315" y="3804271"/>
                <a:chExt cx="37776" cy="32364"/>
              </a:xfrm>
            </p:grpSpPr>
            <p:sp>
              <p:nvSpPr>
                <p:cNvPr id="3860" name="Google Shape;3860;p72"/>
                <p:cNvSpPr/>
                <p:nvPr/>
              </p:nvSpPr>
              <p:spPr>
                <a:xfrm>
                  <a:off x="4901315" y="3804271"/>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1" name="Google Shape;3861;p72"/>
                <p:cNvSpPr/>
                <p:nvPr/>
              </p:nvSpPr>
              <p:spPr>
                <a:xfrm>
                  <a:off x="4914253" y="3813985"/>
                  <a:ext cx="15235" cy="13040"/>
                </a:xfrm>
                <a:custGeom>
                  <a:rect b="b" l="l" r="r" t="t"/>
                  <a:pathLst>
                    <a:path extrusionOk="0" h="1658" w="1937">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62" name="Google Shape;3862;p72"/>
              <p:cNvGrpSpPr/>
              <p:nvPr/>
            </p:nvGrpSpPr>
            <p:grpSpPr>
              <a:xfrm>
                <a:off x="4866394" y="3715035"/>
                <a:ext cx="37846" cy="32357"/>
                <a:chOff x="4866394" y="3715035"/>
                <a:chExt cx="37846" cy="32357"/>
              </a:xfrm>
            </p:grpSpPr>
            <p:sp>
              <p:nvSpPr>
                <p:cNvPr id="3863" name="Google Shape;3863;p72"/>
                <p:cNvSpPr/>
                <p:nvPr/>
              </p:nvSpPr>
              <p:spPr>
                <a:xfrm>
                  <a:off x="4866394" y="3715035"/>
                  <a:ext cx="37846" cy="32357"/>
                </a:xfrm>
                <a:custGeom>
                  <a:rect b="b" l="l" r="r" t="t"/>
                  <a:pathLst>
                    <a:path extrusionOk="0" h="4114" w="4812">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4" name="Google Shape;3864;p72"/>
                <p:cNvSpPr/>
                <p:nvPr/>
              </p:nvSpPr>
              <p:spPr>
                <a:xfrm>
                  <a:off x="4879340" y="3724646"/>
                  <a:ext cx="15227" cy="13103"/>
                </a:xfrm>
                <a:custGeom>
                  <a:rect b="b" l="l" r="r" t="t"/>
                  <a:pathLst>
                    <a:path extrusionOk="0" h="1666" w="1936">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65" name="Google Shape;3865;p72"/>
              <p:cNvGrpSpPr/>
              <p:nvPr/>
            </p:nvGrpSpPr>
            <p:grpSpPr>
              <a:xfrm>
                <a:off x="4979233" y="3839798"/>
                <a:ext cx="37878" cy="32420"/>
                <a:chOff x="4979233" y="3839798"/>
                <a:chExt cx="37878" cy="32420"/>
              </a:xfrm>
            </p:grpSpPr>
            <p:sp>
              <p:nvSpPr>
                <p:cNvPr id="3866" name="Google Shape;3866;p72"/>
                <p:cNvSpPr/>
                <p:nvPr/>
              </p:nvSpPr>
              <p:spPr>
                <a:xfrm>
                  <a:off x="4979233" y="3839798"/>
                  <a:ext cx="37878" cy="32420"/>
                </a:xfrm>
                <a:custGeom>
                  <a:rect b="b" l="l" r="r" t="t"/>
                  <a:pathLst>
                    <a:path extrusionOk="0" h="4122" w="4816">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7" name="Google Shape;3867;p72"/>
                <p:cNvSpPr/>
                <p:nvPr/>
              </p:nvSpPr>
              <p:spPr>
                <a:xfrm>
                  <a:off x="4994366" y="3849472"/>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68" name="Google Shape;3868;p72"/>
              <p:cNvGrpSpPr/>
              <p:nvPr/>
            </p:nvGrpSpPr>
            <p:grpSpPr>
              <a:xfrm>
                <a:off x="4790662" y="3679147"/>
                <a:ext cx="37783" cy="32380"/>
                <a:chOff x="4790662" y="3679147"/>
                <a:chExt cx="37783" cy="32380"/>
              </a:xfrm>
            </p:grpSpPr>
            <p:sp>
              <p:nvSpPr>
                <p:cNvPr id="3869" name="Google Shape;3869;p72"/>
                <p:cNvSpPr/>
                <p:nvPr/>
              </p:nvSpPr>
              <p:spPr>
                <a:xfrm>
                  <a:off x="4790662" y="3679147"/>
                  <a:ext cx="37783" cy="32380"/>
                </a:xfrm>
                <a:custGeom>
                  <a:rect b="b" l="l" r="r" t="t"/>
                  <a:pathLst>
                    <a:path extrusionOk="0" h="4117" w="4804">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0" name="Google Shape;3870;p72"/>
                <p:cNvSpPr/>
                <p:nvPr/>
              </p:nvSpPr>
              <p:spPr>
                <a:xfrm>
                  <a:off x="4803506" y="3688774"/>
                  <a:ext cx="15235" cy="13072"/>
                </a:xfrm>
                <a:custGeom>
                  <a:rect b="b" l="l" r="r" t="t"/>
                  <a:pathLst>
                    <a:path extrusionOk="0" h="1662" w="1937">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71" name="Google Shape;3871;p72"/>
              <p:cNvGrpSpPr/>
              <p:nvPr/>
            </p:nvGrpSpPr>
            <p:grpSpPr>
              <a:xfrm>
                <a:off x="4857263" y="3557861"/>
                <a:ext cx="37776" cy="32357"/>
                <a:chOff x="4857263" y="3557861"/>
                <a:chExt cx="37776" cy="32357"/>
              </a:xfrm>
            </p:grpSpPr>
            <p:sp>
              <p:nvSpPr>
                <p:cNvPr id="3872" name="Google Shape;3872;p72"/>
                <p:cNvSpPr/>
                <p:nvPr/>
              </p:nvSpPr>
              <p:spPr>
                <a:xfrm>
                  <a:off x="4857263" y="3557861"/>
                  <a:ext cx="37776" cy="32357"/>
                </a:xfrm>
                <a:custGeom>
                  <a:rect b="b" l="l" r="r" t="t"/>
                  <a:pathLst>
                    <a:path extrusionOk="0" h="4114" w="4803">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3" name="Google Shape;3873;p72"/>
                <p:cNvSpPr/>
                <p:nvPr/>
              </p:nvSpPr>
              <p:spPr>
                <a:xfrm>
                  <a:off x="4870106" y="3567566"/>
                  <a:ext cx="15329" cy="13040"/>
                </a:xfrm>
                <a:custGeom>
                  <a:rect b="b" l="l" r="r" t="t"/>
                  <a:pathLst>
                    <a:path extrusionOk="0" h="1658" w="1949">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74" name="Google Shape;3874;p72"/>
              <p:cNvGrpSpPr/>
              <p:nvPr/>
            </p:nvGrpSpPr>
            <p:grpSpPr>
              <a:xfrm>
                <a:off x="4883902" y="3648033"/>
                <a:ext cx="37783" cy="32380"/>
                <a:chOff x="4883902" y="3648033"/>
                <a:chExt cx="37783" cy="32380"/>
              </a:xfrm>
            </p:grpSpPr>
            <p:sp>
              <p:nvSpPr>
                <p:cNvPr id="3875" name="Google Shape;3875;p72"/>
                <p:cNvSpPr/>
                <p:nvPr/>
              </p:nvSpPr>
              <p:spPr>
                <a:xfrm>
                  <a:off x="4883902" y="3648033"/>
                  <a:ext cx="37783" cy="32380"/>
                </a:xfrm>
                <a:custGeom>
                  <a:rect b="b" l="l" r="r" t="t"/>
                  <a:pathLst>
                    <a:path extrusionOk="0" h="4117" w="4804">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6" name="Google Shape;3876;p72"/>
                <p:cNvSpPr/>
                <p:nvPr/>
              </p:nvSpPr>
              <p:spPr>
                <a:xfrm>
                  <a:off x="4896745" y="3657668"/>
                  <a:ext cx="15329" cy="13009"/>
                </a:xfrm>
                <a:custGeom>
                  <a:rect b="b" l="l" r="r" t="t"/>
                  <a:pathLst>
                    <a:path extrusionOk="0" h="1654" w="1949">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77" name="Google Shape;3877;p72"/>
              <p:cNvGrpSpPr/>
              <p:nvPr/>
            </p:nvGrpSpPr>
            <p:grpSpPr>
              <a:xfrm>
                <a:off x="4907780" y="3347220"/>
                <a:ext cx="37878" cy="32357"/>
                <a:chOff x="4907780" y="3347220"/>
                <a:chExt cx="37878" cy="32357"/>
              </a:xfrm>
            </p:grpSpPr>
            <p:sp>
              <p:nvSpPr>
                <p:cNvPr id="3878" name="Google Shape;3878;p72"/>
                <p:cNvSpPr/>
                <p:nvPr/>
              </p:nvSpPr>
              <p:spPr>
                <a:xfrm>
                  <a:off x="4907780" y="3347220"/>
                  <a:ext cx="37878" cy="32357"/>
                </a:xfrm>
                <a:custGeom>
                  <a:rect b="b" l="l" r="r" t="t"/>
                  <a:pathLst>
                    <a:path extrusionOk="0" h="4114" w="4816">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9" name="Google Shape;3879;p72"/>
                <p:cNvSpPr/>
                <p:nvPr/>
              </p:nvSpPr>
              <p:spPr>
                <a:xfrm>
                  <a:off x="4922912" y="3356926"/>
                  <a:ext cx="13040" cy="13040"/>
                </a:xfrm>
                <a:custGeom>
                  <a:rect b="b" l="l" r="r" t="t"/>
                  <a:pathLst>
                    <a:path extrusionOk="0" h="1658" w="1658">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80" name="Google Shape;3880;p72"/>
              <p:cNvGrpSpPr/>
              <p:nvPr/>
            </p:nvGrpSpPr>
            <p:grpSpPr>
              <a:xfrm>
                <a:off x="5065048" y="3738150"/>
                <a:ext cx="37783" cy="32364"/>
                <a:chOff x="5065048" y="3738150"/>
                <a:chExt cx="37783" cy="32364"/>
              </a:xfrm>
            </p:grpSpPr>
            <p:sp>
              <p:nvSpPr>
                <p:cNvPr id="3881" name="Google Shape;3881;p72"/>
                <p:cNvSpPr/>
                <p:nvPr/>
              </p:nvSpPr>
              <p:spPr>
                <a:xfrm>
                  <a:off x="5065048" y="3738150"/>
                  <a:ext cx="37783" cy="32364"/>
                </a:xfrm>
                <a:custGeom>
                  <a:rect b="b" l="l" r="r" t="t"/>
                  <a:pathLst>
                    <a:path extrusionOk="0" h="4115" w="4804">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2" name="Google Shape;3882;p72"/>
                <p:cNvSpPr/>
                <p:nvPr/>
              </p:nvSpPr>
              <p:spPr>
                <a:xfrm>
                  <a:off x="5077994" y="3747761"/>
                  <a:ext cx="15227" cy="13072"/>
                </a:xfrm>
                <a:custGeom>
                  <a:rect b="b" l="l" r="r" t="t"/>
                  <a:pathLst>
                    <a:path extrusionOk="0" h="1662" w="1936">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83" name="Google Shape;3883;p72"/>
              <p:cNvGrpSpPr/>
              <p:nvPr/>
            </p:nvGrpSpPr>
            <p:grpSpPr>
              <a:xfrm>
                <a:off x="5071616" y="3284615"/>
                <a:ext cx="37783" cy="32357"/>
                <a:chOff x="5071616" y="3284615"/>
                <a:chExt cx="37783" cy="32357"/>
              </a:xfrm>
            </p:grpSpPr>
            <p:sp>
              <p:nvSpPr>
                <p:cNvPr id="3884" name="Google Shape;3884;p72"/>
                <p:cNvSpPr/>
                <p:nvPr/>
              </p:nvSpPr>
              <p:spPr>
                <a:xfrm>
                  <a:off x="5071616" y="3284615"/>
                  <a:ext cx="37783" cy="32357"/>
                </a:xfrm>
                <a:custGeom>
                  <a:rect b="b" l="l" r="r" t="t"/>
                  <a:pathLst>
                    <a:path extrusionOk="0" h="4114" w="4804">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5" name="Google Shape;3885;p72"/>
                <p:cNvSpPr/>
                <p:nvPr/>
              </p:nvSpPr>
              <p:spPr>
                <a:xfrm>
                  <a:off x="5086646" y="3294320"/>
                  <a:ext cx="13048" cy="13048"/>
                </a:xfrm>
                <a:custGeom>
                  <a:rect b="b" l="l" r="r" t="t"/>
                  <a:pathLst>
                    <a:path extrusionOk="0" h="1659" w="1659">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86" name="Google Shape;3886;p72"/>
              <p:cNvGrpSpPr/>
              <p:nvPr/>
            </p:nvGrpSpPr>
            <p:grpSpPr>
              <a:xfrm>
                <a:off x="5389291" y="3759921"/>
                <a:ext cx="37783" cy="32380"/>
                <a:chOff x="5389291" y="3759921"/>
                <a:chExt cx="37783" cy="32380"/>
              </a:xfrm>
            </p:grpSpPr>
            <p:sp>
              <p:nvSpPr>
                <p:cNvPr id="3887" name="Google Shape;3887;p72"/>
                <p:cNvSpPr/>
                <p:nvPr/>
              </p:nvSpPr>
              <p:spPr>
                <a:xfrm>
                  <a:off x="5389291" y="3759921"/>
                  <a:ext cx="37783" cy="32380"/>
                </a:xfrm>
                <a:custGeom>
                  <a:rect b="b" l="l" r="r" t="t"/>
                  <a:pathLst>
                    <a:path extrusionOk="0" h="4117" w="4804">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8" name="Google Shape;3888;p72"/>
                <p:cNvSpPr/>
                <p:nvPr/>
              </p:nvSpPr>
              <p:spPr>
                <a:xfrm>
                  <a:off x="5402229" y="3769555"/>
                  <a:ext cx="15235" cy="13064"/>
                </a:xfrm>
                <a:custGeom>
                  <a:rect b="b" l="l" r="r" t="t"/>
                  <a:pathLst>
                    <a:path extrusionOk="0" h="1661" w="1937">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89" name="Google Shape;3889;p72"/>
              <p:cNvGrpSpPr/>
              <p:nvPr/>
            </p:nvGrpSpPr>
            <p:grpSpPr>
              <a:xfrm>
                <a:off x="5431534" y="3632932"/>
                <a:ext cx="37878" cy="32451"/>
                <a:chOff x="5431534" y="3632932"/>
                <a:chExt cx="37878" cy="32451"/>
              </a:xfrm>
            </p:grpSpPr>
            <p:sp>
              <p:nvSpPr>
                <p:cNvPr id="3890" name="Google Shape;3890;p72"/>
                <p:cNvSpPr/>
                <p:nvPr/>
              </p:nvSpPr>
              <p:spPr>
                <a:xfrm>
                  <a:off x="5431534" y="3632932"/>
                  <a:ext cx="37878" cy="32451"/>
                </a:xfrm>
                <a:custGeom>
                  <a:rect b="b" l="l" r="r" t="t"/>
                  <a:pathLst>
                    <a:path extrusionOk="0" h="4126" w="4816">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1" name="Google Shape;3891;p72"/>
                <p:cNvSpPr/>
                <p:nvPr/>
              </p:nvSpPr>
              <p:spPr>
                <a:xfrm>
                  <a:off x="5444472" y="3642638"/>
                  <a:ext cx="15235" cy="13064"/>
                </a:xfrm>
                <a:custGeom>
                  <a:rect b="b" l="l" r="r" t="t"/>
                  <a:pathLst>
                    <a:path extrusionOk="0" h="1661" w="1937">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92" name="Google Shape;3892;p72"/>
              <p:cNvGrpSpPr/>
              <p:nvPr/>
            </p:nvGrpSpPr>
            <p:grpSpPr>
              <a:xfrm>
                <a:off x="5540755" y="3544829"/>
                <a:ext cx="37783" cy="32357"/>
                <a:chOff x="5540755" y="3544829"/>
                <a:chExt cx="37783" cy="32357"/>
              </a:xfrm>
            </p:grpSpPr>
            <p:sp>
              <p:nvSpPr>
                <p:cNvPr id="3893" name="Google Shape;3893;p72"/>
                <p:cNvSpPr/>
                <p:nvPr/>
              </p:nvSpPr>
              <p:spPr>
                <a:xfrm>
                  <a:off x="5540755" y="3544829"/>
                  <a:ext cx="37783" cy="32357"/>
                </a:xfrm>
                <a:custGeom>
                  <a:rect b="b" l="l" r="r" t="t"/>
                  <a:pathLst>
                    <a:path extrusionOk="0" h="4114" w="4804">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4" name="Google Shape;3894;p72"/>
                <p:cNvSpPr/>
                <p:nvPr/>
              </p:nvSpPr>
              <p:spPr>
                <a:xfrm>
                  <a:off x="5553693" y="3554534"/>
                  <a:ext cx="15235" cy="13040"/>
                </a:xfrm>
                <a:custGeom>
                  <a:rect b="b" l="l" r="r" t="t"/>
                  <a:pathLst>
                    <a:path extrusionOk="0" h="1658" w="1937">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95" name="Google Shape;3895;p72"/>
              <p:cNvGrpSpPr/>
              <p:nvPr/>
            </p:nvGrpSpPr>
            <p:grpSpPr>
              <a:xfrm>
                <a:off x="5579293" y="3412107"/>
                <a:ext cx="37776" cy="32357"/>
                <a:chOff x="5579293" y="3412107"/>
                <a:chExt cx="37776" cy="32357"/>
              </a:xfrm>
            </p:grpSpPr>
            <p:sp>
              <p:nvSpPr>
                <p:cNvPr id="3896" name="Google Shape;3896;p72"/>
                <p:cNvSpPr/>
                <p:nvPr/>
              </p:nvSpPr>
              <p:spPr>
                <a:xfrm>
                  <a:off x="5579293" y="3412107"/>
                  <a:ext cx="37776" cy="32357"/>
                </a:xfrm>
                <a:custGeom>
                  <a:rect b="b" l="l" r="r" t="t"/>
                  <a:pathLst>
                    <a:path extrusionOk="0" h="4114" w="4803">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7" name="Google Shape;3897;p72"/>
                <p:cNvSpPr/>
                <p:nvPr/>
              </p:nvSpPr>
              <p:spPr>
                <a:xfrm>
                  <a:off x="5594418" y="3421812"/>
                  <a:ext cx="13040" cy="13040"/>
                </a:xfrm>
                <a:custGeom>
                  <a:rect b="b" l="l" r="r" t="t"/>
                  <a:pathLst>
                    <a:path extrusionOk="0" h="1658" w="1658">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98" name="Google Shape;3898;p72"/>
              <p:cNvGrpSpPr/>
              <p:nvPr/>
            </p:nvGrpSpPr>
            <p:grpSpPr>
              <a:xfrm>
                <a:off x="5801346" y="3284615"/>
                <a:ext cx="37783" cy="32357"/>
                <a:chOff x="5801346" y="3284615"/>
                <a:chExt cx="37783" cy="32357"/>
              </a:xfrm>
            </p:grpSpPr>
            <p:sp>
              <p:nvSpPr>
                <p:cNvPr id="3899" name="Google Shape;3899;p72"/>
                <p:cNvSpPr/>
                <p:nvPr/>
              </p:nvSpPr>
              <p:spPr>
                <a:xfrm>
                  <a:off x="5801346" y="3284615"/>
                  <a:ext cx="37783" cy="32357"/>
                </a:xfrm>
                <a:custGeom>
                  <a:rect b="b" l="l" r="r" t="t"/>
                  <a:pathLst>
                    <a:path extrusionOk="0" h="4114" w="4804">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0" name="Google Shape;3900;p72"/>
                <p:cNvSpPr/>
                <p:nvPr/>
              </p:nvSpPr>
              <p:spPr>
                <a:xfrm>
                  <a:off x="5816478" y="3294320"/>
                  <a:ext cx="13040" cy="13048"/>
                </a:xfrm>
                <a:custGeom>
                  <a:rect b="b" l="l" r="r" t="t"/>
                  <a:pathLst>
                    <a:path extrusionOk="0" h="1659" w="1658">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01" name="Google Shape;3901;p72"/>
              <p:cNvGrpSpPr/>
              <p:nvPr/>
            </p:nvGrpSpPr>
            <p:grpSpPr>
              <a:xfrm>
                <a:off x="5763578" y="3399067"/>
                <a:ext cx="37776" cy="32364"/>
                <a:chOff x="5763578" y="3399067"/>
                <a:chExt cx="37776" cy="32364"/>
              </a:xfrm>
            </p:grpSpPr>
            <p:sp>
              <p:nvSpPr>
                <p:cNvPr id="3902" name="Google Shape;3902;p72"/>
                <p:cNvSpPr/>
                <p:nvPr/>
              </p:nvSpPr>
              <p:spPr>
                <a:xfrm>
                  <a:off x="5763578" y="3399067"/>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3" name="Google Shape;3903;p72"/>
                <p:cNvSpPr/>
                <p:nvPr/>
              </p:nvSpPr>
              <p:spPr>
                <a:xfrm>
                  <a:off x="5776516" y="3408780"/>
                  <a:ext cx="15235" cy="13040"/>
                </a:xfrm>
                <a:custGeom>
                  <a:rect b="b" l="l" r="r" t="t"/>
                  <a:pathLst>
                    <a:path extrusionOk="0" h="1658" w="1937">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04" name="Google Shape;3904;p72"/>
              <p:cNvGrpSpPr/>
              <p:nvPr/>
            </p:nvGrpSpPr>
            <p:grpSpPr>
              <a:xfrm>
                <a:off x="5395858" y="3230952"/>
                <a:ext cx="37776" cy="32364"/>
                <a:chOff x="5395858" y="3230952"/>
                <a:chExt cx="37776" cy="32364"/>
              </a:xfrm>
            </p:grpSpPr>
            <p:sp>
              <p:nvSpPr>
                <p:cNvPr id="3905" name="Google Shape;3905;p72"/>
                <p:cNvSpPr/>
                <p:nvPr/>
              </p:nvSpPr>
              <p:spPr>
                <a:xfrm>
                  <a:off x="5395858" y="3230952"/>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6" name="Google Shape;3906;p72"/>
                <p:cNvSpPr/>
                <p:nvPr/>
              </p:nvSpPr>
              <p:spPr>
                <a:xfrm>
                  <a:off x="5408702" y="3240571"/>
                  <a:ext cx="15227" cy="13064"/>
                </a:xfrm>
                <a:custGeom>
                  <a:rect b="b" l="l" r="r" t="t"/>
                  <a:pathLst>
                    <a:path extrusionOk="0" h="1661" w="1936">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07" name="Google Shape;3907;p72"/>
              <p:cNvGrpSpPr/>
              <p:nvPr/>
            </p:nvGrpSpPr>
            <p:grpSpPr>
              <a:xfrm>
                <a:off x="5264088" y="3188237"/>
                <a:ext cx="37776" cy="32357"/>
                <a:chOff x="5264088" y="3188237"/>
                <a:chExt cx="37776" cy="32357"/>
              </a:xfrm>
            </p:grpSpPr>
            <p:sp>
              <p:nvSpPr>
                <p:cNvPr id="3908" name="Google Shape;3908;p72"/>
                <p:cNvSpPr/>
                <p:nvPr/>
              </p:nvSpPr>
              <p:spPr>
                <a:xfrm>
                  <a:off x="5264088" y="3188237"/>
                  <a:ext cx="37776" cy="32357"/>
                </a:xfrm>
                <a:custGeom>
                  <a:rect b="b" l="l" r="r" t="t"/>
                  <a:pathLst>
                    <a:path extrusionOk="0" h="4114" w="4803">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9" name="Google Shape;3909;p72"/>
                <p:cNvSpPr/>
                <p:nvPr/>
              </p:nvSpPr>
              <p:spPr>
                <a:xfrm>
                  <a:off x="5279212" y="3197943"/>
                  <a:ext cx="13048" cy="13048"/>
                </a:xfrm>
                <a:custGeom>
                  <a:rect b="b" l="l" r="r" t="t"/>
                  <a:pathLst>
                    <a:path extrusionOk="0" h="1659" w="1659">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10" name="Google Shape;3910;p72"/>
              <p:cNvGrpSpPr/>
              <p:nvPr/>
            </p:nvGrpSpPr>
            <p:grpSpPr>
              <a:xfrm>
                <a:off x="5585758" y="3237425"/>
                <a:ext cx="37878" cy="32357"/>
                <a:chOff x="5585758" y="3237425"/>
                <a:chExt cx="37878" cy="32357"/>
              </a:xfrm>
            </p:grpSpPr>
            <p:sp>
              <p:nvSpPr>
                <p:cNvPr id="3911" name="Google Shape;3911;p72"/>
                <p:cNvSpPr/>
                <p:nvPr/>
              </p:nvSpPr>
              <p:spPr>
                <a:xfrm>
                  <a:off x="5585758" y="3237425"/>
                  <a:ext cx="37878" cy="32357"/>
                </a:xfrm>
                <a:custGeom>
                  <a:rect b="b" l="l" r="r" t="t"/>
                  <a:pathLst>
                    <a:path extrusionOk="0" h="4114" w="4816">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2" name="Google Shape;3912;p72"/>
                <p:cNvSpPr/>
                <p:nvPr/>
              </p:nvSpPr>
              <p:spPr>
                <a:xfrm>
                  <a:off x="5598696" y="3247130"/>
                  <a:ext cx="15235" cy="13048"/>
                </a:xfrm>
                <a:custGeom>
                  <a:rect b="b" l="l" r="r" t="t"/>
                  <a:pathLst>
                    <a:path extrusionOk="0" h="1659" w="1937">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13" name="Google Shape;3913;p72"/>
              <p:cNvGrpSpPr/>
              <p:nvPr/>
            </p:nvGrpSpPr>
            <p:grpSpPr>
              <a:xfrm>
                <a:off x="4874196" y="3291088"/>
                <a:ext cx="37878" cy="32451"/>
                <a:chOff x="4874196" y="3291088"/>
                <a:chExt cx="37878" cy="32451"/>
              </a:xfrm>
            </p:grpSpPr>
            <p:sp>
              <p:nvSpPr>
                <p:cNvPr id="3914" name="Google Shape;3914;p72"/>
                <p:cNvSpPr/>
                <p:nvPr/>
              </p:nvSpPr>
              <p:spPr>
                <a:xfrm>
                  <a:off x="4874196" y="3291088"/>
                  <a:ext cx="37878" cy="32451"/>
                </a:xfrm>
                <a:custGeom>
                  <a:rect b="b" l="l" r="r" t="t"/>
                  <a:pathLst>
                    <a:path extrusionOk="0" h="4126" w="4816">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5" name="Google Shape;3915;p72"/>
                <p:cNvSpPr/>
                <p:nvPr/>
              </p:nvSpPr>
              <p:spPr>
                <a:xfrm>
                  <a:off x="4889328" y="3300793"/>
                  <a:ext cx="13040" cy="13040"/>
                </a:xfrm>
                <a:custGeom>
                  <a:rect b="b" l="l" r="r" t="t"/>
                  <a:pathLst>
                    <a:path extrusionOk="0" h="1658" w="1658">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16" name="Google Shape;3916;p72"/>
              <p:cNvGrpSpPr/>
              <p:nvPr/>
            </p:nvGrpSpPr>
            <p:grpSpPr>
              <a:xfrm>
                <a:off x="5197770" y="3785466"/>
                <a:ext cx="37783" cy="32427"/>
                <a:chOff x="5197770" y="3785466"/>
                <a:chExt cx="37783" cy="32427"/>
              </a:xfrm>
            </p:grpSpPr>
            <p:sp>
              <p:nvSpPr>
                <p:cNvPr id="3917" name="Google Shape;3917;p72"/>
                <p:cNvSpPr/>
                <p:nvPr/>
              </p:nvSpPr>
              <p:spPr>
                <a:xfrm>
                  <a:off x="5197770" y="3785466"/>
                  <a:ext cx="37783" cy="32427"/>
                </a:xfrm>
                <a:custGeom>
                  <a:rect b="b" l="l" r="r" t="t"/>
                  <a:pathLst>
                    <a:path extrusionOk="0" h="4123" w="4804">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8" name="Google Shape;3918;p72"/>
                <p:cNvSpPr/>
                <p:nvPr/>
              </p:nvSpPr>
              <p:spPr>
                <a:xfrm>
                  <a:off x="5212808" y="3795148"/>
                  <a:ext cx="13040" cy="13040"/>
                </a:xfrm>
                <a:custGeom>
                  <a:rect b="b" l="l" r="r" t="t"/>
                  <a:pathLst>
                    <a:path extrusionOk="0" h="1658" w="1658">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19" name="Google Shape;3919;p72"/>
              <p:cNvGrpSpPr/>
              <p:nvPr/>
            </p:nvGrpSpPr>
            <p:grpSpPr>
              <a:xfrm>
                <a:off x="5177699" y="3492117"/>
                <a:ext cx="37776" cy="32357"/>
                <a:chOff x="5177699" y="3492117"/>
                <a:chExt cx="37776" cy="32357"/>
              </a:xfrm>
            </p:grpSpPr>
            <p:sp>
              <p:nvSpPr>
                <p:cNvPr id="3920" name="Google Shape;3920;p72"/>
                <p:cNvSpPr/>
                <p:nvPr/>
              </p:nvSpPr>
              <p:spPr>
                <a:xfrm>
                  <a:off x="5177699" y="3492117"/>
                  <a:ext cx="37776" cy="32357"/>
                </a:xfrm>
                <a:custGeom>
                  <a:rect b="b" l="l" r="r" t="t"/>
                  <a:pathLst>
                    <a:path extrusionOk="0" h="4114" w="4803">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1" name="Google Shape;3921;p72"/>
                <p:cNvSpPr/>
                <p:nvPr/>
              </p:nvSpPr>
              <p:spPr>
                <a:xfrm>
                  <a:off x="5192823" y="3501823"/>
                  <a:ext cx="13048" cy="13048"/>
                </a:xfrm>
                <a:custGeom>
                  <a:rect b="b" l="l" r="r" t="t"/>
                  <a:pathLst>
                    <a:path extrusionOk="0" h="1659" w="1659">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22" name="Google Shape;3922;p72"/>
              <p:cNvGrpSpPr/>
              <p:nvPr/>
            </p:nvGrpSpPr>
            <p:grpSpPr>
              <a:xfrm>
                <a:off x="5349431" y="3622346"/>
                <a:ext cx="37870" cy="32380"/>
                <a:chOff x="5349431" y="3622346"/>
                <a:chExt cx="37870" cy="32380"/>
              </a:xfrm>
            </p:grpSpPr>
            <p:sp>
              <p:nvSpPr>
                <p:cNvPr id="3923" name="Google Shape;3923;p72"/>
                <p:cNvSpPr/>
                <p:nvPr/>
              </p:nvSpPr>
              <p:spPr>
                <a:xfrm>
                  <a:off x="5349431" y="3622346"/>
                  <a:ext cx="37870" cy="32380"/>
                </a:xfrm>
                <a:custGeom>
                  <a:rect b="b" l="l" r="r" t="t"/>
                  <a:pathLst>
                    <a:path extrusionOk="0" h="4117" w="4815">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4" name="Google Shape;3924;p72"/>
                <p:cNvSpPr/>
                <p:nvPr/>
              </p:nvSpPr>
              <p:spPr>
                <a:xfrm>
                  <a:off x="5362369" y="3632075"/>
                  <a:ext cx="15227" cy="13040"/>
                </a:xfrm>
                <a:custGeom>
                  <a:rect b="b" l="l" r="r" t="t"/>
                  <a:pathLst>
                    <a:path extrusionOk="0" h="1658" w="1936">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25" name="Google Shape;3925;p72"/>
              <p:cNvGrpSpPr/>
              <p:nvPr/>
            </p:nvGrpSpPr>
            <p:grpSpPr>
              <a:xfrm>
                <a:off x="5068855" y="3563980"/>
                <a:ext cx="53954" cy="46223"/>
                <a:chOff x="5068855" y="3563980"/>
                <a:chExt cx="53954" cy="46223"/>
              </a:xfrm>
            </p:grpSpPr>
            <p:sp>
              <p:nvSpPr>
                <p:cNvPr id="3926" name="Google Shape;3926;p72"/>
                <p:cNvSpPr/>
                <p:nvPr/>
              </p:nvSpPr>
              <p:spPr>
                <a:xfrm>
                  <a:off x="5068855" y="3563980"/>
                  <a:ext cx="53954" cy="46223"/>
                </a:xfrm>
                <a:custGeom>
                  <a:rect b="b" l="l" r="r" t="t"/>
                  <a:pathLst>
                    <a:path extrusionOk="0" h="5877" w="686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7" name="Google Shape;3927;p72"/>
                <p:cNvSpPr/>
                <p:nvPr/>
              </p:nvSpPr>
              <p:spPr>
                <a:xfrm>
                  <a:off x="5086268" y="3573654"/>
                  <a:ext cx="26835" cy="26843"/>
                </a:xfrm>
                <a:custGeom>
                  <a:rect b="b" l="l" r="r" t="t"/>
                  <a:pathLst>
                    <a:path extrusionOk="0" h="3413" w="3412">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28" name="Google Shape;3928;p72"/>
              <p:cNvGrpSpPr/>
              <p:nvPr/>
            </p:nvGrpSpPr>
            <p:grpSpPr>
              <a:xfrm>
                <a:off x="5037654" y="3392507"/>
                <a:ext cx="37870" cy="32451"/>
                <a:chOff x="5037654" y="3392507"/>
                <a:chExt cx="37870" cy="32451"/>
              </a:xfrm>
            </p:grpSpPr>
            <p:sp>
              <p:nvSpPr>
                <p:cNvPr id="3929" name="Google Shape;3929;p72"/>
                <p:cNvSpPr/>
                <p:nvPr/>
              </p:nvSpPr>
              <p:spPr>
                <a:xfrm>
                  <a:off x="5037654" y="3392507"/>
                  <a:ext cx="37870" cy="32451"/>
                </a:xfrm>
                <a:custGeom>
                  <a:rect b="b" l="l" r="r" t="t"/>
                  <a:pathLst>
                    <a:path extrusionOk="0" h="4126" w="4815">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0" name="Google Shape;3930;p72"/>
                <p:cNvSpPr/>
                <p:nvPr/>
              </p:nvSpPr>
              <p:spPr>
                <a:xfrm>
                  <a:off x="5050592" y="3402213"/>
                  <a:ext cx="15227" cy="13064"/>
                </a:xfrm>
                <a:custGeom>
                  <a:rect b="b" l="l" r="r" t="t"/>
                  <a:pathLst>
                    <a:path extrusionOk="0" h="1661" w="1936">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31" name="Google Shape;3931;p72"/>
              <p:cNvGrpSpPr/>
              <p:nvPr/>
            </p:nvGrpSpPr>
            <p:grpSpPr>
              <a:xfrm>
                <a:off x="5456560" y="3368629"/>
                <a:ext cx="37870" cy="32451"/>
                <a:chOff x="5456560" y="3368629"/>
                <a:chExt cx="37870" cy="32451"/>
              </a:xfrm>
            </p:grpSpPr>
            <p:sp>
              <p:nvSpPr>
                <p:cNvPr id="3932" name="Google Shape;3932;p72"/>
                <p:cNvSpPr/>
                <p:nvPr/>
              </p:nvSpPr>
              <p:spPr>
                <a:xfrm>
                  <a:off x="5456560" y="3368629"/>
                  <a:ext cx="37870" cy="32451"/>
                </a:xfrm>
                <a:custGeom>
                  <a:rect b="b" l="l" r="r" t="t"/>
                  <a:pathLst>
                    <a:path extrusionOk="0" h="4126" w="4815">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3" name="Google Shape;3933;p72"/>
                <p:cNvSpPr/>
                <p:nvPr/>
              </p:nvSpPr>
              <p:spPr>
                <a:xfrm>
                  <a:off x="5469498" y="3378334"/>
                  <a:ext cx="15227" cy="13064"/>
                </a:xfrm>
                <a:custGeom>
                  <a:rect b="b" l="l" r="r" t="t"/>
                  <a:pathLst>
                    <a:path extrusionOk="0" h="1661" w="1936">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34" name="Google Shape;3934;p72"/>
              <p:cNvGrpSpPr/>
              <p:nvPr/>
            </p:nvGrpSpPr>
            <p:grpSpPr>
              <a:xfrm>
                <a:off x="4755749" y="3501516"/>
                <a:ext cx="46246" cy="39608"/>
                <a:chOff x="4755749" y="3501516"/>
                <a:chExt cx="46246" cy="39608"/>
              </a:xfrm>
            </p:grpSpPr>
            <p:sp>
              <p:nvSpPr>
                <p:cNvPr id="3935" name="Google Shape;3935;p72"/>
                <p:cNvSpPr/>
                <p:nvPr/>
              </p:nvSpPr>
              <p:spPr>
                <a:xfrm>
                  <a:off x="4755749" y="3501516"/>
                  <a:ext cx="46246" cy="39608"/>
                </a:xfrm>
                <a:custGeom>
                  <a:rect b="b" l="l" r="r" t="t"/>
                  <a:pathLst>
                    <a:path extrusionOk="0" h="5036" w="588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6" name="Google Shape;3936;p72"/>
                <p:cNvSpPr/>
                <p:nvPr/>
              </p:nvSpPr>
              <p:spPr>
                <a:xfrm>
                  <a:off x="4768687" y="3511245"/>
                  <a:ext cx="23697" cy="20221"/>
                </a:xfrm>
                <a:custGeom>
                  <a:rect b="b" l="l" r="r" t="t"/>
                  <a:pathLst>
                    <a:path extrusionOk="0" h="2571" w="3013">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37" name="Google Shape;3937;p72"/>
              <p:cNvGrpSpPr/>
              <p:nvPr/>
            </p:nvGrpSpPr>
            <p:grpSpPr>
              <a:xfrm>
                <a:off x="4681346" y="3485582"/>
                <a:ext cx="37783" cy="32427"/>
                <a:chOff x="4681346" y="3485582"/>
                <a:chExt cx="37783" cy="32427"/>
              </a:xfrm>
            </p:grpSpPr>
            <p:sp>
              <p:nvSpPr>
                <p:cNvPr id="3938" name="Google Shape;3938;p72"/>
                <p:cNvSpPr/>
                <p:nvPr/>
              </p:nvSpPr>
              <p:spPr>
                <a:xfrm>
                  <a:off x="4681346" y="3485582"/>
                  <a:ext cx="37783" cy="32427"/>
                </a:xfrm>
                <a:custGeom>
                  <a:rect b="b" l="l" r="r" t="t"/>
                  <a:pathLst>
                    <a:path extrusionOk="0" h="4123" w="4804">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9" name="Google Shape;3939;p72"/>
                <p:cNvSpPr/>
                <p:nvPr/>
              </p:nvSpPr>
              <p:spPr>
                <a:xfrm>
                  <a:off x="4696479" y="3495263"/>
                  <a:ext cx="13040" cy="13040"/>
                </a:xfrm>
                <a:custGeom>
                  <a:rect b="b" l="l" r="r" t="t"/>
                  <a:pathLst>
                    <a:path extrusionOk="0" h="1658" w="1658">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40" name="Google Shape;3940;p72"/>
              <p:cNvGrpSpPr/>
              <p:nvPr/>
            </p:nvGrpSpPr>
            <p:grpSpPr>
              <a:xfrm>
                <a:off x="4767067" y="3291088"/>
                <a:ext cx="37878" cy="32451"/>
                <a:chOff x="4767067" y="3291088"/>
                <a:chExt cx="37878" cy="32451"/>
              </a:xfrm>
            </p:grpSpPr>
            <p:sp>
              <p:nvSpPr>
                <p:cNvPr id="3941" name="Google Shape;3941;p72"/>
                <p:cNvSpPr/>
                <p:nvPr/>
              </p:nvSpPr>
              <p:spPr>
                <a:xfrm>
                  <a:off x="4767067" y="3291088"/>
                  <a:ext cx="37878" cy="32451"/>
                </a:xfrm>
                <a:custGeom>
                  <a:rect b="b" l="l" r="r" t="t"/>
                  <a:pathLst>
                    <a:path extrusionOk="0" h="4126" w="4816">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2" name="Google Shape;3942;p72"/>
                <p:cNvSpPr/>
                <p:nvPr/>
              </p:nvSpPr>
              <p:spPr>
                <a:xfrm>
                  <a:off x="4780036" y="3300888"/>
                  <a:ext cx="15203" cy="13009"/>
                </a:xfrm>
                <a:custGeom>
                  <a:rect b="b" l="l" r="r" t="t"/>
                  <a:pathLst>
                    <a:path extrusionOk="0" h="1654" w="1933">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43" name="Google Shape;3943;p72"/>
              <p:cNvGrpSpPr/>
              <p:nvPr/>
            </p:nvGrpSpPr>
            <p:grpSpPr>
              <a:xfrm>
                <a:off x="4687819" y="3405539"/>
                <a:ext cx="37776" cy="32451"/>
                <a:chOff x="4687819" y="3405539"/>
                <a:chExt cx="37776" cy="32451"/>
              </a:xfrm>
            </p:grpSpPr>
            <p:sp>
              <p:nvSpPr>
                <p:cNvPr id="3944" name="Google Shape;3944;p72"/>
                <p:cNvSpPr/>
                <p:nvPr/>
              </p:nvSpPr>
              <p:spPr>
                <a:xfrm>
                  <a:off x="4687819" y="3405539"/>
                  <a:ext cx="37776" cy="32451"/>
                </a:xfrm>
                <a:custGeom>
                  <a:rect b="b" l="l" r="r" t="t"/>
                  <a:pathLst>
                    <a:path extrusionOk="0" h="4126" w="4803">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5" name="Google Shape;3945;p72"/>
                <p:cNvSpPr/>
                <p:nvPr/>
              </p:nvSpPr>
              <p:spPr>
                <a:xfrm>
                  <a:off x="4702944" y="3415245"/>
                  <a:ext cx="13040" cy="13048"/>
                </a:xfrm>
                <a:custGeom>
                  <a:rect b="b" l="l" r="r" t="t"/>
                  <a:pathLst>
                    <a:path extrusionOk="0" h="1659" w="1658">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46" name="Google Shape;3946;p72"/>
              <p:cNvGrpSpPr/>
              <p:nvPr/>
            </p:nvGrpSpPr>
            <p:grpSpPr>
              <a:xfrm>
                <a:off x="4923101" y="3444809"/>
                <a:ext cx="52813" cy="45318"/>
                <a:chOff x="4923101" y="3444809"/>
                <a:chExt cx="52813" cy="45318"/>
              </a:xfrm>
            </p:grpSpPr>
            <p:sp>
              <p:nvSpPr>
                <p:cNvPr id="3947" name="Google Shape;3947;p72"/>
                <p:cNvSpPr/>
                <p:nvPr/>
              </p:nvSpPr>
              <p:spPr>
                <a:xfrm>
                  <a:off x="4923101" y="3444809"/>
                  <a:ext cx="52813" cy="45318"/>
                </a:xfrm>
                <a:custGeom>
                  <a:rect b="b" l="l" r="r" t="t"/>
                  <a:pathLst>
                    <a:path extrusionOk="0" h="5762" w="6715">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8" name="Google Shape;3948;p72"/>
                <p:cNvSpPr/>
                <p:nvPr/>
              </p:nvSpPr>
              <p:spPr>
                <a:xfrm>
                  <a:off x="4936039" y="3454538"/>
                  <a:ext cx="30265" cy="25915"/>
                </a:xfrm>
                <a:custGeom>
                  <a:rect b="b" l="l" r="r" t="t"/>
                  <a:pathLst>
                    <a:path extrusionOk="0" h="3295" w="3848">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49" name="Google Shape;3949;p72"/>
              <p:cNvGrpSpPr/>
              <p:nvPr/>
            </p:nvGrpSpPr>
            <p:grpSpPr>
              <a:xfrm>
                <a:off x="4846040" y="3654750"/>
                <a:ext cx="31405" cy="26993"/>
                <a:chOff x="4846040" y="3654750"/>
                <a:chExt cx="31405" cy="26993"/>
              </a:xfrm>
            </p:grpSpPr>
            <p:sp>
              <p:nvSpPr>
                <p:cNvPr id="3950" name="Google Shape;3950;p72"/>
                <p:cNvSpPr/>
                <p:nvPr/>
              </p:nvSpPr>
              <p:spPr>
                <a:xfrm>
                  <a:off x="4846040" y="3654750"/>
                  <a:ext cx="31405" cy="26993"/>
                </a:xfrm>
                <a:custGeom>
                  <a:rect b="b" l="l" r="r" t="t"/>
                  <a:pathLst>
                    <a:path extrusionOk="0" h="3432" w="3993">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1" name="Google Shape;3951;p72"/>
                <p:cNvSpPr/>
                <p:nvPr/>
              </p:nvSpPr>
              <p:spPr>
                <a:xfrm>
                  <a:off x="4858883" y="3664424"/>
                  <a:ext cx="8856" cy="7676"/>
                </a:xfrm>
                <a:custGeom>
                  <a:rect b="b" l="l" r="r" t="t"/>
                  <a:pathLst>
                    <a:path extrusionOk="0" h="976" w="1126">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52" name="Google Shape;3952;p72"/>
              <p:cNvGrpSpPr/>
              <p:nvPr/>
            </p:nvGrpSpPr>
            <p:grpSpPr>
              <a:xfrm>
                <a:off x="4925673" y="3691700"/>
                <a:ext cx="40253" cy="34472"/>
                <a:chOff x="4925673" y="3691700"/>
                <a:chExt cx="40253" cy="34472"/>
              </a:xfrm>
            </p:grpSpPr>
            <p:sp>
              <p:nvSpPr>
                <p:cNvPr id="3953" name="Google Shape;3953;p72"/>
                <p:cNvSpPr/>
                <p:nvPr/>
              </p:nvSpPr>
              <p:spPr>
                <a:xfrm>
                  <a:off x="4925673" y="3691700"/>
                  <a:ext cx="40253" cy="34472"/>
                </a:xfrm>
                <a:custGeom>
                  <a:rect b="b" l="l" r="r" t="t"/>
                  <a:pathLst>
                    <a:path extrusionOk="0" h="4383" w="5118">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4" name="Google Shape;3954;p72"/>
                <p:cNvSpPr/>
                <p:nvPr/>
              </p:nvSpPr>
              <p:spPr>
                <a:xfrm>
                  <a:off x="4938516" y="3701334"/>
                  <a:ext cx="17704" cy="15187"/>
                </a:xfrm>
                <a:custGeom>
                  <a:rect b="b" l="l" r="r" t="t"/>
                  <a:pathLst>
                    <a:path extrusionOk="0" h="1931" w="2251">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55" name="Google Shape;3955;p72"/>
              <p:cNvGrpSpPr/>
              <p:nvPr/>
            </p:nvGrpSpPr>
            <p:grpSpPr>
              <a:xfrm>
                <a:off x="4894653" y="3740848"/>
                <a:ext cx="31405" cy="26906"/>
                <a:chOff x="4894653" y="3740848"/>
                <a:chExt cx="31405" cy="26906"/>
              </a:xfrm>
            </p:grpSpPr>
            <p:sp>
              <p:nvSpPr>
                <p:cNvPr id="3956" name="Google Shape;3956;p72"/>
                <p:cNvSpPr/>
                <p:nvPr/>
              </p:nvSpPr>
              <p:spPr>
                <a:xfrm>
                  <a:off x="4894653" y="3740848"/>
                  <a:ext cx="31405" cy="26906"/>
                </a:xfrm>
                <a:custGeom>
                  <a:rect b="b" l="l" r="r" t="t"/>
                  <a:pathLst>
                    <a:path extrusionOk="0" h="3421" w="3993">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7" name="Google Shape;3957;p72"/>
                <p:cNvSpPr/>
                <p:nvPr/>
              </p:nvSpPr>
              <p:spPr>
                <a:xfrm>
                  <a:off x="4907497" y="3750522"/>
                  <a:ext cx="8950" cy="7605"/>
                </a:xfrm>
                <a:custGeom>
                  <a:rect b="b" l="l" r="r" t="t"/>
                  <a:pathLst>
                    <a:path extrusionOk="0" h="967" w="1138">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58" name="Google Shape;3958;p72"/>
              <p:cNvGrpSpPr/>
              <p:nvPr/>
            </p:nvGrpSpPr>
            <p:grpSpPr>
              <a:xfrm>
                <a:off x="4962300" y="3696348"/>
                <a:ext cx="38255" cy="32773"/>
                <a:chOff x="4962300" y="3696348"/>
                <a:chExt cx="38255" cy="32773"/>
              </a:xfrm>
            </p:grpSpPr>
            <p:sp>
              <p:nvSpPr>
                <p:cNvPr id="3959" name="Google Shape;3959;p72"/>
                <p:cNvSpPr/>
                <p:nvPr/>
              </p:nvSpPr>
              <p:spPr>
                <a:xfrm>
                  <a:off x="4962300" y="3696348"/>
                  <a:ext cx="38255" cy="32773"/>
                </a:xfrm>
                <a:custGeom>
                  <a:rect b="b" l="l" r="r" t="t"/>
                  <a:pathLst>
                    <a:path extrusionOk="0" h="4167" w="4864">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0" name="Google Shape;3960;p72"/>
                <p:cNvSpPr/>
                <p:nvPr/>
              </p:nvSpPr>
              <p:spPr>
                <a:xfrm>
                  <a:off x="4975238" y="3706093"/>
                  <a:ext cx="15612" cy="13386"/>
                </a:xfrm>
                <a:custGeom>
                  <a:rect b="b" l="l" r="r" t="t"/>
                  <a:pathLst>
                    <a:path extrusionOk="0" h="1702" w="1985">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61" name="Google Shape;3961;p72"/>
              <p:cNvGrpSpPr/>
              <p:nvPr/>
            </p:nvGrpSpPr>
            <p:grpSpPr>
              <a:xfrm>
                <a:off x="4980185" y="3743349"/>
                <a:ext cx="31499" cy="26969"/>
                <a:chOff x="4980185" y="3743349"/>
                <a:chExt cx="31499" cy="26969"/>
              </a:xfrm>
            </p:grpSpPr>
            <p:sp>
              <p:nvSpPr>
                <p:cNvPr id="3962" name="Google Shape;3962;p72"/>
                <p:cNvSpPr/>
                <p:nvPr/>
              </p:nvSpPr>
              <p:spPr>
                <a:xfrm>
                  <a:off x="4980185" y="3743349"/>
                  <a:ext cx="31499" cy="26969"/>
                </a:xfrm>
                <a:custGeom>
                  <a:rect b="b" l="l" r="r" t="t"/>
                  <a:pathLst>
                    <a:path extrusionOk="0" h="3429" w="4005">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3" name="Google Shape;3963;p72"/>
                <p:cNvSpPr/>
                <p:nvPr/>
              </p:nvSpPr>
              <p:spPr>
                <a:xfrm>
                  <a:off x="4993123" y="3753094"/>
                  <a:ext cx="8856" cy="7605"/>
                </a:xfrm>
                <a:custGeom>
                  <a:rect b="b" l="l" r="r" t="t"/>
                  <a:pathLst>
                    <a:path extrusionOk="0" h="967" w="1126">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64" name="Google Shape;3964;p72"/>
              <p:cNvGrpSpPr/>
              <p:nvPr/>
            </p:nvGrpSpPr>
            <p:grpSpPr>
              <a:xfrm>
                <a:off x="5013768" y="3734312"/>
                <a:ext cx="31499" cy="26969"/>
                <a:chOff x="5013768" y="3734312"/>
                <a:chExt cx="31499" cy="26969"/>
              </a:xfrm>
            </p:grpSpPr>
            <p:sp>
              <p:nvSpPr>
                <p:cNvPr id="3965" name="Google Shape;3965;p72"/>
                <p:cNvSpPr/>
                <p:nvPr/>
              </p:nvSpPr>
              <p:spPr>
                <a:xfrm>
                  <a:off x="5013768" y="3734312"/>
                  <a:ext cx="31499" cy="26969"/>
                </a:xfrm>
                <a:custGeom>
                  <a:rect b="b" l="l" r="r" t="t"/>
                  <a:pathLst>
                    <a:path extrusionOk="0" h="3429" w="4005">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6" name="Google Shape;3966;p72"/>
                <p:cNvSpPr/>
                <p:nvPr/>
              </p:nvSpPr>
              <p:spPr>
                <a:xfrm>
                  <a:off x="5028043" y="3743963"/>
                  <a:ext cx="7621" cy="7613"/>
                </a:xfrm>
                <a:custGeom>
                  <a:rect b="b" l="l" r="r" t="t"/>
                  <a:pathLst>
                    <a:path extrusionOk="0" h="968"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67" name="Google Shape;3967;p72"/>
              <p:cNvGrpSpPr/>
              <p:nvPr/>
            </p:nvGrpSpPr>
            <p:grpSpPr>
              <a:xfrm>
                <a:off x="5036703" y="3764545"/>
                <a:ext cx="31499" cy="26898"/>
                <a:chOff x="5036703" y="3764545"/>
                <a:chExt cx="31499" cy="26898"/>
              </a:xfrm>
            </p:grpSpPr>
            <p:sp>
              <p:nvSpPr>
                <p:cNvPr id="3968" name="Google Shape;3968;p72"/>
                <p:cNvSpPr/>
                <p:nvPr/>
              </p:nvSpPr>
              <p:spPr>
                <a:xfrm>
                  <a:off x="5036703" y="3764545"/>
                  <a:ext cx="31499" cy="26898"/>
                </a:xfrm>
                <a:custGeom>
                  <a:rect b="b" l="l" r="r" t="t"/>
                  <a:pathLst>
                    <a:path extrusionOk="0" h="3420" w="4005">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9" name="Google Shape;3969;p72"/>
                <p:cNvSpPr/>
                <p:nvPr/>
              </p:nvSpPr>
              <p:spPr>
                <a:xfrm>
                  <a:off x="5049641" y="3774211"/>
                  <a:ext cx="8856" cy="7605"/>
                </a:xfrm>
                <a:custGeom>
                  <a:rect b="b" l="l" r="r" t="t"/>
                  <a:pathLst>
                    <a:path extrusionOk="0" h="967" w="1126">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70" name="Google Shape;3970;p72"/>
              <p:cNvGrpSpPr/>
              <p:nvPr/>
            </p:nvGrpSpPr>
            <p:grpSpPr>
              <a:xfrm>
                <a:off x="4953546" y="3768352"/>
                <a:ext cx="31405" cy="26898"/>
                <a:chOff x="4953546" y="3768352"/>
                <a:chExt cx="31405" cy="26898"/>
              </a:xfrm>
            </p:grpSpPr>
            <p:sp>
              <p:nvSpPr>
                <p:cNvPr id="3971" name="Google Shape;3971;p72"/>
                <p:cNvSpPr/>
                <p:nvPr/>
              </p:nvSpPr>
              <p:spPr>
                <a:xfrm>
                  <a:off x="4953546" y="3768352"/>
                  <a:ext cx="31405" cy="26898"/>
                </a:xfrm>
                <a:custGeom>
                  <a:rect b="b" l="l" r="r" t="t"/>
                  <a:pathLst>
                    <a:path extrusionOk="0" h="3420" w="3993">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2" name="Google Shape;3972;p72"/>
                <p:cNvSpPr/>
                <p:nvPr/>
              </p:nvSpPr>
              <p:spPr>
                <a:xfrm>
                  <a:off x="4966390" y="3778018"/>
                  <a:ext cx="8950" cy="7684"/>
                </a:xfrm>
                <a:custGeom>
                  <a:rect b="b" l="l" r="r" t="t"/>
                  <a:pathLst>
                    <a:path extrusionOk="0" h="977" w="1138">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73" name="Google Shape;3973;p72"/>
              <p:cNvGrpSpPr/>
              <p:nvPr/>
            </p:nvGrpSpPr>
            <p:grpSpPr>
              <a:xfrm>
                <a:off x="4964770" y="3814016"/>
                <a:ext cx="31499" cy="26993"/>
                <a:chOff x="4964770" y="3814016"/>
                <a:chExt cx="31499" cy="26993"/>
              </a:xfrm>
            </p:grpSpPr>
            <p:sp>
              <p:nvSpPr>
                <p:cNvPr id="3974" name="Google Shape;3974;p72"/>
                <p:cNvSpPr/>
                <p:nvPr/>
              </p:nvSpPr>
              <p:spPr>
                <a:xfrm>
                  <a:off x="4964770" y="3814016"/>
                  <a:ext cx="31499" cy="26993"/>
                </a:xfrm>
                <a:custGeom>
                  <a:rect b="b" l="l" r="r" t="t"/>
                  <a:pathLst>
                    <a:path extrusionOk="0" h="3432" w="4005">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5" name="Google Shape;3975;p72"/>
                <p:cNvSpPr/>
                <p:nvPr/>
              </p:nvSpPr>
              <p:spPr>
                <a:xfrm>
                  <a:off x="4977715" y="3823690"/>
                  <a:ext cx="8856" cy="7676"/>
                </a:xfrm>
                <a:custGeom>
                  <a:rect b="b" l="l" r="r" t="t"/>
                  <a:pathLst>
                    <a:path extrusionOk="0" h="976" w="1126">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76" name="Google Shape;3976;p72"/>
              <p:cNvGrpSpPr/>
              <p:nvPr/>
            </p:nvGrpSpPr>
            <p:grpSpPr>
              <a:xfrm>
                <a:off x="4923290" y="3800504"/>
                <a:ext cx="31468" cy="26898"/>
                <a:chOff x="4923290" y="3800504"/>
                <a:chExt cx="31468" cy="26898"/>
              </a:xfrm>
            </p:grpSpPr>
            <p:sp>
              <p:nvSpPr>
                <p:cNvPr id="3977" name="Google Shape;3977;p72"/>
                <p:cNvSpPr/>
                <p:nvPr/>
              </p:nvSpPr>
              <p:spPr>
                <a:xfrm>
                  <a:off x="4923290" y="3800504"/>
                  <a:ext cx="31468" cy="26898"/>
                </a:xfrm>
                <a:custGeom>
                  <a:rect b="b" l="l" r="r" t="t"/>
                  <a:pathLst>
                    <a:path extrusionOk="0" h="3420" w="4001">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8" name="Google Shape;3978;p72"/>
                <p:cNvSpPr/>
                <p:nvPr/>
              </p:nvSpPr>
              <p:spPr>
                <a:xfrm>
                  <a:off x="4937470" y="3810178"/>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79" name="Google Shape;3979;p72"/>
              <p:cNvGrpSpPr/>
              <p:nvPr/>
            </p:nvGrpSpPr>
            <p:grpSpPr>
              <a:xfrm>
                <a:off x="5108534" y="3650943"/>
                <a:ext cx="31405" cy="26993"/>
                <a:chOff x="5108534" y="3650943"/>
                <a:chExt cx="31405" cy="26993"/>
              </a:xfrm>
            </p:grpSpPr>
            <p:sp>
              <p:nvSpPr>
                <p:cNvPr id="3980" name="Google Shape;3980;p72"/>
                <p:cNvSpPr/>
                <p:nvPr/>
              </p:nvSpPr>
              <p:spPr>
                <a:xfrm>
                  <a:off x="5108534" y="3650943"/>
                  <a:ext cx="31405" cy="26993"/>
                </a:xfrm>
                <a:custGeom>
                  <a:rect b="b" l="l" r="r" t="t"/>
                  <a:pathLst>
                    <a:path extrusionOk="0" h="3432" w="3993">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1" name="Google Shape;3981;p72"/>
                <p:cNvSpPr/>
                <p:nvPr/>
              </p:nvSpPr>
              <p:spPr>
                <a:xfrm>
                  <a:off x="5122707" y="3660617"/>
                  <a:ext cx="7621" cy="7621"/>
                </a:xfrm>
                <a:custGeom>
                  <a:rect b="b" l="l" r="r" t="t"/>
                  <a:pathLst>
                    <a:path extrusionOk="0" h="969" w="969">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82" name="Google Shape;3982;p72"/>
              <p:cNvGrpSpPr/>
              <p:nvPr/>
            </p:nvGrpSpPr>
            <p:grpSpPr>
              <a:xfrm>
                <a:off x="5119380" y="3760739"/>
                <a:ext cx="31499" cy="26993"/>
                <a:chOff x="5119380" y="3760739"/>
                <a:chExt cx="31499" cy="26993"/>
              </a:xfrm>
            </p:grpSpPr>
            <p:sp>
              <p:nvSpPr>
                <p:cNvPr id="3983" name="Google Shape;3983;p72"/>
                <p:cNvSpPr/>
                <p:nvPr/>
              </p:nvSpPr>
              <p:spPr>
                <a:xfrm>
                  <a:off x="5119380" y="3760739"/>
                  <a:ext cx="31499" cy="26993"/>
                </a:xfrm>
                <a:custGeom>
                  <a:rect b="b" l="l" r="r" t="t"/>
                  <a:pathLst>
                    <a:path extrusionOk="0" h="3432" w="4005">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4" name="Google Shape;3984;p72"/>
                <p:cNvSpPr/>
                <p:nvPr/>
              </p:nvSpPr>
              <p:spPr>
                <a:xfrm>
                  <a:off x="5132318" y="3770405"/>
                  <a:ext cx="8856" cy="7653"/>
                </a:xfrm>
                <a:custGeom>
                  <a:rect b="b" l="l" r="r" t="t"/>
                  <a:pathLst>
                    <a:path extrusionOk="0" h="973" w="1126">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85" name="Google Shape;3985;p72"/>
              <p:cNvGrpSpPr/>
              <p:nvPr/>
            </p:nvGrpSpPr>
            <p:grpSpPr>
              <a:xfrm>
                <a:off x="5119380" y="3788235"/>
                <a:ext cx="31499" cy="26993"/>
                <a:chOff x="5119380" y="3788235"/>
                <a:chExt cx="31499" cy="26993"/>
              </a:xfrm>
            </p:grpSpPr>
            <p:sp>
              <p:nvSpPr>
                <p:cNvPr id="3986" name="Google Shape;3986;p72"/>
                <p:cNvSpPr/>
                <p:nvPr/>
              </p:nvSpPr>
              <p:spPr>
                <a:xfrm>
                  <a:off x="5119380" y="3788235"/>
                  <a:ext cx="31499" cy="26993"/>
                </a:xfrm>
                <a:custGeom>
                  <a:rect b="b" l="l" r="r" t="t"/>
                  <a:pathLst>
                    <a:path extrusionOk="0" h="3432" w="4005">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7" name="Google Shape;3987;p72"/>
                <p:cNvSpPr/>
                <p:nvPr/>
              </p:nvSpPr>
              <p:spPr>
                <a:xfrm>
                  <a:off x="5132318" y="3797901"/>
                  <a:ext cx="8856" cy="7605"/>
                </a:xfrm>
                <a:custGeom>
                  <a:rect b="b" l="l" r="r" t="t"/>
                  <a:pathLst>
                    <a:path extrusionOk="0" h="967" w="1126">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88" name="Google Shape;3988;p72"/>
              <p:cNvGrpSpPr/>
              <p:nvPr/>
            </p:nvGrpSpPr>
            <p:grpSpPr>
              <a:xfrm>
                <a:off x="5158005" y="3875284"/>
                <a:ext cx="31405" cy="27001"/>
                <a:chOff x="5158005" y="3875284"/>
                <a:chExt cx="31405" cy="27001"/>
              </a:xfrm>
            </p:grpSpPr>
            <p:sp>
              <p:nvSpPr>
                <p:cNvPr id="3989" name="Google Shape;3989;p72"/>
                <p:cNvSpPr/>
                <p:nvPr/>
              </p:nvSpPr>
              <p:spPr>
                <a:xfrm>
                  <a:off x="5158005" y="3875284"/>
                  <a:ext cx="31405" cy="27001"/>
                </a:xfrm>
                <a:custGeom>
                  <a:rect b="b" l="l" r="r" t="t"/>
                  <a:pathLst>
                    <a:path extrusionOk="0" h="3433" w="3993">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0" name="Google Shape;3990;p72"/>
                <p:cNvSpPr/>
                <p:nvPr/>
              </p:nvSpPr>
              <p:spPr>
                <a:xfrm>
                  <a:off x="5170848" y="3884958"/>
                  <a:ext cx="8950" cy="7645"/>
                </a:xfrm>
                <a:custGeom>
                  <a:rect b="b" l="l" r="r" t="t"/>
                  <a:pathLst>
                    <a:path extrusionOk="0" h="972" w="1138">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91" name="Google Shape;3991;p72"/>
              <p:cNvGrpSpPr/>
              <p:nvPr/>
            </p:nvGrpSpPr>
            <p:grpSpPr>
              <a:xfrm>
                <a:off x="5233163" y="3764545"/>
                <a:ext cx="31499" cy="26898"/>
                <a:chOff x="5233163" y="3764545"/>
                <a:chExt cx="31499" cy="26898"/>
              </a:xfrm>
            </p:grpSpPr>
            <p:sp>
              <p:nvSpPr>
                <p:cNvPr id="3992" name="Google Shape;3992;p72"/>
                <p:cNvSpPr/>
                <p:nvPr/>
              </p:nvSpPr>
              <p:spPr>
                <a:xfrm>
                  <a:off x="5233163" y="3764545"/>
                  <a:ext cx="31499" cy="26898"/>
                </a:xfrm>
                <a:custGeom>
                  <a:rect b="b" l="l" r="r" t="t"/>
                  <a:pathLst>
                    <a:path extrusionOk="0" h="3420" w="4005">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3" name="Google Shape;3993;p72"/>
                <p:cNvSpPr/>
                <p:nvPr/>
              </p:nvSpPr>
              <p:spPr>
                <a:xfrm>
                  <a:off x="5246108" y="3774211"/>
                  <a:ext cx="8856" cy="7590"/>
                </a:xfrm>
                <a:custGeom>
                  <a:rect b="b" l="l" r="r" t="t"/>
                  <a:pathLst>
                    <a:path extrusionOk="0" h="965" w="1126">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94" name="Google Shape;3994;p72"/>
              <p:cNvGrpSpPr/>
              <p:nvPr/>
            </p:nvGrpSpPr>
            <p:grpSpPr>
              <a:xfrm>
                <a:off x="5276168" y="3805545"/>
                <a:ext cx="31499" cy="26906"/>
                <a:chOff x="5276168" y="3805545"/>
                <a:chExt cx="31499" cy="26906"/>
              </a:xfrm>
            </p:grpSpPr>
            <p:sp>
              <p:nvSpPr>
                <p:cNvPr id="3995" name="Google Shape;3995;p72"/>
                <p:cNvSpPr/>
                <p:nvPr/>
              </p:nvSpPr>
              <p:spPr>
                <a:xfrm>
                  <a:off x="5276168" y="3805545"/>
                  <a:ext cx="31499" cy="26906"/>
                </a:xfrm>
                <a:custGeom>
                  <a:rect b="b" l="l" r="r" t="t"/>
                  <a:pathLst>
                    <a:path extrusionOk="0" h="3421" w="4005">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6" name="Google Shape;3996;p72"/>
                <p:cNvSpPr/>
                <p:nvPr/>
              </p:nvSpPr>
              <p:spPr>
                <a:xfrm>
                  <a:off x="5289106" y="3815219"/>
                  <a:ext cx="8856" cy="7605"/>
                </a:xfrm>
                <a:custGeom>
                  <a:rect b="b" l="l" r="r" t="t"/>
                  <a:pathLst>
                    <a:path extrusionOk="0" h="967" w="1126">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97" name="Google Shape;3997;p72"/>
              <p:cNvGrpSpPr/>
              <p:nvPr/>
            </p:nvGrpSpPr>
            <p:grpSpPr>
              <a:xfrm>
                <a:off x="5294053" y="3851933"/>
                <a:ext cx="31405" cy="26945"/>
                <a:chOff x="5294053" y="3851933"/>
                <a:chExt cx="31405" cy="26945"/>
              </a:xfrm>
            </p:grpSpPr>
            <p:sp>
              <p:nvSpPr>
                <p:cNvPr id="3998" name="Google Shape;3998;p72"/>
                <p:cNvSpPr/>
                <p:nvPr/>
              </p:nvSpPr>
              <p:spPr>
                <a:xfrm>
                  <a:off x="5294053" y="3851933"/>
                  <a:ext cx="31405" cy="26945"/>
                </a:xfrm>
                <a:custGeom>
                  <a:rect b="b" l="l" r="r" t="t"/>
                  <a:pathLst>
                    <a:path extrusionOk="0" h="3426" w="3993">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9" name="Google Shape;3999;p72"/>
                <p:cNvSpPr/>
                <p:nvPr/>
              </p:nvSpPr>
              <p:spPr>
                <a:xfrm>
                  <a:off x="5308234" y="3861552"/>
                  <a:ext cx="7621" cy="7621"/>
                </a:xfrm>
                <a:custGeom>
                  <a:rect b="b" l="l" r="r" t="t"/>
                  <a:pathLst>
                    <a:path extrusionOk="0" h="969" w="969">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00" name="Google Shape;4000;p72"/>
              <p:cNvGrpSpPr/>
              <p:nvPr/>
            </p:nvGrpSpPr>
            <p:grpSpPr>
              <a:xfrm>
                <a:off x="5341723" y="3851902"/>
                <a:ext cx="31405" cy="26977"/>
                <a:chOff x="5341723" y="3851902"/>
                <a:chExt cx="31405" cy="26977"/>
              </a:xfrm>
            </p:grpSpPr>
            <p:sp>
              <p:nvSpPr>
                <p:cNvPr id="4001" name="Google Shape;4001;p72"/>
                <p:cNvSpPr/>
                <p:nvPr/>
              </p:nvSpPr>
              <p:spPr>
                <a:xfrm>
                  <a:off x="5341723" y="3851902"/>
                  <a:ext cx="31405" cy="26977"/>
                </a:xfrm>
                <a:custGeom>
                  <a:rect b="b" l="l" r="r" t="t"/>
                  <a:pathLst>
                    <a:path extrusionOk="0" h="3430" w="3993">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2" name="Google Shape;4002;p72"/>
                <p:cNvSpPr/>
                <p:nvPr/>
              </p:nvSpPr>
              <p:spPr>
                <a:xfrm>
                  <a:off x="5354567" y="3861647"/>
                  <a:ext cx="8950" cy="7590"/>
                </a:xfrm>
                <a:custGeom>
                  <a:rect b="b" l="l" r="r" t="t"/>
                  <a:pathLst>
                    <a:path extrusionOk="0" h="965" w="1138">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03" name="Google Shape;4003;p72"/>
              <p:cNvGrpSpPr/>
              <p:nvPr/>
            </p:nvGrpSpPr>
            <p:grpSpPr>
              <a:xfrm>
                <a:off x="5054871" y="3507855"/>
                <a:ext cx="31405" cy="26993"/>
                <a:chOff x="5054871" y="3507855"/>
                <a:chExt cx="31405" cy="26993"/>
              </a:xfrm>
            </p:grpSpPr>
            <p:sp>
              <p:nvSpPr>
                <p:cNvPr id="4004" name="Google Shape;4004;p72"/>
                <p:cNvSpPr/>
                <p:nvPr/>
              </p:nvSpPr>
              <p:spPr>
                <a:xfrm>
                  <a:off x="5054871" y="3507855"/>
                  <a:ext cx="31405" cy="26993"/>
                </a:xfrm>
                <a:custGeom>
                  <a:rect b="b" l="l" r="r" t="t"/>
                  <a:pathLst>
                    <a:path extrusionOk="0" h="3432" w="3993">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5" name="Google Shape;4005;p72"/>
                <p:cNvSpPr/>
                <p:nvPr/>
              </p:nvSpPr>
              <p:spPr>
                <a:xfrm>
                  <a:off x="5067715" y="3517521"/>
                  <a:ext cx="8950" cy="7605"/>
                </a:xfrm>
                <a:custGeom>
                  <a:rect b="b" l="l" r="r" t="t"/>
                  <a:pathLst>
                    <a:path extrusionOk="0" h="967" w="1138">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06" name="Google Shape;4006;p72"/>
              <p:cNvGrpSpPr/>
              <p:nvPr/>
            </p:nvGrpSpPr>
            <p:grpSpPr>
              <a:xfrm>
                <a:off x="4876579" y="3675325"/>
                <a:ext cx="31405" cy="26969"/>
                <a:chOff x="4876579" y="3675325"/>
                <a:chExt cx="31405" cy="26969"/>
              </a:xfrm>
            </p:grpSpPr>
            <p:sp>
              <p:nvSpPr>
                <p:cNvPr id="4007" name="Google Shape;4007;p72"/>
                <p:cNvSpPr/>
                <p:nvPr/>
              </p:nvSpPr>
              <p:spPr>
                <a:xfrm>
                  <a:off x="4876579" y="3675325"/>
                  <a:ext cx="31405" cy="26969"/>
                </a:xfrm>
                <a:custGeom>
                  <a:rect b="b" l="l" r="r" t="t"/>
                  <a:pathLst>
                    <a:path extrusionOk="0" h="3429" w="3993">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8" name="Google Shape;4008;p72"/>
                <p:cNvSpPr/>
                <p:nvPr/>
              </p:nvSpPr>
              <p:spPr>
                <a:xfrm>
                  <a:off x="4889517" y="3684975"/>
                  <a:ext cx="8856" cy="7676"/>
                </a:xfrm>
                <a:custGeom>
                  <a:rect b="b" l="l" r="r" t="t"/>
                  <a:pathLst>
                    <a:path extrusionOk="0" h="976" w="1126">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09" name="Google Shape;4009;p72"/>
              <p:cNvGrpSpPr/>
              <p:nvPr/>
            </p:nvGrpSpPr>
            <p:grpSpPr>
              <a:xfrm>
                <a:off x="4842233" y="3688333"/>
                <a:ext cx="31405" cy="26993"/>
                <a:chOff x="4842233" y="3688333"/>
                <a:chExt cx="31405" cy="26993"/>
              </a:xfrm>
            </p:grpSpPr>
            <p:sp>
              <p:nvSpPr>
                <p:cNvPr id="4010" name="Google Shape;4010;p72"/>
                <p:cNvSpPr/>
                <p:nvPr/>
              </p:nvSpPr>
              <p:spPr>
                <a:xfrm>
                  <a:off x="4842233" y="3688333"/>
                  <a:ext cx="31405" cy="26993"/>
                </a:xfrm>
                <a:custGeom>
                  <a:rect b="b" l="l" r="r" t="t"/>
                  <a:pathLst>
                    <a:path extrusionOk="0" h="3432" w="3993">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1" name="Google Shape;4011;p72"/>
                <p:cNvSpPr/>
                <p:nvPr/>
              </p:nvSpPr>
              <p:spPr>
                <a:xfrm>
                  <a:off x="4855076" y="3698094"/>
                  <a:ext cx="8856" cy="7590"/>
                </a:xfrm>
                <a:custGeom>
                  <a:rect b="b" l="l" r="r" t="t"/>
                  <a:pathLst>
                    <a:path extrusionOk="0" h="965" w="1126">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12" name="Google Shape;4012;p72"/>
              <p:cNvGrpSpPr/>
              <p:nvPr/>
            </p:nvGrpSpPr>
            <p:grpSpPr>
              <a:xfrm>
                <a:off x="5187876" y="3608032"/>
                <a:ext cx="31405" cy="27001"/>
                <a:chOff x="5187876" y="3608032"/>
                <a:chExt cx="31405" cy="27001"/>
              </a:xfrm>
            </p:grpSpPr>
            <p:sp>
              <p:nvSpPr>
                <p:cNvPr id="4013" name="Google Shape;4013;p72"/>
                <p:cNvSpPr/>
                <p:nvPr/>
              </p:nvSpPr>
              <p:spPr>
                <a:xfrm>
                  <a:off x="5187876" y="3608032"/>
                  <a:ext cx="31405" cy="27001"/>
                </a:xfrm>
                <a:custGeom>
                  <a:rect b="b" l="l" r="r" t="t"/>
                  <a:pathLst>
                    <a:path extrusionOk="0" h="3433" w="3993">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4" name="Google Shape;4014;p72"/>
                <p:cNvSpPr/>
                <p:nvPr/>
              </p:nvSpPr>
              <p:spPr>
                <a:xfrm>
                  <a:off x="5202057" y="3617706"/>
                  <a:ext cx="7621" cy="7621"/>
                </a:xfrm>
                <a:custGeom>
                  <a:rect b="b" l="l" r="r" t="t"/>
                  <a:pathLst>
                    <a:path extrusionOk="0" h="969" w="969">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15" name="Google Shape;4015;p72"/>
              <p:cNvSpPr/>
              <p:nvPr/>
            </p:nvSpPr>
            <p:spPr>
              <a:xfrm>
                <a:off x="5142589" y="3410030"/>
                <a:ext cx="42542" cy="36525"/>
              </a:xfrm>
              <a:custGeom>
                <a:rect b="b" l="l" r="r" t="t"/>
                <a:pathLst>
                  <a:path extrusionOk="0" h="4644" w="5409">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6" name="Google Shape;4016;p72"/>
              <p:cNvSpPr/>
              <p:nvPr/>
            </p:nvSpPr>
            <p:spPr>
              <a:xfrm>
                <a:off x="5158382" y="3419720"/>
                <a:ext cx="17138" cy="17130"/>
              </a:xfrm>
              <a:custGeom>
                <a:rect b="b" l="l" r="r" t="t"/>
                <a:pathLst>
                  <a:path extrusionOk="0" h="2178" w="2179">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17" name="Google Shape;4017;p72"/>
              <p:cNvGrpSpPr/>
              <p:nvPr/>
            </p:nvGrpSpPr>
            <p:grpSpPr>
              <a:xfrm>
                <a:off x="5269224" y="3304167"/>
                <a:ext cx="40253" cy="34402"/>
                <a:chOff x="5269224" y="3304167"/>
                <a:chExt cx="40253" cy="34402"/>
              </a:xfrm>
            </p:grpSpPr>
            <p:sp>
              <p:nvSpPr>
                <p:cNvPr id="4018" name="Google Shape;4018;p72"/>
                <p:cNvSpPr/>
                <p:nvPr/>
              </p:nvSpPr>
              <p:spPr>
                <a:xfrm>
                  <a:off x="5269224" y="3304167"/>
                  <a:ext cx="40253" cy="34402"/>
                </a:xfrm>
                <a:custGeom>
                  <a:rect b="b" l="l" r="r" t="t"/>
                  <a:pathLst>
                    <a:path extrusionOk="0" h="4374" w="5118">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9" name="Google Shape;4019;p72"/>
                <p:cNvSpPr/>
                <p:nvPr/>
              </p:nvSpPr>
              <p:spPr>
                <a:xfrm>
                  <a:off x="5284639" y="3313826"/>
                  <a:ext cx="15132" cy="15140"/>
                </a:xfrm>
                <a:custGeom>
                  <a:rect b="b" l="l" r="r" t="t"/>
                  <a:pathLst>
                    <a:path extrusionOk="0" h="1925" w="1924">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20" name="Google Shape;4020;p72"/>
              <p:cNvGrpSpPr/>
              <p:nvPr/>
            </p:nvGrpSpPr>
            <p:grpSpPr>
              <a:xfrm>
                <a:off x="5327354" y="3476615"/>
                <a:ext cx="49864" cy="42723"/>
                <a:chOff x="5327354" y="3476615"/>
                <a:chExt cx="49864" cy="42723"/>
              </a:xfrm>
            </p:grpSpPr>
            <p:sp>
              <p:nvSpPr>
                <p:cNvPr id="4021" name="Google Shape;4021;p72"/>
                <p:cNvSpPr/>
                <p:nvPr/>
              </p:nvSpPr>
              <p:spPr>
                <a:xfrm>
                  <a:off x="5327354" y="3476615"/>
                  <a:ext cx="49864" cy="42723"/>
                </a:xfrm>
                <a:custGeom>
                  <a:rect b="b" l="l" r="r" t="t"/>
                  <a:pathLst>
                    <a:path extrusionOk="0" h="5432" w="634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2" name="Google Shape;4022;p72"/>
                <p:cNvSpPr/>
                <p:nvPr/>
              </p:nvSpPr>
              <p:spPr>
                <a:xfrm>
                  <a:off x="5340197" y="3486321"/>
                  <a:ext cx="27315" cy="23406"/>
                </a:xfrm>
                <a:custGeom>
                  <a:rect b="b" l="l" r="r" t="t"/>
                  <a:pathLst>
                    <a:path extrusionOk="0" h="2976" w="3473">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23" name="Google Shape;4023;p72"/>
              <p:cNvSpPr/>
              <p:nvPr/>
            </p:nvSpPr>
            <p:spPr>
              <a:xfrm>
                <a:off x="5290255" y="3703080"/>
                <a:ext cx="31397" cy="26898"/>
              </a:xfrm>
              <a:custGeom>
                <a:rect b="b" l="l" r="r" t="t"/>
                <a:pathLst>
                  <a:path extrusionOk="0" h="3420" w="3992">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4" name="Google Shape;4024;p72"/>
              <p:cNvSpPr/>
              <p:nvPr/>
            </p:nvSpPr>
            <p:spPr>
              <a:xfrm>
                <a:off x="5304427" y="3712754"/>
                <a:ext cx="7621" cy="7621"/>
              </a:xfrm>
              <a:custGeom>
                <a:rect b="b" l="l" r="r" t="t"/>
                <a:pathLst>
                  <a:path extrusionOk="0" h="969"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25" name="Google Shape;4025;p72"/>
              <p:cNvGrpSpPr/>
              <p:nvPr/>
            </p:nvGrpSpPr>
            <p:grpSpPr>
              <a:xfrm>
                <a:off x="5341723" y="3775957"/>
                <a:ext cx="31405" cy="26898"/>
                <a:chOff x="5341723" y="3775957"/>
                <a:chExt cx="31405" cy="26898"/>
              </a:xfrm>
            </p:grpSpPr>
            <p:sp>
              <p:nvSpPr>
                <p:cNvPr id="4026" name="Google Shape;4026;p72"/>
                <p:cNvSpPr/>
                <p:nvPr/>
              </p:nvSpPr>
              <p:spPr>
                <a:xfrm>
                  <a:off x="5341723" y="3775957"/>
                  <a:ext cx="31405" cy="26898"/>
                </a:xfrm>
                <a:custGeom>
                  <a:rect b="b" l="l" r="r" t="t"/>
                  <a:pathLst>
                    <a:path extrusionOk="0" h="3420" w="3993">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7" name="Google Shape;4027;p72"/>
                <p:cNvSpPr/>
                <p:nvPr/>
              </p:nvSpPr>
              <p:spPr>
                <a:xfrm>
                  <a:off x="5354567" y="3785631"/>
                  <a:ext cx="8950" cy="7605"/>
                </a:xfrm>
                <a:custGeom>
                  <a:rect b="b" l="l" r="r" t="t"/>
                  <a:pathLst>
                    <a:path extrusionOk="0" h="967" w="1138">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28" name="Google Shape;4028;p72"/>
              <p:cNvGrpSpPr/>
              <p:nvPr/>
            </p:nvGrpSpPr>
            <p:grpSpPr>
              <a:xfrm>
                <a:off x="5439053" y="3699274"/>
                <a:ext cx="31405" cy="26898"/>
                <a:chOff x="5439053" y="3699274"/>
                <a:chExt cx="31405" cy="26898"/>
              </a:xfrm>
            </p:grpSpPr>
            <p:sp>
              <p:nvSpPr>
                <p:cNvPr id="4029" name="Google Shape;4029;p72"/>
                <p:cNvSpPr/>
                <p:nvPr/>
              </p:nvSpPr>
              <p:spPr>
                <a:xfrm>
                  <a:off x="5439053" y="3699274"/>
                  <a:ext cx="31405" cy="26898"/>
                </a:xfrm>
                <a:custGeom>
                  <a:rect b="b" l="l" r="r" t="t"/>
                  <a:pathLst>
                    <a:path extrusionOk="0" h="3420" w="3993">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0" name="Google Shape;4030;p72"/>
                <p:cNvSpPr/>
                <p:nvPr/>
              </p:nvSpPr>
              <p:spPr>
                <a:xfrm>
                  <a:off x="5453225" y="3708948"/>
                  <a:ext cx="7621" cy="7621"/>
                </a:xfrm>
                <a:custGeom>
                  <a:rect b="b" l="l" r="r" t="t"/>
                  <a:pathLst>
                    <a:path extrusionOk="0" h="969"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31" name="Google Shape;4031;p72"/>
              <p:cNvGrpSpPr/>
              <p:nvPr/>
            </p:nvGrpSpPr>
            <p:grpSpPr>
              <a:xfrm>
                <a:off x="5412414" y="3622307"/>
                <a:ext cx="31499" cy="26993"/>
                <a:chOff x="5412414" y="3622307"/>
                <a:chExt cx="31499" cy="26993"/>
              </a:xfrm>
            </p:grpSpPr>
            <p:sp>
              <p:nvSpPr>
                <p:cNvPr id="4032" name="Google Shape;4032;p72"/>
                <p:cNvSpPr/>
                <p:nvPr/>
              </p:nvSpPr>
              <p:spPr>
                <a:xfrm>
                  <a:off x="5412414" y="3622307"/>
                  <a:ext cx="31499" cy="26993"/>
                </a:xfrm>
                <a:custGeom>
                  <a:rect b="b" l="l" r="r" t="t"/>
                  <a:pathLst>
                    <a:path extrusionOk="0" h="3432" w="4005">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3" name="Google Shape;4033;p72"/>
                <p:cNvSpPr/>
                <p:nvPr/>
              </p:nvSpPr>
              <p:spPr>
                <a:xfrm>
                  <a:off x="5426681" y="3632075"/>
                  <a:ext cx="7527" cy="7519"/>
                </a:xfrm>
                <a:custGeom>
                  <a:rect b="b" l="l" r="r" t="t"/>
                  <a:pathLst>
                    <a:path extrusionOk="0" h="956" w="957">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34" name="Google Shape;4034;p72"/>
              <p:cNvGrpSpPr/>
              <p:nvPr/>
            </p:nvGrpSpPr>
            <p:grpSpPr>
              <a:xfrm>
                <a:off x="5476254" y="3473949"/>
                <a:ext cx="26835" cy="26930"/>
                <a:chOff x="5476254" y="3473949"/>
                <a:chExt cx="26835" cy="26930"/>
              </a:xfrm>
            </p:grpSpPr>
            <p:sp>
              <p:nvSpPr>
                <p:cNvPr id="4035" name="Google Shape;4035;p72"/>
                <p:cNvSpPr/>
                <p:nvPr/>
              </p:nvSpPr>
              <p:spPr>
                <a:xfrm>
                  <a:off x="5476254" y="3473949"/>
                  <a:ext cx="26835" cy="26930"/>
                </a:xfrm>
                <a:custGeom>
                  <a:rect b="b" l="l" r="r" t="t"/>
                  <a:pathLst>
                    <a:path extrusionOk="0" h="3424" w="3412">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6" name="Google Shape;4036;p72"/>
                <p:cNvSpPr/>
                <p:nvPr/>
              </p:nvSpPr>
              <p:spPr>
                <a:xfrm>
                  <a:off x="5485857" y="3483655"/>
                  <a:ext cx="7621" cy="7621"/>
                </a:xfrm>
                <a:custGeom>
                  <a:rect b="b" l="l" r="r" t="t"/>
                  <a:pathLst>
                    <a:path extrusionOk="0" h="969"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37" name="Google Shape;4037;p72"/>
              <p:cNvGrpSpPr/>
              <p:nvPr/>
            </p:nvGrpSpPr>
            <p:grpSpPr>
              <a:xfrm>
                <a:off x="5564547" y="3481594"/>
                <a:ext cx="31397" cy="26898"/>
                <a:chOff x="5564547" y="3481594"/>
                <a:chExt cx="31397" cy="26898"/>
              </a:xfrm>
            </p:grpSpPr>
            <p:sp>
              <p:nvSpPr>
                <p:cNvPr id="4038" name="Google Shape;4038;p72"/>
                <p:cNvSpPr/>
                <p:nvPr/>
              </p:nvSpPr>
              <p:spPr>
                <a:xfrm>
                  <a:off x="5564547" y="3481594"/>
                  <a:ext cx="31397" cy="26898"/>
                </a:xfrm>
                <a:custGeom>
                  <a:rect b="b" l="l" r="r" t="t"/>
                  <a:pathLst>
                    <a:path extrusionOk="0" h="3420" w="3992">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9" name="Google Shape;4039;p72"/>
                <p:cNvSpPr/>
                <p:nvPr/>
              </p:nvSpPr>
              <p:spPr>
                <a:xfrm>
                  <a:off x="5578719" y="3491268"/>
                  <a:ext cx="7621" cy="7613"/>
                </a:xfrm>
                <a:custGeom>
                  <a:rect b="b" l="l" r="r" t="t"/>
                  <a:pathLst>
                    <a:path extrusionOk="0" h="968"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40" name="Google Shape;4040;p72"/>
              <p:cNvGrpSpPr/>
              <p:nvPr/>
            </p:nvGrpSpPr>
            <p:grpSpPr>
              <a:xfrm>
                <a:off x="5534101" y="3470174"/>
                <a:ext cx="31397" cy="26906"/>
                <a:chOff x="5534101" y="3470174"/>
                <a:chExt cx="31397" cy="26906"/>
              </a:xfrm>
            </p:grpSpPr>
            <p:sp>
              <p:nvSpPr>
                <p:cNvPr id="4041" name="Google Shape;4041;p72"/>
                <p:cNvSpPr/>
                <p:nvPr/>
              </p:nvSpPr>
              <p:spPr>
                <a:xfrm>
                  <a:off x="5534101" y="3470174"/>
                  <a:ext cx="31397" cy="26906"/>
                </a:xfrm>
                <a:custGeom>
                  <a:rect b="b" l="l" r="r" t="t"/>
                  <a:pathLst>
                    <a:path extrusionOk="0" h="3421" w="3992">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2" name="Google Shape;4042;p72"/>
                <p:cNvSpPr/>
                <p:nvPr/>
              </p:nvSpPr>
              <p:spPr>
                <a:xfrm>
                  <a:off x="5546945" y="3479848"/>
                  <a:ext cx="8950" cy="7582"/>
                </a:xfrm>
                <a:custGeom>
                  <a:rect b="b" l="l" r="r" t="t"/>
                  <a:pathLst>
                    <a:path extrusionOk="0" h="964" w="1138">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43" name="Google Shape;4043;p72"/>
              <p:cNvGrpSpPr/>
              <p:nvPr/>
            </p:nvGrpSpPr>
            <p:grpSpPr>
              <a:xfrm>
                <a:off x="5610879" y="3314486"/>
                <a:ext cx="31499" cy="26938"/>
                <a:chOff x="5610879" y="3314486"/>
                <a:chExt cx="31499" cy="26938"/>
              </a:xfrm>
            </p:grpSpPr>
            <p:sp>
              <p:nvSpPr>
                <p:cNvPr id="4044" name="Google Shape;4044;p72"/>
                <p:cNvSpPr/>
                <p:nvPr/>
              </p:nvSpPr>
              <p:spPr>
                <a:xfrm>
                  <a:off x="5610879" y="3314486"/>
                  <a:ext cx="31499" cy="26938"/>
                </a:xfrm>
                <a:custGeom>
                  <a:rect b="b" l="l" r="r" t="t"/>
                  <a:pathLst>
                    <a:path extrusionOk="0" h="3425" w="4005">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5" name="Google Shape;4045;p72"/>
                <p:cNvSpPr/>
                <p:nvPr/>
              </p:nvSpPr>
              <p:spPr>
                <a:xfrm>
                  <a:off x="5623817" y="3324192"/>
                  <a:ext cx="8950" cy="7590"/>
                </a:xfrm>
                <a:custGeom>
                  <a:rect b="b" l="l" r="r" t="t"/>
                  <a:pathLst>
                    <a:path extrusionOk="0" h="965" w="1138">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46" name="Google Shape;4046;p72"/>
              <p:cNvGrpSpPr/>
              <p:nvPr/>
            </p:nvGrpSpPr>
            <p:grpSpPr>
              <a:xfrm>
                <a:off x="4834525" y="3501382"/>
                <a:ext cx="31499" cy="26898"/>
                <a:chOff x="4834525" y="3501382"/>
                <a:chExt cx="31499" cy="26898"/>
              </a:xfrm>
            </p:grpSpPr>
            <p:sp>
              <p:nvSpPr>
                <p:cNvPr id="4047" name="Google Shape;4047;p72"/>
                <p:cNvSpPr/>
                <p:nvPr/>
              </p:nvSpPr>
              <p:spPr>
                <a:xfrm>
                  <a:off x="4834525" y="3501382"/>
                  <a:ext cx="31499" cy="26898"/>
                </a:xfrm>
                <a:custGeom>
                  <a:rect b="b" l="l" r="r" t="t"/>
                  <a:pathLst>
                    <a:path extrusionOk="0" h="3420" w="4005">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8" name="Google Shape;4048;p72"/>
                <p:cNvSpPr/>
                <p:nvPr/>
              </p:nvSpPr>
              <p:spPr>
                <a:xfrm>
                  <a:off x="4847463" y="3511056"/>
                  <a:ext cx="8950" cy="7605"/>
                </a:xfrm>
                <a:custGeom>
                  <a:rect b="b" l="l" r="r" t="t"/>
                  <a:pathLst>
                    <a:path extrusionOk="0" h="967" w="1138">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49" name="Google Shape;4049;p72"/>
              <p:cNvGrpSpPr/>
              <p:nvPr/>
            </p:nvGrpSpPr>
            <p:grpSpPr>
              <a:xfrm>
                <a:off x="4898460" y="3580158"/>
                <a:ext cx="31405" cy="26898"/>
                <a:chOff x="4898460" y="3580158"/>
                <a:chExt cx="31405" cy="26898"/>
              </a:xfrm>
            </p:grpSpPr>
            <p:sp>
              <p:nvSpPr>
                <p:cNvPr id="4050" name="Google Shape;4050;p72"/>
                <p:cNvSpPr/>
                <p:nvPr/>
              </p:nvSpPr>
              <p:spPr>
                <a:xfrm>
                  <a:off x="4898460" y="3580158"/>
                  <a:ext cx="31405" cy="26898"/>
                </a:xfrm>
                <a:custGeom>
                  <a:rect b="b" l="l" r="r" t="t"/>
                  <a:pathLst>
                    <a:path extrusionOk="0" h="3420" w="3993">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1" name="Google Shape;4051;p72"/>
                <p:cNvSpPr/>
                <p:nvPr/>
              </p:nvSpPr>
              <p:spPr>
                <a:xfrm>
                  <a:off x="4911303" y="3589832"/>
                  <a:ext cx="8950" cy="7605"/>
                </a:xfrm>
                <a:custGeom>
                  <a:rect b="b" l="l" r="r" t="t"/>
                  <a:pathLst>
                    <a:path extrusionOk="0" h="967" w="1138">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52" name="Google Shape;4052;p72"/>
              <p:cNvGrpSpPr/>
              <p:nvPr/>
            </p:nvGrpSpPr>
            <p:grpSpPr>
              <a:xfrm>
                <a:off x="4882667" y="3608032"/>
                <a:ext cx="31499" cy="27001"/>
                <a:chOff x="4882667" y="3608032"/>
                <a:chExt cx="31499" cy="27001"/>
              </a:xfrm>
            </p:grpSpPr>
            <p:sp>
              <p:nvSpPr>
                <p:cNvPr id="4053" name="Google Shape;4053;p72"/>
                <p:cNvSpPr/>
                <p:nvPr/>
              </p:nvSpPr>
              <p:spPr>
                <a:xfrm>
                  <a:off x="4882667" y="3608032"/>
                  <a:ext cx="31499" cy="27001"/>
                </a:xfrm>
                <a:custGeom>
                  <a:rect b="b" l="l" r="r" t="t"/>
                  <a:pathLst>
                    <a:path extrusionOk="0" h="3433" w="4005">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4" name="Google Shape;4054;p72"/>
                <p:cNvSpPr/>
                <p:nvPr/>
              </p:nvSpPr>
              <p:spPr>
                <a:xfrm>
                  <a:off x="4895605" y="3617706"/>
                  <a:ext cx="8950" cy="7653"/>
                </a:xfrm>
                <a:custGeom>
                  <a:rect b="b" l="l" r="r" t="t"/>
                  <a:pathLst>
                    <a:path extrusionOk="0" h="973" w="1138">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55" name="Google Shape;4055;p72"/>
              <p:cNvGrpSpPr/>
              <p:nvPr/>
            </p:nvGrpSpPr>
            <p:grpSpPr>
              <a:xfrm>
                <a:off x="4843373" y="3631407"/>
                <a:ext cx="16273" cy="16186"/>
                <a:chOff x="4843373" y="3631407"/>
                <a:chExt cx="16273" cy="16186"/>
              </a:xfrm>
            </p:grpSpPr>
            <p:sp>
              <p:nvSpPr>
                <p:cNvPr id="4056" name="Google Shape;4056;p72"/>
                <p:cNvSpPr/>
                <p:nvPr/>
              </p:nvSpPr>
              <p:spPr>
                <a:xfrm>
                  <a:off x="4843373" y="3631407"/>
                  <a:ext cx="16273" cy="16186"/>
                </a:xfrm>
                <a:custGeom>
                  <a:rect b="b" l="l" r="r" t="t"/>
                  <a:pathLst>
                    <a:path extrusionOk="0" h="2058" w="2069">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7" name="Google Shape;4057;p72"/>
                <p:cNvSpPr/>
                <p:nvPr/>
              </p:nvSpPr>
              <p:spPr>
                <a:xfrm>
                  <a:off x="4849178" y="3637211"/>
                  <a:ext cx="4672" cy="4577"/>
                </a:xfrm>
                <a:custGeom>
                  <a:rect b="b" l="l" r="r" t="t"/>
                  <a:pathLst>
                    <a:path extrusionOk="0" h="582" w="594">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58" name="Google Shape;4058;p72"/>
              <p:cNvGrpSpPr/>
              <p:nvPr/>
            </p:nvGrpSpPr>
            <p:grpSpPr>
              <a:xfrm>
                <a:off x="4727773" y="3591578"/>
                <a:ext cx="31499" cy="26898"/>
                <a:chOff x="4727773" y="3591578"/>
                <a:chExt cx="31499" cy="26898"/>
              </a:xfrm>
            </p:grpSpPr>
            <p:sp>
              <p:nvSpPr>
                <p:cNvPr id="4059" name="Google Shape;4059;p72"/>
                <p:cNvSpPr/>
                <p:nvPr/>
              </p:nvSpPr>
              <p:spPr>
                <a:xfrm>
                  <a:off x="4727773" y="3591578"/>
                  <a:ext cx="31499" cy="26898"/>
                </a:xfrm>
                <a:custGeom>
                  <a:rect b="b" l="l" r="r" t="t"/>
                  <a:pathLst>
                    <a:path extrusionOk="0" h="3420" w="4005">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0" name="Google Shape;4060;p72"/>
                <p:cNvSpPr/>
                <p:nvPr/>
              </p:nvSpPr>
              <p:spPr>
                <a:xfrm>
                  <a:off x="4740719" y="3601244"/>
                  <a:ext cx="8856" cy="7590"/>
                </a:xfrm>
                <a:custGeom>
                  <a:rect b="b" l="l" r="r" t="t"/>
                  <a:pathLst>
                    <a:path extrusionOk="0" h="965" w="1126">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61" name="Google Shape;4061;p72"/>
              <p:cNvSpPr/>
              <p:nvPr/>
            </p:nvSpPr>
            <p:spPr>
              <a:xfrm>
                <a:off x="4652041" y="3622590"/>
                <a:ext cx="31405" cy="26906"/>
              </a:xfrm>
              <a:custGeom>
                <a:rect b="b" l="l" r="r" t="t"/>
                <a:pathLst>
                  <a:path extrusionOk="0" h="3421" w="3993">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2" name="Google Shape;4062;p72"/>
              <p:cNvSpPr/>
              <p:nvPr/>
            </p:nvSpPr>
            <p:spPr>
              <a:xfrm>
                <a:off x="4666222" y="3632264"/>
                <a:ext cx="7613" cy="7621"/>
              </a:xfrm>
              <a:custGeom>
                <a:rect b="b" l="l" r="r" t="t"/>
                <a:pathLst>
                  <a:path extrusionOk="0" h="969" w="968">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63" name="Google Shape;4063;p72"/>
              <p:cNvGrpSpPr/>
              <p:nvPr/>
            </p:nvGrpSpPr>
            <p:grpSpPr>
              <a:xfrm>
                <a:off x="4609421" y="3577398"/>
                <a:ext cx="31499" cy="27001"/>
                <a:chOff x="4609421" y="3577398"/>
                <a:chExt cx="31499" cy="27001"/>
              </a:xfrm>
            </p:grpSpPr>
            <p:sp>
              <p:nvSpPr>
                <p:cNvPr id="4064" name="Google Shape;4064;p72"/>
                <p:cNvSpPr/>
                <p:nvPr/>
              </p:nvSpPr>
              <p:spPr>
                <a:xfrm>
                  <a:off x="4609421" y="3577398"/>
                  <a:ext cx="31499" cy="27001"/>
                </a:xfrm>
                <a:custGeom>
                  <a:rect b="b" l="l" r="r" t="t"/>
                  <a:pathLst>
                    <a:path extrusionOk="0" h="3433" w="4005">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5" name="Google Shape;4065;p72"/>
                <p:cNvSpPr/>
                <p:nvPr/>
              </p:nvSpPr>
              <p:spPr>
                <a:xfrm>
                  <a:off x="4623594" y="3587072"/>
                  <a:ext cx="7621" cy="7621"/>
                </a:xfrm>
                <a:custGeom>
                  <a:rect b="b" l="l" r="r" t="t"/>
                  <a:pathLst>
                    <a:path extrusionOk="0" h="969" w="969">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66" name="Google Shape;4066;p72"/>
              <p:cNvGrpSpPr/>
              <p:nvPr/>
            </p:nvGrpSpPr>
            <p:grpSpPr>
              <a:xfrm>
                <a:off x="4649289" y="3577398"/>
                <a:ext cx="31499" cy="27001"/>
                <a:chOff x="4649289" y="3577398"/>
                <a:chExt cx="31499" cy="27001"/>
              </a:xfrm>
            </p:grpSpPr>
            <p:sp>
              <p:nvSpPr>
                <p:cNvPr id="4067" name="Google Shape;4067;p72"/>
                <p:cNvSpPr/>
                <p:nvPr/>
              </p:nvSpPr>
              <p:spPr>
                <a:xfrm>
                  <a:off x="4649289" y="3577398"/>
                  <a:ext cx="31499" cy="27001"/>
                </a:xfrm>
                <a:custGeom>
                  <a:rect b="b" l="l" r="r" t="t"/>
                  <a:pathLst>
                    <a:path extrusionOk="0" h="3433" w="4005">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8" name="Google Shape;4068;p72"/>
                <p:cNvSpPr/>
                <p:nvPr/>
              </p:nvSpPr>
              <p:spPr>
                <a:xfrm>
                  <a:off x="4662227" y="3587072"/>
                  <a:ext cx="8856" cy="7676"/>
                </a:xfrm>
                <a:custGeom>
                  <a:rect b="b" l="l" r="r" t="t"/>
                  <a:pathLst>
                    <a:path extrusionOk="0" h="976" w="1126">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69" name="Google Shape;4069;p72"/>
              <p:cNvGrpSpPr/>
              <p:nvPr/>
            </p:nvGrpSpPr>
            <p:grpSpPr>
              <a:xfrm>
                <a:off x="4605614" y="3639523"/>
                <a:ext cx="31499" cy="26906"/>
                <a:chOff x="4605614" y="3639523"/>
                <a:chExt cx="31499" cy="26906"/>
              </a:xfrm>
            </p:grpSpPr>
            <p:sp>
              <p:nvSpPr>
                <p:cNvPr id="4070" name="Google Shape;4070;p72"/>
                <p:cNvSpPr/>
                <p:nvPr/>
              </p:nvSpPr>
              <p:spPr>
                <a:xfrm>
                  <a:off x="4605614" y="3639523"/>
                  <a:ext cx="31499" cy="26906"/>
                </a:xfrm>
                <a:custGeom>
                  <a:rect b="b" l="l" r="r" t="t"/>
                  <a:pathLst>
                    <a:path extrusionOk="0" h="3421" w="4005">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1" name="Google Shape;4071;p72"/>
                <p:cNvSpPr/>
                <p:nvPr/>
              </p:nvSpPr>
              <p:spPr>
                <a:xfrm>
                  <a:off x="4619795" y="3649197"/>
                  <a:ext cx="7613" cy="7621"/>
                </a:xfrm>
                <a:custGeom>
                  <a:rect b="b" l="l" r="r" t="t"/>
                  <a:pathLst>
                    <a:path extrusionOk="0" h="969" w="968">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72" name="Google Shape;4072;p72"/>
              <p:cNvGrpSpPr/>
              <p:nvPr/>
            </p:nvGrpSpPr>
            <p:grpSpPr>
              <a:xfrm>
                <a:off x="4785149" y="3618846"/>
                <a:ext cx="26930" cy="26843"/>
                <a:chOff x="4785149" y="3618846"/>
                <a:chExt cx="26930" cy="26843"/>
              </a:xfrm>
            </p:grpSpPr>
            <p:sp>
              <p:nvSpPr>
                <p:cNvPr id="4073" name="Google Shape;4073;p72"/>
                <p:cNvSpPr/>
                <p:nvPr/>
              </p:nvSpPr>
              <p:spPr>
                <a:xfrm>
                  <a:off x="4785149" y="3618846"/>
                  <a:ext cx="26930" cy="26843"/>
                </a:xfrm>
                <a:custGeom>
                  <a:rect b="b" l="l" r="r" t="t"/>
                  <a:pathLst>
                    <a:path extrusionOk="0" h="3413" w="3424">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4" name="Google Shape;4074;p72"/>
                <p:cNvSpPr/>
                <p:nvPr/>
              </p:nvSpPr>
              <p:spPr>
                <a:xfrm>
                  <a:off x="4793611" y="3628457"/>
                  <a:ext cx="8856" cy="7590"/>
                </a:xfrm>
                <a:custGeom>
                  <a:rect b="b" l="l" r="r" t="t"/>
                  <a:pathLst>
                    <a:path extrusionOk="0" h="965" w="1126">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75" name="Google Shape;4075;p72"/>
              <p:cNvGrpSpPr/>
              <p:nvPr/>
            </p:nvGrpSpPr>
            <p:grpSpPr>
              <a:xfrm>
                <a:off x="4810167" y="3601567"/>
                <a:ext cx="31405" cy="26898"/>
                <a:chOff x="4810167" y="3601567"/>
                <a:chExt cx="31405" cy="26898"/>
              </a:xfrm>
            </p:grpSpPr>
            <p:sp>
              <p:nvSpPr>
                <p:cNvPr id="4076" name="Google Shape;4076;p72"/>
                <p:cNvSpPr/>
                <p:nvPr/>
              </p:nvSpPr>
              <p:spPr>
                <a:xfrm>
                  <a:off x="4810167" y="3601567"/>
                  <a:ext cx="31405" cy="26898"/>
                </a:xfrm>
                <a:custGeom>
                  <a:rect b="b" l="l" r="r" t="t"/>
                  <a:pathLst>
                    <a:path extrusionOk="0" h="3420" w="3993">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7" name="Google Shape;4077;p72"/>
                <p:cNvSpPr/>
                <p:nvPr/>
              </p:nvSpPr>
              <p:spPr>
                <a:xfrm>
                  <a:off x="4824348" y="3611241"/>
                  <a:ext cx="7613" cy="7613"/>
                </a:xfrm>
                <a:custGeom>
                  <a:rect b="b" l="l" r="r" t="t"/>
                  <a:pathLst>
                    <a:path extrusionOk="0" h="968"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78" name="Google Shape;4078;p72"/>
              <p:cNvGrpSpPr/>
              <p:nvPr/>
            </p:nvGrpSpPr>
            <p:grpSpPr>
              <a:xfrm>
                <a:off x="4831002" y="3373230"/>
                <a:ext cx="31405" cy="26898"/>
                <a:chOff x="4831002" y="3373230"/>
                <a:chExt cx="31405" cy="26898"/>
              </a:xfrm>
            </p:grpSpPr>
            <p:sp>
              <p:nvSpPr>
                <p:cNvPr id="4079" name="Google Shape;4079;p72"/>
                <p:cNvSpPr/>
                <p:nvPr/>
              </p:nvSpPr>
              <p:spPr>
                <a:xfrm>
                  <a:off x="4831002" y="3373230"/>
                  <a:ext cx="31405" cy="26898"/>
                </a:xfrm>
                <a:custGeom>
                  <a:rect b="b" l="l" r="r" t="t"/>
                  <a:pathLst>
                    <a:path extrusionOk="0" h="3420" w="3993">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0" name="Google Shape;4080;p72"/>
                <p:cNvSpPr/>
                <p:nvPr/>
              </p:nvSpPr>
              <p:spPr>
                <a:xfrm>
                  <a:off x="4845182" y="3382896"/>
                  <a:ext cx="7519" cy="7621"/>
                </a:xfrm>
                <a:custGeom>
                  <a:rect b="b" l="l" r="r" t="t"/>
                  <a:pathLst>
                    <a:path extrusionOk="0" h="969" w="956">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81" name="Google Shape;4081;p72"/>
              <p:cNvGrpSpPr/>
              <p:nvPr/>
            </p:nvGrpSpPr>
            <p:grpSpPr>
              <a:xfrm>
                <a:off x="4719311" y="3355054"/>
                <a:ext cx="31499" cy="27001"/>
                <a:chOff x="4719311" y="3355054"/>
                <a:chExt cx="31499" cy="27001"/>
              </a:xfrm>
            </p:grpSpPr>
            <p:sp>
              <p:nvSpPr>
                <p:cNvPr id="4082" name="Google Shape;4082;p72"/>
                <p:cNvSpPr/>
                <p:nvPr/>
              </p:nvSpPr>
              <p:spPr>
                <a:xfrm>
                  <a:off x="4719311" y="3355054"/>
                  <a:ext cx="31499" cy="27001"/>
                </a:xfrm>
                <a:custGeom>
                  <a:rect b="b" l="l" r="r" t="t"/>
                  <a:pathLst>
                    <a:path extrusionOk="0" h="3433" w="4005">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3" name="Google Shape;4083;p72"/>
                <p:cNvSpPr/>
                <p:nvPr/>
              </p:nvSpPr>
              <p:spPr>
                <a:xfrm>
                  <a:off x="4733578" y="3364822"/>
                  <a:ext cx="7527" cy="7527"/>
                </a:xfrm>
                <a:custGeom>
                  <a:rect b="b" l="l" r="r" t="t"/>
                  <a:pathLst>
                    <a:path extrusionOk="0" h="957" w="957">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84" name="Google Shape;4084;p72"/>
              <p:cNvGrpSpPr/>
              <p:nvPr/>
            </p:nvGrpSpPr>
            <p:grpSpPr>
              <a:xfrm>
                <a:off x="4798755" y="3450260"/>
                <a:ext cx="26930" cy="26930"/>
                <a:chOff x="4798755" y="3450260"/>
                <a:chExt cx="26930" cy="26930"/>
              </a:xfrm>
            </p:grpSpPr>
            <p:sp>
              <p:nvSpPr>
                <p:cNvPr id="4085" name="Google Shape;4085;p72"/>
                <p:cNvSpPr/>
                <p:nvPr/>
              </p:nvSpPr>
              <p:spPr>
                <a:xfrm>
                  <a:off x="4798755" y="3450260"/>
                  <a:ext cx="26930" cy="26930"/>
                </a:xfrm>
                <a:custGeom>
                  <a:rect b="b" l="l" r="r" t="t"/>
                  <a:pathLst>
                    <a:path extrusionOk="0" h="3424" w="3424">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6" name="Google Shape;4086;p72"/>
                <p:cNvSpPr/>
                <p:nvPr/>
              </p:nvSpPr>
              <p:spPr>
                <a:xfrm>
                  <a:off x="4807218" y="3459871"/>
                  <a:ext cx="8856" cy="7605"/>
                </a:xfrm>
                <a:custGeom>
                  <a:rect b="b" l="l" r="r" t="t"/>
                  <a:pathLst>
                    <a:path extrusionOk="0" h="967" w="1126">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87" name="Google Shape;4087;p72"/>
              <p:cNvGrpSpPr/>
              <p:nvPr/>
            </p:nvGrpSpPr>
            <p:grpSpPr>
              <a:xfrm>
                <a:off x="4645576" y="3467555"/>
                <a:ext cx="31405" cy="26953"/>
                <a:chOff x="4645576" y="3467555"/>
                <a:chExt cx="31405" cy="26953"/>
              </a:xfrm>
            </p:grpSpPr>
            <p:sp>
              <p:nvSpPr>
                <p:cNvPr id="4088" name="Google Shape;4088;p72"/>
                <p:cNvSpPr/>
                <p:nvPr/>
              </p:nvSpPr>
              <p:spPr>
                <a:xfrm>
                  <a:off x="4645576" y="3467555"/>
                  <a:ext cx="31405" cy="26953"/>
                </a:xfrm>
                <a:custGeom>
                  <a:rect b="b" l="l" r="r" t="t"/>
                  <a:pathLst>
                    <a:path extrusionOk="0" h="3427" w="3993">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9" name="Google Shape;4089;p72"/>
                <p:cNvSpPr/>
                <p:nvPr/>
              </p:nvSpPr>
              <p:spPr>
                <a:xfrm>
                  <a:off x="4659749" y="3477182"/>
                  <a:ext cx="7527" cy="7621"/>
                </a:xfrm>
                <a:custGeom>
                  <a:rect b="b" l="l" r="r" t="t"/>
                  <a:pathLst>
                    <a:path extrusionOk="0" h="969" w="957">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90" name="Google Shape;4090;p72"/>
              <p:cNvGrpSpPr/>
              <p:nvPr/>
            </p:nvGrpSpPr>
            <p:grpSpPr>
              <a:xfrm>
                <a:off x="4687631" y="3583965"/>
                <a:ext cx="31499" cy="26898"/>
                <a:chOff x="4687631" y="3583965"/>
                <a:chExt cx="31499" cy="26898"/>
              </a:xfrm>
            </p:grpSpPr>
            <p:sp>
              <p:nvSpPr>
                <p:cNvPr id="4091" name="Google Shape;4091;p72"/>
                <p:cNvSpPr/>
                <p:nvPr/>
              </p:nvSpPr>
              <p:spPr>
                <a:xfrm>
                  <a:off x="4687631" y="3583965"/>
                  <a:ext cx="31499" cy="26898"/>
                </a:xfrm>
                <a:custGeom>
                  <a:rect b="b" l="l" r="r" t="t"/>
                  <a:pathLst>
                    <a:path extrusionOk="0" h="3420" w="4005">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2" name="Google Shape;4092;p72"/>
                <p:cNvSpPr/>
                <p:nvPr/>
              </p:nvSpPr>
              <p:spPr>
                <a:xfrm>
                  <a:off x="4700568" y="3593639"/>
                  <a:ext cx="8950" cy="7582"/>
                </a:xfrm>
                <a:custGeom>
                  <a:rect b="b" l="l" r="r" t="t"/>
                  <a:pathLst>
                    <a:path extrusionOk="0" h="964" w="1138">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93" name="Google Shape;4093;p72"/>
              <p:cNvGrpSpPr/>
              <p:nvPr/>
            </p:nvGrpSpPr>
            <p:grpSpPr>
              <a:xfrm>
                <a:off x="4719311" y="3471314"/>
                <a:ext cx="31499" cy="27001"/>
                <a:chOff x="4719311" y="3471314"/>
                <a:chExt cx="31499" cy="27001"/>
              </a:xfrm>
            </p:grpSpPr>
            <p:sp>
              <p:nvSpPr>
                <p:cNvPr id="4094" name="Google Shape;4094;p72"/>
                <p:cNvSpPr/>
                <p:nvPr/>
              </p:nvSpPr>
              <p:spPr>
                <a:xfrm>
                  <a:off x="4719311" y="3471314"/>
                  <a:ext cx="31499" cy="27001"/>
                </a:xfrm>
                <a:custGeom>
                  <a:rect b="b" l="l" r="r" t="t"/>
                  <a:pathLst>
                    <a:path extrusionOk="0" h="3433" w="4005">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5" name="Google Shape;4095;p72"/>
                <p:cNvSpPr/>
                <p:nvPr/>
              </p:nvSpPr>
              <p:spPr>
                <a:xfrm>
                  <a:off x="4732249" y="3480988"/>
                  <a:ext cx="8856" cy="7605"/>
                </a:xfrm>
                <a:custGeom>
                  <a:rect b="b" l="l" r="r" t="t"/>
                  <a:pathLst>
                    <a:path extrusionOk="0" h="967" w="1126">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96" name="Google Shape;4096;p72"/>
              <p:cNvGrpSpPr/>
              <p:nvPr/>
            </p:nvGrpSpPr>
            <p:grpSpPr>
              <a:xfrm>
                <a:off x="4719311" y="3434404"/>
                <a:ext cx="31499" cy="26898"/>
                <a:chOff x="4719311" y="3434404"/>
                <a:chExt cx="31499" cy="26898"/>
              </a:xfrm>
            </p:grpSpPr>
            <p:sp>
              <p:nvSpPr>
                <p:cNvPr id="4097" name="Google Shape;4097;p72"/>
                <p:cNvSpPr/>
                <p:nvPr/>
              </p:nvSpPr>
              <p:spPr>
                <a:xfrm>
                  <a:off x="4719311" y="3434404"/>
                  <a:ext cx="31499" cy="26898"/>
                </a:xfrm>
                <a:custGeom>
                  <a:rect b="b" l="l" r="r" t="t"/>
                  <a:pathLst>
                    <a:path extrusionOk="0" h="3420" w="4005">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8" name="Google Shape;4098;p72"/>
                <p:cNvSpPr/>
                <p:nvPr/>
              </p:nvSpPr>
              <p:spPr>
                <a:xfrm>
                  <a:off x="4732249" y="3444078"/>
                  <a:ext cx="8856" cy="7582"/>
                </a:xfrm>
                <a:custGeom>
                  <a:rect b="b" l="l" r="r" t="t"/>
                  <a:pathLst>
                    <a:path extrusionOk="0" h="964" w="1126">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99" name="Google Shape;4099;p72"/>
              <p:cNvGrpSpPr/>
              <p:nvPr/>
            </p:nvGrpSpPr>
            <p:grpSpPr>
              <a:xfrm>
                <a:off x="4768876" y="3401772"/>
                <a:ext cx="31499" cy="26898"/>
                <a:chOff x="4768876" y="3401772"/>
                <a:chExt cx="31499" cy="26898"/>
              </a:xfrm>
            </p:grpSpPr>
            <p:sp>
              <p:nvSpPr>
                <p:cNvPr id="4100" name="Google Shape;4100;p72"/>
                <p:cNvSpPr/>
                <p:nvPr/>
              </p:nvSpPr>
              <p:spPr>
                <a:xfrm>
                  <a:off x="4768876" y="3401772"/>
                  <a:ext cx="31499" cy="26898"/>
                </a:xfrm>
                <a:custGeom>
                  <a:rect b="b" l="l" r="r" t="t"/>
                  <a:pathLst>
                    <a:path extrusionOk="0" h="3420" w="4005">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1" name="Google Shape;4101;p72"/>
                <p:cNvSpPr/>
                <p:nvPr/>
              </p:nvSpPr>
              <p:spPr>
                <a:xfrm>
                  <a:off x="4783057" y="3411438"/>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02" name="Google Shape;4102;p72"/>
              <p:cNvGrpSpPr/>
              <p:nvPr/>
            </p:nvGrpSpPr>
            <p:grpSpPr>
              <a:xfrm>
                <a:off x="4762214" y="3471377"/>
                <a:ext cx="26938" cy="26938"/>
                <a:chOff x="4762214" y="3471377"/>
                <a:chExt cx="26938" cy="26938"/>
              </a:xfrm>
            </p:grpSpPr>
            <p:sp>
              <p:nvSpPr>
                <p:cNvPr id="4103" name="Google Shape;4103;p72"/>
                <p:cNvSpPr/>
                <p:nvPr/>
              </p:nvSpPr>
              <p:spPr>
                <a:xfrm>
                  <a:off x="4762214" y="3471377"/>
                  <a:ext cx="26938" cy="26938"/>
                </a:xfrm>
                <a:custGeom>
                  <a:rect b="b" l="l" r="r" t="t"/>
                  <a:pathLst>
                    <a:path extrusionOk="0" h="3425" w="3425">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4" name="Google Shape;4104;p72"/>
                <p:cNvSpPr/>
                <p:nvPr/>
              </p:nvSpPr>
              <p:spPr>
                <a:xfrm>
                  <a:off x="4770591" y="3480988"/>
                  <a:ext cx="8856" cy="7605"/>
                </a:xfrm>
                <a:custGeom>
                  <a:rect b="b" l="l" r="r" t="t"/>
                  <a:pathLst>
                    <a:path extrusionOk="0" h="967" w="1126">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05" name="Google Shape;4105;p72"/>
              <p:cNvGrpSpPr/>
              <p:nvPr/>
            </p:nvGrpSpPr>
            <p:grpSpPr>
              <a:xfrm>
                <a:off x="4790473" y="3344782"/>
                <a:ext cx="31405" cy="26898"/>
                <a:chOff x="4790473" y="3344782"/>
                <a:chExt cx="31405" cy="26898"/>
              </a:xfrm>
            </p:grpSpPr>
            <p:sp>
              <p:nvSpPr>
                <p:cNvPr id="4106" name="Google Shape;4106;p72"/>
                <p:cNvSpPr/>
                <p:nvPr/>
              </p:nvSpPr>
              <p:spPr>
                <a:xfrm>
                  <a:off x="4790473" y="3344782"/>
                  <a:ext cx="31405" cy="26898"/>
                </a:xfrm>
                <a:custGeom>
                  <a:rect b="b" l="l" r="r" t="t"/>
                  <a:pathLst>
                    <a:path extrusionOk="0" h="3420" w="3993">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7" name="Google Shape;4107;p72"/>
                <p:cNvSpPr/>
                <p:nvPr/>
              </p:nvSpPr>
              <p:spPr>
                <a:xfrm>
                  <a:off x="4804654" y="3354456"/>
                  <a:ext cx="7613" cy="7613"/>
                </a:xfrm>
                <a:custGeom>
                  <a:rect b="b" l="l" r="r" t="t"/>
                  <a:pathLst>
                    <a:path extrusionOk="0" h="968"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08" name="Google Shape;4108;p72"/>
              <p:cNvGrpSpPr/>
              <p:nvPr/>
            </p:nvGrpSpPr>
            <p:grpSpPr>
              <a:xfrm>
                <a:off x="4823774" y="3950733"/>
                <a:ext cx="37398" cy="32034"/>
                <a:chOff x="4823774" y="3950733"/>
                <a:chExt cx="37398" cy="32034"/>
              </a:xfrm>
            </p:grpSpPr>
            <p:sp>
              <p:nvSpPr>
                <p:cNvPr id="4109" name="Google Shape;4109;p72"/>
                <p:cNvSpPr/>
                <p:nvPr/>
              </p:nvSpPr>
              <p:spPr>
                <a:xfrm>
                  <a:off x="4823774" y="3950733"/>
                  <a:ext cx="37398" cy="32034"/>
                </a:xfrm>
                <a:custGeom>
                  <a:rect b="b" l="l" r="r" t="t"/>
                  <a:pathLst>
                    <a:path extrusionOk="0" h="4073" w="4755">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0" name="Google Shape;4110;p72"/>
                <p:cNvSpPr/>
                <p:nvPr/>
              </p:nvSpPr>
              <p:spPr>
                <a:xfrm>
                  <a:off x="4836617" y="3960407"/>
                  <a:ext cx="14849" cy="12718"/>
                </a:xfrm>
                <a:custGeom>
                  <a:rect b="b" l="l" r="r" t="t"/>
                  <a:pathLst>
                    <a:path extrusionOk="0" h="1617" w="1888">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11" name="Google Shape;4111;p72"/>
              <p:cNvGrpSpPr/>
              <p:nvPr/>
            </p:nvGrpSpPr>
            <p:grpSpPr>
              <a:xfrm>
                <a:off x="4823396" y="4110566"/>
                <a:ext cx="31405" cy="26906"/>
                <a:chOff x="4823396" y="4110566"/>
                <a:chExt cx="31405" cy="26906"/>
              </a:xfrm>
            </p:grpSpPr>
            <p:sp>
              <p:nvSpPr>
                <p:cNvPr id="4112" name="Google Shape;4112;p72"/>
                <p:cNvSpPr/>
                <p:nvPr/>
              </p:nvSpPr>
              <p:spPr>
                <a:xfrm>
                  <a:off x="4823396" y="4110566"/>
                  <a:ext cx="31405" cy="26906"/>
                </a:xfrm>
                <a:custGeom>
                  <a:rect b="b" l="l" r="r" t="t"/>
                  <a:pathLst>
                    <a:path extrusionOk="0" h="3421" w="3993">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3" name="Google Shape;4113;p72"/>
                <p:cNvSpPr/>
                <p:nvPr/>
              </p:nvSpPr>
              <p:spPr>
                <a:xfrm>
                  <a:off x="4836240" y="4120145"/>
                  <a:ext cx="8950" cy="7684"/>
                </a:xfrm>
                <a:custGeom>
                  <a:rect b="b" l="l" r="r" t="t"/>
                  <a:pathLst>
                    <a:path extrusionOk="0" h="977" w="1138">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14" name="Google Shape;4114;p72"/>
              <p:cNvGrpSpPr/>
              <p:nvPr/>
            </p:nvGrpSpPr>
            <p:grpSpPr>
              <a:xfrm>
                <a:off x="4838332" y="3821150"/>
                <a:ext cx="31499" cy="26898"/>
                <a:chOff x="4838332" y="3821150"/>
                <a:chExt cx="31499" cy="26898"/>
              </a:xfrm>
            </p:grpSpPr>
            <p:sp>
              <p:nvSpPr>
                <p:cNvPr id="4115" name="Google Shape;4115;p72"/>
                <p:cNvSpPr/>
                <p:nvPr/>
              </p:nvSpPr>
              <p:spPr>
                <a:xfrm>
                  <a:off x="4838332" y="3821150"/>
                  <a:ext cx="31499" cy="26898"/>
                </a:xfrm>
                <a:custGeom>
                  <a:rect b="b" l="l" r="r" t="t"/>
                  <a:pathLst>
                    <a:path extrusionOk="0" h="3420" w="4005">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6" name="Google Shape;4116;p72"/>
                <p:cNvSpPr/>
                <p:nvPr/>
              </p:nvSpPr>
              <p:spPr>
                <a:xfrm>
                  <a:off x="4851270" y="3830824"/>
                  <a:ext cx="8950" cy="7582"/>
                </a:xfrm>
                <a:custGeom>
                  <a:rect b="b" l="l" r="r" t="t"/>
                  <a:pathLst>
                    <a:path extrusionOk="0" h="964" w="1138">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17" name="Google Shape;4117;p72"/>
              <p:cNvGrpSpPr/>
              <p:nvPr/>
            </p:nvGrpSpPr>
            <p:grpSpPr>
              <a:xfrm>
                <a:off x="4661275" y="3815007"/>
                <a:ext cx="36824" cy="31523"/>
                <a:chOff x="4661275" y="3815007"/>
                <a:chExt cx="36824" cy="31523"/>
              </a:xfrm>
            </p:grpSpPr>
            <p:sp>
              <p:nvSpPr>
                <p:cNvPr id="4118" name="Google Shape;4118;p72"/>
                <p:cNvSpPr/>
                <p:nvPr/>
              </p:nvSpPr>
              <p:spPr>
                <a:xfrm>
                  <a:off x="4661275" y="3815007"/>
                  <a:ext cx="36824" cy="31523"/>
                </a:xfrm>
                <a:custGeom>
                  <a:rect b="b" l="l" r="r" t="t"/>
                  <a:pathLst>
                    <a:path extrusionOk="0" h="4008" w="4682">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9" name="Google Shape;4119;p72"/>
                <p:cNvSpPr/>
                <p:nvPr/>
              </p:nvSpPr>
              <p:spPr>
                <a:xfrm>
                  <a:off x="4676211" y="3824736"/>
                  <a:ext cx="12183" cy="12183"/>
                </a:xfrm>
                <a:custGeom>
                  <a:rect b="b" l="l" r="r" t="t"/>
                  <a:pathLst>
                    <a:path extrusionOk="0" h="1549" w="1549">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20" name="Google Shape;4120;p72"/>
              <p:cNvGrpSpPr/>
              <p:nvPr/>
            </p:nvGrpSpPr>
            <p:grpSpPr>
              <a:xfrm>
                <a:off x="4558998" y="3851037"/>
                <a:ext cx="33591" cy="28699"/>
                <a:chOff x="4558998" y="3851037"/>
                <a:chExt cx="33591" cy="28699"/>
              </a:xfrm>
            </p:grpSpPr>
            <p:sp>
              <p:nvSpPr>
                <p:cNvPr id="4121" name="Google Shape;4121;p72"/>
                <p:cNvSpPr/>
                <p:nvPr/>
              </p:nvSpPr>
              <p:spPr>
                <a:xfrm>
                  <a:off x="4558998" y="3851037"/>
                  <a:ext cx="33591" cy="28699"/>
                </a:xfrm>
                <a:custGeom>
                  <a:rect b="b" l="l" r="r" t="t"/>
                  <a:pathLst>
                    <a:path extrusionOk="0" h="3649" w="4271">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2" name="Google Shape;4122;p72"/>
                <p:cNvSpPr/>
                <p:nvPr/>
              </p:nvSpPr>
              <p:spPr>
                <a:xfrm>
                  <a:off x="4573557" y="3860695"/>
                  <a:ext cx="9328" cy="9430"/>
                </a:xfrm>
                <a:custGeom>
                  <a:rect b="b" l="l" r="r" t="t"/>
                  <a:pathLst>
                    <a:path extrusionOk="0" h="1199" w="1186">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23" name="Google Shape;4123;p72"/>
              <p:cNvGrpSpPr/>
              <p:nvPr/>
            </p:nvGrpSpPr>
            <p:grpSpPr>
              <a:xfrm>
                <a:off x="4696762" y="3638587"/>
                <a:ext cx="33591" cy="28794"/>
                <a:chOff x="4696762" y="3638587"/>
                <a:chExt cx="33591" cy="28794"/>
              </a:xfrm>
            </p:grpSpPr>
            <p:sp>
              <p:nvSpPr>
                <p:cNvPr id="4124" name="Google Shape;4124;p72"/>
                <p:cNvSpPr/>
                <p:nvPr/>
              </p:nvSpPr>
              <p:spPr>
                <a:xfrm>
                  <a:off x="4696762" y="3638587"/>
                  <a:ext cx="33591" cy="28794"/>
                </a:xfrm>
                <a:custGeom>
                  <a:rect b="b" l="l" r="r" t="t"/>
                  <a:pathLst>
                    <a:path extrusionOk="0" h="3661" w="4271">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5" name="Google Shape;4125;p72"/>
                <p:cNvSpPr/>
                <p:nvPr/>
              </p:nvSpPr>
              <p:spPr>
                <a:xfrm>
                  <a:off x="4711320" y="3648245"/>
                  <a:ext cx="9328" cy="9430"/>
                </a:xfrm>
                <a:custGeom>
                  <a:rect b="b" l="l" r="r" t="t"/>
                  <a:pathLst>
                    <a:path extrusionOk="0" h="1199" w="1186">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26" name="Google Shape;4126;p72"/>
              <p:cNvGrpSpPr/>
              <p:nvPr/>
            </p:nvGrpSpPr>
            <p:grpSpPr>
              <a:xfrm>
                <a:off x="4929479" y="3939140"/>
                <a:ext cx="33497" cy="28692"/>
                <a:chOff x="4929479" y="3939140"/>
                <a:chExt cx="33497" cy="28692"/>
              </a:xfrm>
            </p:grpSpPr>
            <p:sp>
              <p:nvSpPr>
                <p:cNvPr id="4127" name="Google Shape;4127;p72"/>
                <p:cNvSpPr/>
                <p:nvPr/>
              </p:nvSpPr>
              <p:spPr>
                <a:xfrm>
                  <a:off x="4929479" y="3939140"/>
                  <a:ext cx="33497" cy="28692"/>
                </a:xfrm>
                <a:custGeom>
                  <a:rect b="b" l="l" r="r" t="t"/>
                  <a:pathLst>
                    <a:path extrusionOk="0" h="3648" w="4259">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8" name="Google Shape;4128;p72"/>
                <p:cNvSpPr/>
                <p:nvPr/>
              </p:nvSpPr>
              <p:spPr>
                <a:xfrm>
                  <a:off x="4943935" y="3948893"/>
                  <a:ext cx="9430" cy="9328"/>
                </a:xfrm>
                <a:custGeom>
                  <a:rect b="b" l="l" r="r" t="t"/>
                  <a:pathLst>
                    <a:path extrusionOk="0" h="1186" w="1199">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29" name="Google Shape;4129;p72"/>
              <p:cNvGrpSpPr/>
              <p:nvPr/>
            </p:nvGrpSpPr>
            <p:grpSpPr>
              <a:xfrm>
                <a:off x="4907119" y="3986039"/>
                <a:ext cx="33497" cy="28699"/>
                <a:chOff x="4907119" y="3986039"/>
                <a:chExt cx="33497" cy="28699"/>
              </a:xfrm>
            </p:grpSpPr>
            <p:sp>
              <p:nvSpPr>
                <p:cNvPr id="4130" name="Google Shape;4130;p72"/>
                <p:cNvSpPr/>
                <p:nvPr/>
              </p:nvSpPr>
              <p:spPr>
                <a:xfrm>
                  <a:off x="4907119" y="3986039"/>
                  <a:ext cx="33497" cy="28699"/>
                </a:xfrm>
                <a:custGeom>
                  <a:rect b="b" l="l" r="r" t="t"/>
                  <a:pathLst>
                    <a:path extrusionOk="0" h="3649" w="4259">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1" name="Google Shape;4131;p72"/>
                <p:cNvSpPr/>
                <p:nvPr/>
              </p:nvSpPr>
              <p:spPr>
                <a:xfrm>
                  <a:off x="4921583" y="3995705"/>
                  <a:ext cx="9422" cy="9328"/>
                </a:xfrm>
                <a:custGeom>
                  <a:rect b="b" l="l" r="r" t="t"/>
                  <a:pathLst>
                    <a:path extrusionOk="0" h="1186" w="1198">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32" name="Google Shape;4132;p72"/>
              <p:cNvGrpSpPr/>
              <p:nvPr/>
            </p:nvGrpSpPr>
            <p:grpSpPr>
              <a:xfrm>
                <a:off x="4911783" y="4048102"/>
                <a:ext cx="33591" cy="28762"/>
                <a:chOff x="4911783" y="4048102"/>
                <a:chExt cx="33591" cy="28762"/>
              </a:xfrm>
            </p:grpSpPr>
            <p:sp>
              <p:nvSpPr>
                <p:cNvPr id="4133" name="Google Shape;4133;p72"/>
                <p:cNvSpPr/>
                <p:nvPr/>
              </p:nvSpPr>
              <p:spPr>
                <a:xfrm>
                  <a:off x="4911783" y="4048102"/>
                  <a:ext cx="33591" cy="28762"/>
                </a:xfrm>
                <a:custGeom>
                  <a:rect b="b" l="l" r="r" t="t"/>
                  <a:pathLst>
                    <a:path extrusionOk="0" h="3657" w="4271">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4" name="Google Shape;4134;p72"/>
                <p:cNvSpPr/>
                <p:nvPr/>
              </p:nvSpPr>
              <p:spPr>
                <a:xfrm>
                  <a:off x="4926333" y="4057831"/>
                  <a:ext cx="9336" cy="9328"/>
                </a:xfrm>
                <a:custGeom>
                  <a:rect b="b" l="l" r="r" t="t"/>
                  <a:pathLst>
                    <a:path extrusionOk="0" h="1186" w="1187">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35" name="Google Shape;4135;p72"/>
              <p:cNvSpPr/>
              <p:nvPr/>
            </p:nvSpPr>
            <p:spPr>
              <a:xfrm>
                <a:off x="4713506" y="3934476"/>
                <a:ext cx="33497" cy="28692"/>
              </a:xfrm>
              <a:custGeom>
                <a:rect b="b" l="l" r="r" t="t"/>
                <a:pathLst>
                  <a:path extrusionOk="0" h="3648" w="4259">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6" name="Google Shape;4136;p72"/>
              <p:cNvSpPr/>
              <p:nvPr/>
            </p:nvSpPr>
            <p:spPr>
              <a:xfrm>
                <a:off x="4727970" y="3944135"/>
                <a:ext cx="9328" cy="9430"/>
              </a:xfrm>
              <a:custGeom>
                <a:rect b="b" l="l" r="r" t="t"/>
                <a:pathLst>
                  <a:path extrusionOk="0" h="1199" w="1186">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37" name="Google Shape;4137;p72"/>
              <p:cNvGrpSpPr/>
              <p:nvPr/>
            </p:nvGrpSpPr>
            <p:grpSpPr>
              <a:xfrm>
                <a:off x="4762623" y="3837847"/>
                <a:ext cx="42416" cy="36273"/>
                <a:chOff x="4762623" y="3837847"/>
                <a:chExt cx="42416" cy="36273"/>
              </a:xfrm>
            </p:grpSpPr>
            <p:sp>
              <p:nvSpPr>
                <p:cNvPr id="4138" name="Google Shape;4138;p72"/>
                <p:cNvSpPr/>
                <p:nvPr/>
              </p:nvSpPr>
              <p:spPr>
                <a:xfrm>
                  <a:off x="4762623" y="3837847"/>
                  <a:ext cx="42416" cy="36273"/>
                </a:xfrm>
                <a:custGeom>
                  <a:rect b="b" l="l" r="r" t="t"/>
                  <a:pathLst>
                    <a:path extrusionOk="0" h="4612" w="5393">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9" name="Google Shape;4139;p72"/>
                <p:cNvSpPr/>
                <p:nvPr/>
              </p:nvSpPr>
              <p:spPr>
                <a:xfrm>
                  <a:off x="4775538" y="3847568"/>
                  <a:ext cx="19796" cy="16957"/>
                </a:xfrm>
                <a:custGeom>
                  <a:rect b="b" l="l" r="r" t="t"/>
                  <a:pathLst>
                    <a:path extrusionOk="0" h="2156" w="2517">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40" name="Google Shape;4140;p72"/>
              <p:cNvGrpSpPr/>
              <p:nvPr/>
            </p:nvGrpSpPr>
            <p:grpSpPr>
              <a:xfrm>
                <a:off x="4746044" y="4104966"/>
                <a:ext cx="33497" cy="28699"/>
                <a:chOff x="4746044" y="4104966"/>
                <a:chExt cx="33497" cy="28699"/>
              </a:xfrm>
            </p:grpSpPr>
            <p:sp>
              <p:nvSpPr>
                <p:cNvPr id="4141" name="Google Shape;4141;p72"/>
                <p:cNvSpPr/>
                <p:nvPr/>
              </p:nvSpPr>
              <p:spPr>
                <a:xfrm>
                  <a:off x="4746044" y="4104966"/>
                  <a:ext cx="33497" cy="28699"/>
                </a:xfrm>
                <a:custGeom>
                  <a:rect b="b" l="l" r="r" t="t"/>
                  <a:pathLst>
                    <a:path extrusionOk="0" h="3649" w="4259">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2" name="Google Shape;4142;p72"/>
                <p:cNvSpPr/>
                <p:nvPr/>
              </p:nvSpPr>
              <p:spPr>
                <a:xfrm>
                  <a:off x="4758887" y="4114632"/>
                  <a:ext cx="11042" cy="9375"/>
                </a:xfrm>
                <a:custGeom>
                  <a:rect b="b" l="l" r="r" t="t"/>
                  <a:pathLst>
                    <a:path extrusionOk="0" h="1192" w="1404">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43" name="Google Shape;4143;p72"/>
              <p:cNvGrpSpPr/>
              <p:nvPr/>
            </p:nvGrpSpPr>
            <p:grpSpPr>
              <a:xfrm>
                <a:off x="4859646" y="4162554"/>
                <a:ext cx="33591" cy="28762"/>
                <a:chOff x="4859646" y="4162554"/>
                <a:chExt cx="33591" cy="28762"/>
              </a:xfrm>
            </p:grpSpPr>
            <p:sp>
              <p:nvSpPr>
                <p:cNvPr id="4144" name="Google Shape;4144;p72"/>
                <p:cNvSpPr/>
                <p:nvPr/>
              </p:nvSpPr>
              <p:spPr>
                <a:xfrm>
                  <a:off x="4859646" y="4162554"/>
                  <a:ext cx="33591" cy="28762"/>
                </a:xfrm>
                <a:custGeom>
                  <a:rect b="b" l="l" r="r" t="t"/>
                  <a:pathLst>
                    <a:path extrusionOk="0" h="3657" w="4271">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5" name="Google Shape;4145;p72"/>
                <p:cNvSpPr/>
                <p:nvPr/>
              </p:nvSpPr>
              <p:spPr>
                <a:xfrm>
                  <a:off x="4874196" y="4172283"/>
                  <a:ext cx="9336" cy="9336"/>
                </a:xfrm>
                <a:custGeom>
                  <a:rect b="b" l="l" r="r" t="t"/>
                  <a:pathLst>
                    <a:path extrusionOk="0" h="1187" w="1187">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146" name="Google Shape;4146;p72"/>
            <p:cNvGrpSpPr/>
            <p:nvPr/>
          </p:nvGrpSpPr>
          <p:grpSpPr>
            <a:xfrm>
              <a:off x="3597785" y="3274438"/>
              <a:ext cx="855610" cy="1122100"/>
              <a:chOff x="3597785" y="3274438"/>
              <a:chExt cx="855610" cy="1122100"/>
            </a:xfrm>
          </p:grpSpPr>
          <p:grpSp>
            <p:nvGrpSpPr>
              <p:cNvPr id="4147" name="Google Shape;4147;p72"/>
              <p:cNvGrpSpPr/>
              <p:nvPr/>
            </p:nvGrpSpPr>
            <p:grpSpPr>
              <a:xfrm>
                <a:off x="3617857" y="3284717"/>
                <a:ext cx="826785" cy="1099165"/>
                <a:chOff x="3617857" y="3284717"/>
                <a:chExt cx="826785" cy="1099165"/>
              </a:xfrm>
            </p:grpSpPr>
            <p:sp>
              <p:nvSpPr>
                <p:cNvPr id="4148" name="Google Shape;4148;p72"/>
                <p:cNvSpPr/>
                <p:nvPr/>
              </p:nvSpPr>
              <p:spPr>
                <a:xfrm>
                  <a:off x="4155028" y="3869354"/>
                  <a:ext cx="289613" cy="514528"/>
                </a:xfrm>
                <a:custGeom>
                  <a:rect b="b" l="l" r="r" t="t"/>
                  <a:pathLst>
                    <a:path extrusionOk="0" fill="none" h="65420" w="36823">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9" name="Google Shape;4149;p72"/>
                <p:cNvSpPr/>
                <p:nvPr/>
              </p:nvSpPr>
              <p:spPr>
                <a:xfrm>
                  <a:off x="3617857" y="3284717"/>
                  <a:ext cx="662957" cy="685970"/>
                </a:xfrm>
                <a:custGeom>
                  <a:rect b="b" l="l" r="r" t="t"/>
                  <a:pathLst>
                    <a:path extrusionOk="0" fill="none" h="87218" w="84292">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0" name="Google Shape;4150;p72"/>
                <p:cNvSpPr/>
                <p:nvPr/>
              </p:nvSpPr>
              <p:spPr>
                <a:xfrm>
                  <a:off x="4230666" y="3943372"/>
                  <a:ext cx="15612" cy="77934"/>
                </a:xfrm>
                <a:custGeom>
                  <a:rect b="b" l="l" r="r" t="t"/>
                  <a:pathLst>
                    <a:path extrusionOk="0" fill="none" h="9909" w="1985">
                      <a:moveTo>
                        <a:pt x="1984" y="9908"/>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1" name="Google Shape;4151;p72"/>
                <p:cNvSpPr/>
                <p:nvPr/>
              </p:nvSpPr>
              <p:spPr>
                <a:xfrm>
                  <a:off x="4230666" y="3902843"/>
                  <a:ext cx="138817" cy="116937"/>
                </a:xfrm>
                <a:custGeom>
                  <a:rect b="b" l="l" r="r" t="t"/>
                  <a:pathLst>
                    <a:path extrusionOk="0" fill="none" h="14868" w="17650">
                      <a:moveTo>
                        <a:pt x="11952" y="14868"/>
                      </a:moveTo>
                      <a:lnTo>
                        <a:pt x="0" y="4670"/>
                      </a:lnTo>
                      <a:lnTo>
                        <a:pt x="9702" y="1"/>
                      </a:lnTo>
                      <a:lnTo>
                        <a:pt x="17649" y="7489"/>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2" name="Google Shape;4152;p72"/>
                <p:cNvSpPr/>
                <p:nvPr/>
              </p:nvSpPr>
              <p:spPr>
                <a:xfrm>
                  <a:off x="4234473" y="3939573"/>
                  <a:ext cx="143953" cy="22171"/>
                </a:xfrm>
                <a:custGeom>
                  <a:rect b="b" l="l" r="r" t="t"/>
                  <a:pathLst>
                    <a:path extrusionOk="0" fill="none" h="2819" w="18303">
                      <a:moveTo>
                        <a:pt x="0" y="0"/>
                      </a:moveTo>
                      <a:lnTo>
                        <a:pt x="18303" y="28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3" name="Google Shape;4153;p72"/>
                <p:cNvSpPr/>
                <p:nvPr/>
              </p:nvSpPr>
              <p:spPr>
                <a:xfrm>
                  <a:off x="4300405" y="4023579"/>
                  <a:ext cx="24264" cy="112650"/>
                </a:xfrm>
                <a:custGeom>
                  <a:rect b="b" l="l" r="r" t="t"/>
                  <a:pathLst>
                    <a:path extrusionOk="0" fill="none" h="14323" w="3085">
                      <a:moveTo>
                        <a:pt x="0" y="14323"/>
                      </a:moveTo>
                      <a:lnTo>
                        <a:pt x="3085"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4" name="Google Shape;4154;p72"/>
                <p:cNvSpPr/>
                <p:nvPr/>
              </p:nvSpPr>
              <p:spPr>
                <a:xfrm>
                  <a:off x="4324661" y="4019772"/>
                  <a:ext cx="40544" cy="140154"/>
                </a:xfrm>
                <a:custGeom>
                  <a:rect b="b" l="l" r="r" t="t"/>
                  <a:pathLst>
                    <a:path extrusionOk="0" fill="none" h="17820" w="5155">
                      <a:moveTo>
                        <a:pt x="1" y="1"/>
                      </a:moveTo>
                      <a:lnTo>
                        <a:pt x="5154" y="178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5" name="Google Shape;4155;p72"/>
                <p:cNvSpPr/>
                <p:nvPr/>
              </p:nvSpPr>
              <p:spPr>
                <a:xfrm>
                  <a:off x="4324661" y="4019772"/>
                  <a:ext cx="104282" cy="52522"/>
                </a:xfrm>
                <a:custGeom>
                  <a:rect b="b" l="l" r="r" t="t"/>
                  <a:pathLst>
                    <a:path extrusionOk="0" fill="none" h="6678" w="13259">
                      <a:moveTo>
                        <a:pt x="1" y="1"/>
                      </a:moveTo>
                      <a:lnTo>
                        <a:pt x="13259" y="667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6" name="Google Shape;4156;p72"/>
                <p:cNvSpPr/>
                <p:nvPr/>
              </p:nvSpPr>
              <p:spPr>
                <a:xfrm>
                  <a:off x="4328467" y="3989901"/>
                  <a:ext cx="113421" cy="29879"/>
                </a:xfrm>
                <a:custGeom>
                  <a:rect b="b" l="l" r="r" t="t"/>
                  <a:pathLst>
                    <a:path extrusionOk="0" fill="none" h="3799" w="14421">
                      <a:moveTo>
                        <a:pt x="14420" y="0"/>
                      </a:moveTo>
                      <a:lnTo>
                        <a:pt x="1" y="379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7" name="Google Shape;4157;p72"/>
                <p:cNvSpPr/>
                <p:nvPr/>
              </p:nvSpPr>
              <p:spPr>
                <a:xfrm>
                  <a:off x="4224193" y="4019772"/>
                  <a:ext cx="23886" cy="76975"/>
                </a:xfrm>
                <a:custGeom>
                  <a:rect b="b" l="l" r="r" t="t"/>
                  <a:pathLst>
                    <a:path extrusionOk="0" fill="none" h="9787" w="3037">
                      <a:moveTo>
                        <a:pt x="1" y="9787"/>
                      </a:moveTo>
                      <a:lnTo>
                        <a:pt x="3037"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8" name="Google Shape;4158;p72"/>
                <p:cNvSpPr/>
                <p:nvPr/>
              </p:nvSpPr>
              <p:spPr>
                <a:xfrm>
                  <a:off x="4248071" y="4019772"/>
                  <a:ext cx="52342" cy="116457"/>
                </a:xfrm>
                <a:custGeom>
                  <a:rect b="b" l="l" r="r" t="t"/>
                  <a:pathLst>
                    <a:path extrusionOk="0" fill="none" h="14807" w="6655">
                      <a:moveTo>
                        <a:pt x="1" y="1"/>
                      </a:moveTo>
                      <a:lnTo>
                        <a:pt x="6654" y="1480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9" name="Google Shape;4159;p72"/>
                <p:cNvSpPr/>
                <p:nvPr/>
              </p:nvSpPr>
              <p:spPr>
                <a:xfrm>
                  <a:off x="4300405" y="4138982"/>
                  <a:ext cx="6567" cy="119029"/>
                </a:xfrm>
                <a:custGeom>
                  <a:rect b="b" l="l" r="r" t="t"/>
                  <a:pathLst>
                    <a:path extrusionOk="0" fill="none" h="15134" w="835">
                      <a:moveTo>
                        <a:pt x="0" y="1"/>
                      </a:moveTo>
                      <a:lnTo>
                        <a:pt x="835" y="1513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0" name="Google Shape;4160;p72"/>
                <p:cNvSpPr/>
                <p:nvPr/>
              </p:nvSpPr>
              <p:spPr>
                <a:xfrm>
                  <a:off x="4219726" y="4200164"/>
                  <a:ext cx="85343" cy="60513"/>
                </a:xfrm>
                <a:custGeom>
                  <a:rect b="b" l="l" r="r" t="t"/>
                  <a:pathLst>
                    <a:path extrusionOk="0" fill="none" h="7694" w="10851">
                      <a:moveTo>
                        <a:pt x="0" y="0"/>
                      </a:moveTo>
                      <a:lnTo>
                        <a:pt x="10851" y="769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1" name="Google Shape;4161;p72"/>
                <p:cNvSpPr/>
                <p:nvPr/>
              </p:nvSpPr>
              <p:spPr>
                <a:xfrm>
                  <a:off x="4223430" y="4137275"/>
                  <a:ext cx="81930" cy="15132"/>
                </a:xfrm>
                <a:custGeom>
                  <a:rect b="b" l="l" r="r" t="t"/>
                  <a:pathLst>
                    <a:path extrusionOk="0" fill="none" h="1924" w="10417">
                      <a:moveTo>
                        <a:pt x="1" y="1923"/>
                      </a:moveTo>
                      <a:lnTo>
                        <a:pt x="1041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2" name="Google Shape;4162;p72"/>
                <p:cNvSpPr/>
                <p:nvPr/>
              </p:nvSpPr>
              <p:spPr>
                <a:xfrm>
                  <a:off x="4303638" y="4138982"/>
                  <a:ext cx="59947" cy="23894"/>
                </a:xfrm>
                <a:custGeom>
                  <a:rect b="b" l="l" r="r" t="t"/>
                  <a:pathLst>
                    <a:path extrusionOk="0" fill="none" h="3038" w="7622">
                      <a:moveTo>
                        <a:pt x="7621" y="3037"/>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3" name="Google Shape;4163;p72"/>
                <p:cNvSpPr/>
                <p:nvPr/>
              </p:nvSpPr>
              <p:spPr>
                <a:xfrm>
                  <a:off x="4201644" y="4267237"/>
                  <a:ext cx="39970" cy="77164"/>
                </a:xfrm>
                <a:custGeom>
                  <a:rect b="b" l="l" r="r" t="t"/>
                  <a:pathLst>
                    <a:path extrusionOk="0" fill="none" h="9811" w="5082">
                      <a:moveTo>
                        <a:pt x="1" y="0"/>
                      </a:moveTo>
                      <a:lnTo>
                        <a:pt x="5081" y="981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4" name="Google Shape;4164;p72"/>
                <p:cNvSpPr/>
                <p:nvPr/>
              </p:nvSpPr>
              <p:spPr>
                <a:xfrm>
                  <a:off x="4203831" y="4258003"/>
                  <a:ext cx="103142" cy="9241"/>
                </a:xfrm>
                <a:custGeom>
                  <a:rect b="b" l="l" r="r" t="t"/>
                  <a:pathLst>
                    <a:path extrusionOk="0" fill="none" h="1175" w="13114">
                      <a:moveTo>
                        <a:pt x="1" y="1174"/>
                      </a:moveTo>
                      <a:lnTo>
                        <a:pt x="1311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5" name="Google Shape;4165;p72"/>
                <p:cNvSpPr/>
                <p:nvPr/>
              </p:nvSpPr>
              <p:spPr>
                <a:xfrm>
                  <a:off x="4179001" y="3943372"/>
                  <a:ext cx="51673" cy="104951"/>
                </a:xfrm>
                <a:custGeom>
                  <a:rect b="b" l="l" r="r" t="t"/>
                  <a:pathLst>
                    <a:path extrusionOk="0" fill="none" h="13344" w="6570">
                      <a:moveTo>
                        <a:pt x="1" y="13344"/>
                      </a:moveTo>
                      <a:lnTo>
                        <a:pt x="656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6" name="Google Shape;4166;p72"/>
                <p:cNvSpPr/>
                <p:nvPr/>
              </p:nvSpPr>
              <p:spPr>
                <a:xfrm>
                  <a:off x="4248071" y="4019772"/>
                  <a:ext cx="76597" cy="8"/>
                </a:xfrm>
                <a:custGeom>
                  <a:rect b="b" l="l" r="r" t="t"/>
                  <a:pathLst>
                    <a:path extrusionOk="0" fill="none" h="1" w="9739">
                      <a:moveTo>
                        <a:pt x="1" y="1"/>
                      </a:moveTo>
                      <a:lnTo>
                        <a:pt x="973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7" name="Google Shape;4167;p72"/>
                <p:cNvSpPr/>
                <p:nvPr/>
              </p:nvSpPr>
              <p:spPr>
                <a:xfrm>
                  <a:off x="4219529" y="4138982"/>
                  <a:ext cx="84116" cy="63282"/>
                </a:xfrm>
                <a:custGeom>
                  <a:rect b="b" l="l" r="r" t="t"/>
                  <a:pathLst>
                    <a:path extrusionOk="0" fill="none" h="8046" w="10695">
                      <a:moveTo>
                        <a:pt x="1" y="8045"/>
                      </a:moveTo>
                      <a:lnTo>
                        <a:pt x="1069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8" name="Google Shape;4168;p72"/>
                <p:cNvSpPr/>
                <p:nvPr/>
              </p:nvSpPr>
              <p:spPr>
                <a:xfrm>
                  <a:off x="3654964" y="3289853"/>
                  <a:ext cx="46820" cy="63848"/>
                </a:xfrm>
                <a:custGeom>
                  <a:rect b="b" l="l" r="r" t="t"/>
                  <a:pathLst>
                    <a:path extrusionOk="0" fill="none" h="8118" w="5953">
                      <a:moveTo>
                        <a:pt x="1" y="0"/>
                      </a:moveTo>
                      <a:lnTo>
                        <a:pt x="5952" y="811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9" name="Google Shape;4169;p72"/>
                <p:cNvSpPr/>
                <p:nvPr/>
              </p:nvSpPr>
              <p:spPr>
                <a:xfrm>
                  <a:off x="3619760" y="3353693"/>
                  <a:ext cx="85736" cy="36730"/>
                </a:xfrm>
                <a:custGeom>
                  <a:rect b="b" l="l" r="r" t="t"/>
                  <a:pathLst>
                    <a:path extrusionOk="0" fill="none" h="4670" w="10901">
                      <a:moveTo>
                        <a:pt x="1" y="4670"/>
                      </a:moveTo>
                      <a:lnTo>
                        <a:pt x="1090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0" name="Google Shape;4170;p72"/>
                <p:cNvSpPr/>
                <p:nvPr/>
              </p:nvSpPr>
              <p:spPr>
                <a:xfrm>
                  <a:off x="3703011" y="3354739"/>
                  <a:ext cx="70415" cy="79350"/>
                </a:xfrm>
                <a:custGeom>
                  <a:rect b="b" l="l" r="r" t="t"/>
                  <a:pathLst>
                    <a:path extrusionOk="0" fill="none" h="10089" w="8953">
                      <a:moveTo>
                        <a:pt x="1" y="0"/>
                      </a:moveTo>
                      <a:lnTo>
                        <a:pt x="8952" y="1008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1" name="Google Shape;4171;p72"/>
                <p:cNvSpPr/>
                <p:nvPr/>
              </p:nvSpPr>
              <p:spPr>
                <a:xfrm>
                  <a:off x="3779884" y="3366443"/>
                  <a:ext cx="34449" cy="67647"/>
                </a:xfrm>
                <a:custGeom>
                  <a:rect b="b" l="l" r="r" t="t"/>
                  <a:pathLst>
                    <a:path extrusionOk="0" fill="none" h="8601" w="4380">
                      <a:moveTo>
                        <a:pt x="1" y="8601"/>
                      </a:moveTo>
                      <a:lnTo>
                        <a:pt x="438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2" name="Google Shape;4172;p72"/>
                <p:cNvSpPr/>
                <p:nvPr/>
              </p:nvSpPr>
              <p:spPr>
                <a:xfrm>
                  <a:off x="3701776" y="3353693"/>
                  <a:ext cx="116363" cy="12757"/>
                </a:xfrm>
                <a:custGeom>
                  <a:rect b="b" l="l" r="r" t="t"/>
                  <a:pathLst>
                    <a:path extrusionOk="0" fill="none" h="1622" w="14795">
                      <a:moveTo>
                        <a:pt x="14795" y="1621"/>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3" name="Google Shape;4173;p72"/>
                <p:cNvSpPr/>
                <p:nvPr/>
              </p:nvSpPr>
              <p:spPr>
                <a:xfrm>
                  <a:off x="3701776" y="3313063"/>
                  <a:ext cx="227204" cy="40638"/>
                </a:xfrm>
                <a:custGeom>
                  <a:rect b="b" l="l" r="r" t="t"/>
                  <a:pathLst>
                    <a:path extrusionOk="0" fill="none" h="5167" w="28888">
                      <a:moveTo>
                        <a:pt x="28887" y="1"/>
                      </a:moveTo>
                      <a:lnTo>
                        <a:pt x="0" y="51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4" name="Google Shape;4174;p72"/>
                <p:cNvSpPr/>
                <p:nvPr/>
              </p:nvSpPr>
              <p:spPr>
                <a:xfrm>
                  <a:off x="3888633" y="3313063"/>
                  <a:ext cx="40347" cy="114467"/>
                </a:xfrm>
                <a:custGeom>
                  <a:rect b="b" l="l" r="r" t="t"/>
                  <a:pathLst>
                    <a:path extrusionOk="0" fill="none" h="14554" w="5130">
                      <a:moveTo>
                        <a:pt x="5129" y="1"/>
                      </a:moveTo>
                      <a:lnTo>
                        <a:pt x="0" y="1455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5" name="Google Shape;4175;p72"/>
                <p:cNvSpPr/>
                <p:nvPr/>
              </p:nvSpPr>
              <p:spPr>
                <a:xfrm>
                  <a:off x="3814325" y="3366443"/>
                  <a:ext cx="74316" cy="61087"/>
                </a:xfrm>
                <a:custGeom>
                  <a:rect b="b" l="l" r="r" t="t"/>
                  <a:pathLst>
                    <a:path extrusionOk="0" fill="none" h="7767" w="9449">
                      <a:moveTo>
                        <a:pt x="1" y="0"/>
                      </a:moveTo>
                      <a:lnTo>
                        <a:pt x="9448" y="77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6" name="Google Shape;4176;p72"/>
                <p:cNvSpPr/>
                <p:nvPr/>
              </p:nvSpPr>
              <p:spPr>
                <a:xfrm>
                  <a:off x="3838399" y="3427522"/>
                  <a:ext cx="50242" cy="67749"/>
                </a:xfrm>
                <a:custGeom>
                  <a:rect b="b" l="l" r="r" t="t"/>
                  <a:pathLst>
                    <a:path extrusionOk="0" fill="none" h="8614" w="6388">
                      <a:moveTo>
                        <a:pt x="0" y="8613"/>
                      </a:moveTo>
                      <a:lnTo>
                        <a:pt x="638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7" name="Google Shape;4177;p72"/>
                <p:cNvSpPr/>
                <p:nvPr/>
              </p:nvSpPr>
              <p:spPr>
                <a:xfrm>
                  <a:off x="3814325" y="3313063"/>
                  <a:ext cx="114656" cy="53388"/>
                </a:xfrm>
                <a:custGeom>
                  <a:rect b="b" l="l" r="r" t="t"/>
                  <a:pathLst>
                    <a:path extrusionOk="0" fill="none" h="6788" w="14578">
                      <a:moveTo>
                        <a:pt x="1" y="6787"/>
                      </a:moveTo>
                      <a:lnTo>
                        <a:pt x="14577"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8" name="Google Shape;4178;p72"/>
                <p:cNvSpPr/>
                <p:nvPr/>
              </p:nvSpPr>
              <p:spPr>
                <a:xfrm>
                  <a:off x="3888633" y="3427522"/>
                  <a:ext cx="55377" cy="76212"/>
                </a:xfrm>
                <a:custGeom>
                  <a:rect b="b" l="l" r="r" t="t"/>
                  <a:pathLst>
                    <a:path extrusionOk="0" fill="none" h="9690" w="7041">
                      <a:moveTo>
                        <a:pt x="0" y="0"/>
                      </a:moveTo>
                      <a:lnTo>
                        <a:pt x="7041" y="969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9" name="Google Shape;4179;p72"/>
                <p:cNvSpPr/>
                <p:nvPr/>
              </p:nvSpPr>
              <p:spPr>
                <a:xfrm>
                  <a:off x="3944003" y="3406208"/>
                  <a:ext cx="40631" cy="97526"/>
                </a:xfrm>
                <a:custGeom>
                  <a:rect b="b" l="l" r="r" t="t"/>
                  <a:pathLst>
                    <a:path extrusionOk="0" fill="none" h="12400" w="5166">
                      <a:moveTo>
                        <a:pt x="1" y="12400"/>
                      </a:moveTo>
                      <a:lnTo>
                        <a:pt x="516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0" name="Google Shape;4180;p72"/>
                <p:cNvSpPr/>
                <p:nvPr/>
              </p:nvSpPr>
              <p:spPr>
                <a:xfrm>
                  <a:off x="3984625" y="3357500"/>
                  <a:ext cx="55291" cy="48716"/>
                </a:xfrm>
                <a:custGeom>
                  <a:rect b="b" l="l" r="r" t="t"/>
                  <a:pathLst>
                    <a:path extrusionOk="0" fill="none" h="6194" w="7030">
                      <a:moveTo>
                        <a:pt x="1" y="6194"/>
                      </a:moveTo>
                      <a:lnTo>
                        <a:pt x="702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1" name="Google Shape;4181;p72"/>
                <p:cNvSpPr/>
                <p:nvPr/>
              </p:nvSpPr>
              <p:spPr>
                <a:xfrm>
                  <a:off x="3888633" y="3406208"/>
                  <a:ext cx="96000" cy="21322"/>
                </a:xfrm>
                <a:custGeom>
                  <a:rect b="b" l="l" r="r" t="t"/>
                  <a:pathLst>
                    <a:path extrusionOk="0" fill="none" h="2711" w="12206">
                      <a:moveTo>
                        <a:pt x="0" y="2710"/>
                      </a:moveTo>
                      <a:lnTo>
                        <a:pt x="1220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2" name="Google Shape;4182;p72"/>
                <p:cNvSpPr/>
                <p:nvPr/>
              </p:nvSpPr>
              <p:spPr>
                <a:xfrm>
                  <a:off x="3984625" y="3406208"/>
                  <a:ext cx="42251" cy="136348"/>
                </a:xfrm>
                <a:custGeom>
                  <a:rect b="b" l="l" r="r" t="t"/>
                  <a:pathLst>
                    <a:path extrusionOk="0" fill="none" h="17336" w="5372">
                      <a:moveTo>
                        <a:pt x="1" y="1"/>
                      </a:moveTo>
                      <a:lnTo>
                        <a:pt x="5372" y="173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3" name="Google Shape;4183;p72"/>
                <p:cNvSpPr/>
                <p:nvPr/>
              </p:nvSpPr>
              <p:spPr>
                <a:xfrm>
                  <a:off x="4026868" y="3427522"/>
                  <a:ext cx="35597" cy="115033"/>
                </a:xfrm>
                <a:custGeom>
                  <a:rect b="b" l="l" r="r" t="t"/>
                  <a:pathLst>
                    <a:path extrusionOk="0" fill="none" h="14626" w="4526">
                      <a:moveTo>
                        <a:pt x="1" y="14625"/>
                      </a:moveTo>
                      <a:lnTo>
                        <a:pt x="4525"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4" name="Google Shape;4184;p72"/>
                <p:cNvSpPr/>
                <p:nvPr/>
              </p:nvSpPr>
              <p:spPr>
                <a:xfrm>
                  <a:off x="3876261" y="3542548"/>
                  <a:ext cx="150615" cy="52051"/>
                </a:xfrm>
                <a:custGeom>
                  <a:rect b="b" l="l" r="r" t="t"/>
                  <a:pathLst>
                    <a:path extrusionOk="0" fill="none" h="6618" w="19150">
                      <a:moveTo>
                        <a:pt x="1" y="6617"/>
                      </a:moveTo>
                      <a:lnTo>
                        <a:pt x="1915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5" name="Google Shape;4185;p72"/>
                <p:cNvSpPr/>
                <p:nvPr/>
              </p:nvSpPr>
              <p:spPr>
                <a:xfrm>
                  <a:off x="4006702" y="3542548"/>
                  <a:ext cx="20174" cy="99044"/>
                </a:xfrm>
                <a:custGeom>
                  <a:rect b="b" l="l" r="r" t="t"/>
                  <a:pathLst>
                    <a:path extrusionOk="0" fill="none" h="12593" w="2565">
                      <a:moveTo>
                        <a:pt x="2565" y="0"/>
                      </a:moveTo>
                      <a:lnTo>
                        <a:pt x="0" y="1259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6" name="Google Shape;4186;p72"/>
                <p:cNvSpPr/>
                <p:nvPr/>
              </p:nvSpPr>
              <p:spPr>
                <a:xfrm>
                  <a:off x="3912700" y="3641584"/>
                  <a:ext cx="97817" cy="41779"/>
                </a:xfrm>
                <a:custGeom>
                  <a:rect b="b" l="l" r="r" t="t"/>
                  <a:pathLst>
                    <a:path extrusionOk="0" fill="none" h="5312" w="12437">
                      <a:moveTo>
                        <a:pt x="1" y="5311"/>
                      </a:moveTo>
                      <a:lnTo>
                        <a:pt x="1243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7" name="Google Shape;4187;p72"/>
                <p:cNvSpPr/>
                <p:nvPr/>
              </p:nvSpPr>
              <p:spPr>
                <a:xfrm>
                  <a:off x="3875601" y="3503726"/>
                  <a:ext cx="68410" cy="89158"/>
                </a:xfrm>
                <a:custGeom>
                  <a:rect b="b" l="l" r="r" t="t"/>
                  <a:pathLst>
                    <a:path extrusionOk="0" fill="none" h="11336" w="8698">
                      <a:moveTo>
                        <a:pt x="8698" y="1"/>
                      </a:moveTo>
                      <a:lnTo>
                        <a:pt x="0" y="113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8" name="Google Shape;4188;p72"/>
                <p:cNvSpPr/>
                <p:nvPr/>
              </p:nvSpPr>
              <p:spPr>
                <a:xfrm>
                  <a:off x="3944003" y="3503726"/>
                  <a:ext cx="89441" cy="36163"/>
                </a:xfrm>
                <a:custGeom>
                  <a:rect b="b" l="l" r="r" t="t"/>
                  <a:pathLst>
                    <a:path extrusionOk="0" fill="none" h="4598" w="11372">
                      <a:moveTo>
                        <a:pt x="1" y="1"/>
                      </a:moveTo>
                      <a:lnTo>
                        <a:pt x="11372" y="459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9" name="Google Shape;4189;p72"/>
                <p:cNvSpPr/>
                <p:nvPr/>
              </p:nvSpPr>
              <p:spPr>
                <a:xfrm>
                  <a:off x="4033436" y="3490599"/>
                  <a:ext cx="132824" cy="49290"/>
                </a:xfrm>
                <a:custGeom>
                  <a:rect b="b" l="l" r="r" t="t"/>
                  <a:pathLst>
                    <a:path extrusionOk="0" fill="none" h="6267" w="16888">
                      <a:moveTo>
                        <a:pt x="1" y="6267"/>
                      </a:moveTo>
                      <a:lnTo>
                        <a:pt x="1688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0" name="Google Shape;4190;p72"/>
                <p:cNvSpPr/>
                <p:nvPr/>
              </p:nvSpPr>
              <p:spPr>
                <a:xfrm>
                  <a:off x="4166252" y="3490599"/>
                  <a:ext cx="73459" cy="95528"/>
                </a:xfrm>
                <a:custGeom>
                  <a:rect b="b" l="l" r="r" t="t"/>
                  <a:pathLst>
                    <a:path extrusionOk="0" fill="none" h="12146" w="9340">
                      <a:moveTo>
                        <a:pt x="1" y="0"/>
                      </a:moveTo>
                      <a:lnTo>
                        <a:pt x="9339" y="121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1" name="Google Shape;4191;p72"/>
                <p:cNvSpPr/>
                <p:nvPr/>
              </p:nvSpPr>
              <p:spPr>
                <a:xfrm>
                  <a:off x="4027726" y="3539882"/>
                  <a:ext cx="211985" cy="39970"/>
                </a:xfrm>
                <a:custGeom>
                  <a:rect b="b" l="l" r="r" t="t"/>
                  <a:pathLst>
                    <a:path extrusionOk="0" fill="none" h="5082" w="26953">
                      <a:moveTo>
                        <a:pt x="26952" y="5081"/>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2" name="Google Shape;4192;p72"/>
                <p:cNvSpPr/>
                <p:nvPr/>
              </p:nvSpPr>
              <p:spPr>
                <a:xfrm>
                  <a:off x="4027726" y="3539882"/>
                  <a:ext cx="99720" cy="174878"/>
                </a:xfrm>
                <a:custGeom>
                  <a:rect b="b" l="l" r="r" t="t"/>
                  <a:pathLst>
                    <a:path extrusionOk="0" fill="none" h="22235" w="12679">
                      <a:moveTo>
                        <a:pt x="1" y="1"/>
                      </a:moveTo>
                      <a:lnTo>
                        <a:pt x="12678" y="2223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3" name="Google Shape;4193;p72"/>
                <p:cNvSpPr/>
                <p:nvPr/>
              </p:nvSpPr>
              <p:spPr>
                <a:xfrm>
                  <a:off x="4027726" y="3539882"/>
                  <a:ext cx="159754" cy="111707"/>
                </a:xfrm>
                <a:custGeom>
                  <a:rect b="b" l="l" r="r" t="t"/>
                  <a:pathLst>
                    <a:path extrusionOk="0" fill="none" h="14203" w="20312">
                      <a:moveTo>
                        <a:pt x="1" y="1"/>
                      </a:moveTo>
                      <a:lnTo>
                        <a:pt x="20311" y="142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4" name="Google Shape;4194;p72"/>
                <p:cNvSpPr/>
                <p:nvPr/>
              </p:nvSpPr>
              <p:spPr>
                <a:xfrm>
                  <a:off x="4006702" y="3641584"/>
                  <a:ext cx="120743" cy="73176"/>
                </a:xfrm>
                <a:custGeom>
                  <a:rect b="b" l="l" r="r" t="t"/>
                  <a:pathLst>
                    <a:path extrusionOk="0" fill="none" h="9304" w="15352">
                      <a:moveTo>
                        <a:pt x="0" y="1"/>
                      </a:moveTo>
                      <a:lnTo>
                        <a:pt x="15351" y="930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5" name="Google Shape;4195;p72"/>
                <p:cNvSpPr/>
                <p:nvPr/>
              </p:nvSpPr>
              <p:spPr>
                <a:xfrm>
                  <a:off x="4006702" y="3641584"/>
                  <a:ext cx="39773" cy="140249"/>
                </a:xfrm>
                <a:custGeom>
                  <a:rect b="b" l="l" r="r" t="t"/>
                  <a:pathLst>
                    <a:path extrusionOk="0" fill="none" h="17832" w="5057">
                      <a:moveTo>
                        <a:pt x="5057" y="17832"/>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6" name="Google Shape;4196;p72"/>
                <p:cNvSpPr/>
                <p:nvPr/>
              </p:nvSpPr>
              <p:spPr>
                <a:xfrm>
                  <a:off x="3996423" y="3784585"/>
                  <a:ext cx="51862" cy="10280"/>
                </a:xfrm>
                <a:custGeom>
                  <a:rect b="b" l="l" r="r" t="t"/>
                  <a:pathLst>
                    <a:path extrusionOk="0" fill="none" h="1307" w="6594">
                      <a:moveTo>
                        <a:pt x="1" y="1307"/>
                      </a:moveTo>
                      <a:lnTo>
                        <a:pt x="659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7" name="Google Shape;4197;p72"/>
                <p:cNvSpPr/>
                <p:nvPr/>
              </p:nvSpPr>
              <p:spPr>
                <a:xfrm>
                  <a:off x="4048277" y="3784585"/>
                  <a:ext cx="47583" cy="68890"/>
                </a:xfrm>
                <a:custGeom>
                  <a:rect b="b" l="l" r="r" t="t"/>
                  <a:pathLst>
                    <a:path extrusionOk="0" fill="none" h="8759" w="6050">
                      <a:moveTo>
                        <a:pt x="1" y="0"/>
                      </a:moveTo>
                      <a:lnTo>
                        <a:pt x="6049" y="875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8" name="Google Shape;4198;p72"/>
                <p:cNvSpPr/>
                <p:nvPr/>
              </p:nvSpPr>
              <p:spPr>
                <a:xfrm>
                  <a:off x="4095947" y="3788392"/>
                  <a:ext cx="10280" cy="64894"/>
                </a:xfrm>
                <a:custGeom>
                  <a:rect b="b" l="l" r="r" t="t"/>
                  <a:pathLst>
                    <a:path extrusionOk="0" fill="none" h="8251" w="1307">
                      <a:moveTo>
                        <a:pt x="0" y="8250"/>
                      </a:moveTo>
                      <a:lnTo>
                        <a:pt x="130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9" name="Google Shape;4199;p72"/>
                <p:cNvSpPr/>
                <p:nvPr/>
              </p:nvSpPr>
              <p:spPr>
                <a:xfrm>
                  <a:off x="4095852" y="3853467"/>
                  <a:ext cx="45672" cy="15895"/>
                </a:xfrm>
                <a:custGeom>
                  <a:rect b="b" l="l" r="r" t="t"/>
                  <a:pathLst>
                    <a:path extrusionOk="0" fill="none" h="2021" w="5807">
                      <a:moveTo>
                        <a:pt x="0" y="0"/>
                      </a:moveTo>
                      <a:lnTo>
                        <a:pt x="5807" y="20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0" name="Google Shape;4200;p72"/>
                <p:cNvSpPr/>
                <p:nvPr/>
              </p:nvSpPr>
              <p:spPr>
                <a:xfrm>
                  <a:off x="4138567" y="3868308"/>
                  <a:ext cx="16469" cy="101710"/>
                </a:xfrm>
                <a:custGeom>
                  <a:rect b="b" l="l" r="r" t="t"/>
                  <a:pathLst>
                    <a:path extrusionOk="0" fill="none" h="12932" w="2094">
                      <a:moveTo>
                        <a:pt x="1" y="1"/>
                      </a:moveTo>
                      <a:lnTo>
                        <a:pt x="2093" y="1293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1" name="Google Shape;4201;p72"/>
                <p:cNvSpPr/>
                <p:nvPr/>
              </p:nvSpPr>
              <p:spPr>
                <a:xfrm>
                  <a:off x="3875601" y="3592876"/>
                  <a:ext cx="131110" cy="48716"/>
                </a:xfrm>
                <a:custGeom>
                  <a:rect b="b" l="l" r="r" t="t"/>
                  <a:pathLst>
                    <a:path extrusionOk="0" fill="none" h="6194" w="16670">
                      <a:moveTo>
                        <a:pt x="0" y="0"/>
                      </a:moveTo>
                      <a:lnTo>
                        <a:pt x="16669" y="619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2" name="Google Shape;4202;p72"/>
                <p:cNvSpPr/>
                <p:nvPr/>
              </p:nvSpPr>
              <p:spPr>
                <a:xfrm>
                  <a:off x="4164828" y="3394410"/>
                  <a:ext cx="26458" cy="93153"/>
                </a:xfrm>
                <a:custGeom>
                  <a:rect b="b" l="l" r="r" t="t"/>
                  <a:pathLst>
                    <a:path extrusionOk="0" fill="none" h="11844" w="3364">
                      <a:moveTo>
                        <a:pt x="0" y="11843"/>
                      </a:moveTo>
                      <a:lnTo>
                        <a:pt x="336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3" name="Google Shape;4203;p72"/>
                <p:cNvSpPr/>
                <p:nvPr/>
              </p:nvSpPr>
              <p:spPr>
                <a:xfrm>
                  <a:off x="4191278" y="3394410"/>
                  <a:ext cx="86586" cy="52719"/>
                </a:xfrm>
                <a:custGeom>
                  <a:rect b="b" l="l" r="r" t="t"/>
                  <a:pathLst>
                    <a:path extrusionOk="0" fill="none" h="6703" w="11009">
                      <a:moveTo>
                        <a:pt x="0" y="1"/>
                      </a:moveTo>
                      <a:lnTo>
                        <a:pt x="11008" y="67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04" name="Google Shape;4204;p72"/>
              <p:cNvGrpSpPr/>
              <p:nvPr/>
            </p:nvGrpSpPr>
            <p:grpSpPr>
              <a:xfrm>
                <a:off x="4180904" y="4251758"/>
                <a:ext cx="37783" cy="32420"/>
                <a:chOff x="4180904" y="4251758"/>
                <a:chExt cx="37783" cy="32420"/>
              </a:xfrm>
            </p:grpSpPr>
            <p:sp>
              <p:nvSpPr>
                <p:cNvPr id="4205" name="Google Shape;4205;p72"/>
                <p:cNvSpPr/>
                <p:nvPr/>
              </p:nvSpPr>
              <p:spPr>
                <a:xfrm>
                  <a:off x="4180904" y="4251758"/>
                  <a:ext cx="37783" cy="32420"/>
                </a:xfrm>
                <a:custGeom>
                  <a:rect b="b" l="l" r="r" t="t"/>
                  <a:pathLst>
                    <a:path extrusionOk="0" h="4122" w="4804">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6" name="Google Shape;4206;p72"/>
                <p:cNvSpPr/>
                <p:nvPr/>
              </p:nvSpPr>
              <p:spPr>
                <a:xfrm>
                  <a:off x="4196037" y="4261432"/>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07" name="Google Shape;4207;p72"/>
              <p:cNvGrpSpPr/>
              <p:nvPr/>
            </p:nvGrpSpPr>
            <p:grpSpPr>
              <a:xfrm>
                <a:off x="4201644" y="4081324"/>
                <a:ext cx="37783" cy="32364"/>
                <a:chOff x="4201644" y="4081324"/>
                <a:chExt cx="37783" cy="32364"/>
              </a:xfrm>
            </p:grpSpPr>
            <p:sp>
              <p:nvSpPr>
                <p:cNvPr id="4208" name="Google Shape;4208;p72"/>
                <p:cNvSpPr/>
                <p:nvPr/>
              </p:nvSpPr>
              <p:spPr>
                <a:xfrm>
                  <a:off x="4201644" y="4081324"/>
                  <a:ext cx="37783" cy="32364"/>
                </a:xfrm>
                <a:custGeom>
                  <a:rect b="b" l="l" r="r" t="t"/>
                  <a:pathLst>
                    <a:path extrusionOk="0" h="4115" w="4804">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9" name="Google Shape;4209;p72"/>
                <p:cNvSpPr/>
                <p:nvPr/>
              </p:nvSpPr>
              <p:spPr>
                <a:xfrm>
                  <a:off x="4214582" y="4091037"/>
                  <a:ext cx="15235" cy="13040"/>
                </a:xfrm>
                <a:custGeom>
                  <a:rect b="b" l="l" r="r" t="t"/>
                  <a:pathLst>
                    <a:path extrusionOk="0" h="1658" w="1937">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10" name="Google Shape;4210;p72"/>
              <p:cNvGrpSpPr/>
              <p:nvPr/>
            </p:nvGrpSpPr>
            <p:grpSpPr>
              <a:xfrm>
                <a:off x="4284416" y="3887428"/>
                <a:ext cx="37783" cy="32451"/>
                <a:chOff x="4284416" y="3887428"/>
                <a:chExt cx="37783" cy="32451"/>
              </a:xfrm>
            </p:grpSpPr>
            <p:sp>
              <p:nvSpPr>
                <p:cNvPr id="4211" name="Google Shape;4211;p72"/>
                <p:cNvSpPr/>
                <p:nvPr/>
              </p:nvSpPr>
              <p:spPr>
                <a:xfrm>
                  <a:off x="4284416" y="3887428"/>
                  <a:ext cx="37783" cy="32451"/>
                </a:xfrm>
                <a:custGeom>
                  <a:rect b="b" l="l" r="r" t="t"/>
                  <a:pathLst>
                    <a:path extrusionOk="0" h="4126" w="4804">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2" name="Google Shape;4212;p72"/>
                <p:cNvSpPr/>
                <p:nvPr/>
              </p:nvSpPr>
              <p:spPr>
                <a:xfrm>
                  <a:off x="4299548" y="3897039"/>
                  <a:ext cx="13040" cy="13048"/>
                </a:xfrm>
                <a:custGeom>
                  <a:rect b="b" l="l" r="r" t="t"/>
                  <a:pathLst>
                    <a:path extrusionOk="0" h="1659" w="1658">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13" name="Google Shape;4213;p72"/>
              <p:cNvGrpSpPr/>
              <p:nvPr/>
            </p:nvGrpSpPr>
            <p:grpSpPr>
              <a:xfrm>
                <a:off x="4223721" y="3860404"/>
                <a:ext cx="37870" cy="32364"/>
                <a:chOff x="4223721" y="3860404"/>
                <a:chExt cx="37870" cy="32364"/>
              </a:xfrm>
            </p:grpSpPr>
            <p:sp>
              <p:nvSpPr>
                <p:cNvPr id="4214" name="Google Shape;4214;p72"/>
                <p:cNvSpPr/>
                <p:nvPr/>
              </p:nvSpPr>
              <p:spPr>
                <a:xfrm>
                  <a:off x="4223721" y="3860404"/>
                  <a:ext cx="37870" cy="32364"/>
                </a:xfrm>
                <a:custGeom>
                  <a:rect b="b" l="l" r="r" t="t"/>
                  <a:pathLst>
                    <a:path extrusionOk="0" h="4115" w="4815">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5" name="Google Shape;4215;p72"/>
                <p:cNvSpPr/>
                <p:nvPr/>
              </p:nvSpPr>
              <p:spPr>
                <a:xfrm>
                  <a:off x="4238846" y="3870117"/>
                  <a:ext cx="13040" cy="13040"/>
                </a:xfrm>
                <a:custGeom>
                  <a:rect b="b" l="l" r="r" t="t"/>
                  <a:pathLst>
                    <a:path extrusionOk="0" h="1658" w="1658">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16" name="Google Shape;4216;p72"/>
              <p:cNvGrpSpPr/>
              <p:nvPr/>
            </p:nvGrpSpPr>
            <p:grpSpPr>
              <a:xfrm>
                <a:off x="4104889" y="3699242"/>
                <a:ext cx="37776" cy="32357"/>
                <a:chOff x="4104889" y="3699242"/>
                <a:chExt cx="37776" cy="32357"/>
              </a:xfrm>
            </p:grpSpPr>
            <p:sp>
              <p:nvSpPr>
                <p:cNvPr id="4217" name="Google Shape;4217;p72"/>
                <p:cNvSpPr/>
                <p:nvPr/>
              </p:nvSpPr>
              <p:spPr>
                <a:xfrm>
                  <a:off x="4104889" y="3699242"/>
                  <a:ext cx="37776" cy="32357"/>
                </a:xfrm>
                <a:custGeom>
                  <a:rect b="b" l="l" r="r" t="t"/>
                  <a:pathLst>
                    <a:path extrusionOk="0" h="4114" w="4803">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8" name="Google Shape;4218;p72"/>
                <p:cNvSpPr/>
                <p:nvPr/>
              </p:nvSpPr>
              <p:spPr>
                <a:xfrm>
                  <a:off x="4120013" y="3708948"/>
                  <a:ext cx="13040" cy="13040"/>
                </a:xfrm>
                <a:custGeom>
                  <a:rect b="b" l="l" r="r" t="t"/>
                  <a:pathLst>
                    <a:path extrusionOk="0" h="1658" w="1658">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19" name="Google Shape;4219;p72"/>
              <p:cNvGrpSpPr/>
              <p:nvPr/>
            </p:nvGrpSpPr>
            <p:grpSpPr>
              <a:xfrm>
                <a:off x="4143608" y="3475121"/>
                <a:ext cx="37878" cy="32420"/>
                <a:chOff x="4143608" y="3475121"/>
                <a:chExt cx="37878" cy="32420"/>
              </a:xfrm>
            </p:grpSpPr>
            <p:sp>
              <p:nvSpPr>
                <p:cNvPr id="4220" name="Google Shape;4220;p72"/>
                <p:cNvSpPr/>
                <p:nvPr/>
              </p:nvSpPr>
              <p:spPr>
                <a:xfrm>
                  <a:off x="4143608" y="3475121"/>
                  <a:ext cx="37878" cy="32420"/>
                </a:xfrm>
                <a:custGeom>
                  <a:rect b="b" l="l" r="r" t="t"/>
                  <a:pathLst>
                    <a:path extrusionOk="0" h="4122" w="4816">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1" name="Google Shape;4221;p72"/>
                <p:cNvSpPr/>
                <p:nvPr/>
              </p:nvSpPr>
              <p:spPr>
                <a:xfrm>
                  <a:off x="4158741" y="3484795"/>
                  <a:ext cx="13040" cy="13040"/>
                </a:xfrm>
                <a:custGeom>
                  <a:rect b="b" l="l" r="r" t="t"/>
                  <a:pathLst>
                    <a:path extrusionOk="0" h="1658" w="1658">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22" name="Google Shape;4222;p72"/>
              <p:cNvGrpSpPr/>
              <p:nvPr/>
            </p:nvGrpSpPr>
            <p:grpSpPr>
              <a:xfrm>
                <a:off x="4217248" y="3570893"/>
                <a:ext cx="37776" cy="32364"/>
                <a:chOff x="4217248" y="3570893"/>
                <a:chExt cx="37776" cy="32364"/>
              </a:xfrm>
            </p:grpSpPr>
            <p:sp>
              <p:nvSpPr>
                <p:cNvPr id="4223" name="Google Shape;4223;p72"/>
                <p:cNvSpPr/>
                <p:nvPr/>
              </p:nvSpPr>
              <p:spPr>
                <a:xfrm>
                  <a:off x="4217248" y="3570893"/>
                  <a:ext cx="37776" cy="32364"/>
                </a:xfrm>
                <a:custGeom>
                  <a:rect b="b" l="l" r="r" t="t"/>
                  <a:pathLst>
                    <a:path extrusionOk="0" h="4115" w="4803">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4" name="Google Shape;4224;p72"/>
                <p:cNvSpPr/>
                <p:nvPr/>
              </p:nvSpPr>
              <p:spPr>
                <a:xfrm>
                  <a:off x="4232373" y="3580599"/>
                  <a:ext cx="13048" cy="13048"/>
                </a:xfrm>
                <a:custGeom>
                  <a:rect b="b" l="l" r="r" t="t"/>
                  <a:pathLst>
                    <a:path extrusionOk="0" h="1659" w="1659">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25" name="Google Shape;4225;p72"/>
              <p:cNvGrpSpPr/>
              <p:nvPr/>
            </p:nvGrpSpPr>
            <p:grpSpPr>
              <a:xfrm>
                <a:off x="4255307" y="3431612"/>
                <a:ext cx="37776" cy="32451"/>
                <a:chOff x="4255307" y="3431612"/>
                <a:chExt cx="37776" cy="32451"/>
              </a:xfrm>
            </p:grpSpPr>
            <p:sp>
              <p:nvSpPr>
                <p:cNvPr id="4226" name="Google Shape;4226;p72"/>
                <p:cNvSpPr/>
                <p:nvPr/>
              </p:nvSpPr>
              <p:spPr>
                <a:xfrm>
                  <a:off x="4255307" y="3431612"/>
                  <a:ext cx="37776" cy="32451"/>
                </a:xfrm>
                <a:custGeom>
                  <a:rect b="b" l="l" r="r" t="t"/>
                  <a:pathLst>
                    <a:path extrusionOk="0" h="4126" w="4803">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7" name="Google Shape;4227;p72"/>
                <p:cNvSpPr/>
                <p:nvPr/>
              </p:nvSpPr>
              <p:spPr>
                <a:xfrm>
                  <a:off x="4270432" y="3441317"/>
                  <a:ext cx="13040" cy="13040"/>
                </a:xfrm>
                <a:custGeom>
                  <a:rect b="b" l="l" r="r" t="t"/>
                  <a:pathLst>
                    <a:path extrusionOk="0" h="1658" w="1658">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28" name="Google Shape;4228;p72"/>
              <p:cNvGrpSpPr/>
              <p:nvPr/>
            </p:nvGrpSpPr>
            <p:grpSpPr>
              <a:xfrm>
                <a:off x="3853052" y="3577398"/>
                <a:ext cx="37776" cy="32420"/>
                <a:chOff x="3853052" y="3577398"/>
                <a:chExt cx="37776" cy="32420"/>
              </a:xfrm>
            </p:grpSpPr>
            <p:sp>
              <p:nvSpPr>
                <p:cNvPr id="4229" name="Google Shape;4229;p72"/>
                <p:cNvSpPr/>
                <p:nvPr/>
              </p:nvSpPr>
              <p:spPr>
                <a:xfrm>
                  <a:off x="3853052" y="3577398"/>
                  <a:ext cx="37776" cy="32420"/>
                </a:xfrm>
                <a:custGeom>
                  <a:rect b="b" l="l" r="r" t="t"/>
                  <a:pathLst>
                    <a:path extrusionOk="0" h="4122" w="4803">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0" name="Google Shape;4230;p72"/>
                <p:cNvSpPr/>
                <p:nvPr/>
              </p:nvSpPr>
              <p:spPr>
                <a:xfrm>
                  <a:off x="3868176" y="3587072"/>
                  <a:ext cx="13040" cy="13040"/>
                </a:xfrm>
                <a:custGeom>
                  <a:rect b="b" l="l" r="r" t="t"/>
                  <a:pathLst>
                    <a:path extrusionOk="0" h="1658" w="1658">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31" name="Google Shape;4231;p72"/>
              <p:cNvGrpSpPr/>
              <p:nvPr/>
            </p:nvGrpSpPr>
            <p:grpSpPr>
              <a:xfrm>
                <a:off x="4039908" y="3412107"/>
                <a:ext cx="37776" cy="32357"/>
                <a:chOff x="4039908" y="3412107"/>
                <a:chExt cx="37776" cy="32357"/>
              </a:xfrm>
            </p:grpSpPr>
            <p:sp>
              <p:nvSpPr>
                <p:cNvPr id="4232" name="Google Shape;4232;p72"/>
                <p:cNvSpPr/>
                <p:nvPr/>
              </p:nvSpPr>
              <p:spPr>
                <a:xfrm>
                  <a:off x="4039908" y="3412107"/>
                  <a:ext cx="37776" cy="32357"/>
                </a:xfrm>
                <a:custGeom>
                  <a:rect b="b" l="l" r="r" t="t"/>
                  <a:pathLst>
                    <a:path extrusionOk="0" h="4114" w="4803">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3" name="Google Shape;4233;p72"/>
                <p:cNvSpPr/>
                <p:nvPr/>
              </p:nvSpPr>
              <p:spPr>
                <a:xfrm>
                  <a:off x="4055033" y="3421812"/>
                  <a:ext cx="13040" cy="13040"/>
                </a:xfrm>
                <a:custGeom>
                  <a:rect b="b" l="l" r="r" t="t"/>
                  <a:pathLst>
                    <a:path extrusionOk="0" h="1658" w="1658">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34" name="Google Shape;4234;p72"/>
              <p:cNvGrpSpPr/>
              <p:nvPr/>
            </p:nvGrpSpPr>
            <p:grpSpPr>
              <a:xfrm>
                <a:off x="4017360" y="3342061"/>
                <a:ext cx="37870" cy="32380"/>
                <a:chOff x="4017360" y="3342061"/>
                <a:chExt cx="37870" cy="32380"/>
              </a:xfrm>
            </p:grpSpPr>
            <p:sp>
              <p:nvSpPr>
                <p:cNvPr id="4235" name="Google Shape;4235;p72"/>
                <p:cNvSpPr/>
                <p:nvPr/>
              </p:nvSpPr>
              <p:spPr>
                <a:xfrm>
                  <a:off x="4017360" y="3342061"/>
                  <a:ext cx="37870" cy="32380"/>
                </a:xfrm>
                <a:custGeom>
                  <a:rect b="b" l="l" r="r" t="t"/>
                  <a:pathLst>
                    <a:path extrusionOk="0" h="4117" w="4815">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6" name="Google Shape;4236;p72"/>
                <p:cNvSpPr/>
                <p:nvPr/>
              </p:nvSpPr>
              <p:spPr>
                <a:xfrm>
                  <a:off x="4032484" y="3351790"/>
                  <a:ext cx="13040" cy="13040"/>
                </a:xfrm>
                <a:custGeom>
                  <a:rect b="b" l="l" r="r" t="t"/>
                  <a:pathLst>
                    <a:path extrusionOk="0" h="1658" w="1658">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37" name="Google Shape;4237;p72"/>
              <p:cNvSpPr/>
              <p:nvPr/>
            </p:nvSpPr>
            <p:spPr>
              <a:xfrm>
                <a:off x="3998712" y="3520180"/>
                <a:ext cx="47764" cy="40929"/>
              </a:xfrm>
              <a:custGeom>
                <a:rect b="b" l="l" r="r" t="t"/>
                <a:pathLst>
                  <a:path extrusionOk="0" h="5204" w="6073">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8" name="Google Shape;4238;p72"/>
              <p:cNvSpPr/>
              <p:nvPr/>
            </p:nvSpPr>
            <p:spPr>
              <a:xfrm>
                <a:off x="4011744" y="3529893"/>
                <a:ext cx="25026" cy="21448"/>
              </a:xfrm>
              <a:custGeom>
                <a:rect b="b" l="l" r="r" t="t"/>
                <a:pathLst>
                  <a:path extrusionOk="0" h="2727" w="3182">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39" name="Google Shape;4239;p72"/>
              <p:cNvGrpSpPr/>
              <p:nvPr/>
            </p:nvGrpSpPr>
            <p:grpSpPr>
              <a:xfrm>
                <a:off x="3750870" y="3418650"/>
                <a:ext cx="37776" cy="32380"/>
                <a:chOff x="3750870" y="3418650"/>
                <a:chExt cx="37776" cy="32380"/>
              </a:xfrm>
            </p:grpSpPr>
            <p:sp>
              <p:nvSpPr>
                <p:cNvPr id="4240" name="Google Shape;4240;p72"/>
                <p:cNvSpPr/>
                <p:nvPr/>
              </p:nvSpPr>
              <p:spPr>
                <a:xfrm>
                  <a:off x="3750870" y="3418650"/>
                  <a:ext cx="37776" cy="32380"/>
                </a:xfrm>
                <a:custGeom>
                  <a:rect b="b" l="l" r="r" t="t"/>
                  <a:pathLst>
                    <a:path extrusionOk="0" h="4117" w="4803">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1" name="Google Shape;4241;p72"/>
                <p:cNvSpPr/>
                <p:nvPr/>
              </p:nvSpPr>
              <p:spPr>
                <a:xfrm>
                  <a:off x="3765994" y="3428285"/>
                  <a:ext cx="13040" cy="13040"/>
                </a:xfrm>
                <a:custGeom>
                  <a:rect b="b" l="l" r="r" t="t"/>
                  <a:pathLst>
                    <a:path extrusionOk="0" h="1658" w="1658">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42" name="Google Shape;4242;p72"/>
              <p:cNvGrpSpPr/>
              <p:nvPr/>
            </p:nvGrpSpPr>
            <p:grpSpPr>
              <a:xfrm>
                <a:off x="3632509" y="3274438"/>
                <a:ext cx="37783" cy="32357"/>
                <a:chOff x="3632509" y="3274438"/>
                <a:chExt cx="37783" cy="32357"/>
              </a:xfrm>
            </p:grpSpPr>
            <p:sp>
              <p:nvSpPr>
                <p:cNvPr id="4243" name="Google Shape;4243;p72"/>
                <p:cNvSpPr/>
                <p:nvPr/>
              </p:nvSpPr>
              <p:spPr>
                <a:xfrm>
                  <a:off x="3632509" y="3274438"/>
                  <a:ext cx="37783" cy="32357"/>
                </a:xfrm>
                <a:custGeom>
                  <a:rect b="b" l="l" r="r" t="t"/>
                  <a:pathLst>
                    <a:path extrusionOk="0" h="4114" w="4804">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4" name="Google Shape;4244;p72"/>
                <p:cNvSpPr/>
                <p:nvPr/>
              </p:nvSpPr>
              <p:spPr>
                <a:xfrm>
                  <a:off x="3647547" y="3284049"/>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45" name="Google Shape;4245;p72"/>
              <p:cNvGrpSpPr/>
              <p:nvPr/>
            </p:nvGrpSpPr>
            <p:grpSpPr>
              <a:xfrm>
                <a:off x="3906424" y="3297561"/>
                <a:ext cx="37776" cy="32451"/>
                <a:chOff x="3906424" y="3297561"/>
                <a:chExt cx="37776" cy="32451"/>
              </a:xfrm>
            </p:grpSpPr>
            <p:sp>
              <p:nvSpPr>
                <p:cNvPr id="4246" name="Google Shape;4246;p72"/>
                <p:cNvSpPr/>
                <p:nvPr/>
              </p:nvSpPr>
              <p:spPr>
                <a:xfrm>
                  <a:off x="3906424" y="3297561"/>
                  <a:ext cx="37776" cy="32451"/>
                </a:xfrm>
                <a:custGeom>
                  <a:rect b="b" l="l" r="r" t="t"/>
                  <a:pathLst>
                    <a:path extrusionOk="0" h="4126" w="4803">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7" name="Google Shape;4247;p72"/>
                <p:cNvSpPr/>
                <p:nvPr/>
              </p:nvSpPr>
              <p:spPr>
                <a:xfrm>
                  <a:off x="3921548" y="3307361"/>
                  <a:ext cx="13048" cy="13040"/>
                </a:xfrm>
                <a:custGeom>
                  <a:rect b="b" l="l" r="r" t="t"/>
                  <a:pathLst>
                    <a:path extrusionOk="0" h="1658" w="1659">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48" name="Google Shape;4248;p72"/>
              <p:cNvGrpSpPr/>
              <p:nvPr/>
            </p:nvGrpSpPr>
            <p:grpSpPr>
              <a:xfrm>
                <a:off x="3866084" y="3412107"/>
                <a:ext cx="37776" cy="32357"/>
                <a:chOff x="3866084" y="3412107"/>
                <a:chExt cx="37776" cy="32357"/>
              </a:xfrm>
            </p:grpSpPr>
            <p:sp>
              <p:nvSpPr>
                <p:cNvPr id="4249" name="Google Shape;4249;p72"/>
                <p:cNvSpPr/>
                <p:nvPr/>
              </p:nvSpPr>
              <p:spPr>
                <a:xfrm>
                  <a:off x="3866084" y="3412107"/>
                  <a:ext cx="37776" cy="32357"/>
                </a:xfrm>
                <a:custGeom>
                  <a:rect b="b" l="l" r="r" t="t"/>
                  <a:pathLst>
                    <a:path extrusionOk="0" h="4114" w="4803">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0" name="Google Shape;4250;p72"/>
                <p:cNvSpPr/>
                <p:nvPr/>
              </p:nvSpPr>
              <p:spPr>
                <a:xfrm>
                  <a:off x="3881208" y="3421812"/>
                  <a:ext cx="13048" cy="13040"/>
                </a:xfrm>
                <a:custGeom>
                  <a:rect b="b" l="l" r="r" t="t"/>
                  <a:pathLst>
                    <a:path extrusionOk="0" h="1658" w="1659">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51" name="Google Shape;4251;p72"/>
              <p:cNvGrpSpPr/>
              <p:nvPr/>
            </p:nvGrpSpPr>
            <p:grpSpPr>
              <a:xfrm>
                <a:off x="4023919" y="3766409"/>
                <a:ext cx="37783" cy="32357"/>
                <a:chOff x="4023919" y="3766409"/>
                <a:chExt cx="37783" cy="32357"/>
              </a:xfrm>
            </p:grpSpPr>
            <p:sp>
              <p:nvSpPr>
                <p:cNvPr id="4252" name="Google Shape;4252;p72"/>
                <p:cNvSpPr/>
                <p:nvPr/>
              </p:nvSpPr>
              <p:spPr>
                <a:xfrm>
                  <a:off x="4023919" y="3766409"/>
                  <a:ext cx="37783" cy="32357"/>
                </a:xfrm>
                <a:custGeom>
                  <a:rect b="b" l="l" r="r" t="t"/>
                  <a:pathLst>
                    <a:path extrusionOk="0" h="4114" w="4804">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3" name="Google Shape;4253;p72"/>
                <p:cNvSpPr/>
                <p:nvPr/>
              </p:nvSpPr>
              <p:spPr>
                <a:xfrm>
                  <a:off x="4039051" y="3776115"/>
                  <a:ext cx="13040" cy="13048"/>
                </a:xfrm>
                <a:custGeom>
                  <a:rect b="b" l="l" r="r" t="t"/>
                  <a:pathLst>
                    <a:path extrusionOk="0" h="1659" w="1658">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54" name="Google Shape;4254;p72"/>
              <p:cNvGrpSpPr/>
              <p:nvPr/>
            </p:nvGrpSpPr>
            <p:grpSpPr>
              <a:xfrm>
                <a:off x="3973882" y="3779449"/>
                <a:ext cx="37776" cy="32357"/>
                <a:chOff x="3973882" y="3779449"/>
                <a:chExt cx="37776" cy="32357"/>
              </a:xfrm>
            </p:grpSpPr>
            <p:sp>
              <p:nvSpPr>
                <p:cNvPr id="4255" name="Google Shape;4255;p72"/>
                <p:cNvSpPr/>
                <p:nvPr/>
              </p:nvSpPr>
              <p:spPr>
                <a:xfrm>
                  <a:off x="3973882" y="3779449"/>
                  <a:ext cx="37776" cy="32357"/>
                </a:xfrm>
                <a:custGeom>
                  <a:rect b="b" l="l" r="r" t="t"/>
                  <a:pathLst>
                    <a:path extrusionOk="0" h="4114" w="4803">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6" name="Google Shape;4256;p72"/>
                <p:cNvSpPr/>
                <p:nvPr/>
              </p:nvSpPr>
              <p:spPr>
                <a:xfrm>
                  <a:off x="3989006" y="3789155"/>
                  <a:ext cx="13040" cy="13040"/>
                </a:xfrm>
                <a:custGeom>
                  <a:rect b="b" l="l" r="r" t="t"/>
                  <a:pathLst>
                    <a:path extrusionOk="0" h="1658" w="1658">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57" name="Google Shape;4257;p72"/>
              <p:cNvGrpSpPr/>
              <p:nvPr/>
            </p:nvGrpSpPr>
            <p:grpSpPr>
              <a:xfrm>
                <a:off x="4073398" y="3838028"/>
                <a:ext cx="37776" cy="32380"/>
                <a:chOff x="4073398" y="3838028"/>
                <a:chExt cx="37776" cy="32380"/>
              </a:xfrm>
            </p:grpSpPr>
            <p:sp>
              <p:nvSpPr>
                <p:cNvPr id="4258" name="Google Shape;4258;p72"/>
                <p:cNvSpPr/>
                <p:nvPr/>
              </p:nvSpPr>
              <p:spPr>
                <a:xfrm>
                  <a:off x="4073398" y="3838028"/>
                  <a:ext cx="37776" cy="32380"/>
                </a:xfrm>
                <a:custGeom>
                  <a:rect b="b" l="l" r="r" t="t"/>
                  <a:pathLst>
                    <a:path extrusionOk="0" h="4117" w="4803">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9" name="Google Shape;4259;p72"/>
                <p:cNvSpPr/>
                <p:nvPr/>
              </p:nvSpPr>
              <p:spPr>
                <a:xfrm>
                  <a:off x="4088428" y="3847663"/>
                  <a:ext cx="13040" cy="13040"/>
                </a:xfrm>
                <a:custGeom>
                  <a:rect b="b" l="l" r="r" t="t"/>
                  <a:pathLst>
                    <a:path extrusionOk="0" h="1658" w="1658">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60" name="Google Shape;4260;p72"/>
              <p:cNvGrpSpPr/>
              <p:nvPr/>
            </p:nvGrpSpPr>
            <p:grpSpPr>
              <a:xfrm>
                <a:off x="4342672" y="4144496"/>
                <a:ext cx="37752" cy="32364"/>
                <a:chOff x="4342672" y="4144496"/>
                <a:chExt cx="37752" cy="32364"/>
              </a:xfrm>
            </p:grpSpPr>
            <p:sp>
              <p:nvSpPr>
                <p:cNvPr id="4261" name="Google Shape;4261;p72"/>
                <p:cNvSpPr/>
                <p:nvPr/>
              </p:nvSpPr>
              <p:spPr>
                <a:xfrm>
                  <a:off x="4342672" y="4144496"/>
                  <a:ext cx="37752" cy="32364"/>
                </a:xfrm>
                <a:custGeom>
                  <a:rect b="b" l="l" r="r" t="t"/>
                  <a:pathLst>
                    <a:path extrusionOk="0" h="4115" w="480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2" name="Google Shape;4262;p72"/>
                <p:cNvSpPr/>
                <p:nvPr/>
              </p:nvSpPr>
              <p:spPr>
                <a:xfrm>
                  <a:off x="4355586" y="4154209"/>
                  <a:ext cx="15227" cy="13040"/>
                </a:xfrm>
                <a:custGeom>
                  <a:rect b="b" l="l" r="r" t="t"/>
                  <a:pathLst>
                    <a:path extrusionOk="0" h="1658" w="1936">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63" name="Google Shape;4263;p72"/>
              <p:cNvGrpSpPr/>
              <p:nvPr/>
            </p:nvGrpSpPr>
            <p:grpSpPr>
              <a:xfrm>
                <a:off x="4406386" y="4056872"/>
                <a:ext cx="37783" cy="32364"/>
                <a:chOff x="4406386" y="4056872"/>
                <a:chExt cx="37783" cy="32364"/>
              </a:xfrm>
            </p:grpSpPr>
            <p:sp>
              <p:nvSpPr>
                <p:cNvPr id="4264" name="Google Shape;4264;p72"/>
                <p:cNvSpPr/>
                <p:nvPr/>
              </p:nvSpPr>
              <p:spPr>
                <a:xfrm>
                  <a:off x="4406386" y="4056872"/>
                  <a:ext cx="37783" cy="32364"/>
                </a:xfrm>
                <a:custGeom>
                  <a:rect b="b" l="l" r="r" t="t"/>
                  <a:pathLst>
                    <a:path extrusionOk="0" h="4115" w="4804">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5" name="Google Shape;4265;p72"/>
                <p:cNvSpPr/>
                <p:nvPr/>
              </p:nvSpPr>
              <p:spPr>
                <a:xfrm>
                  <a:off x="4419332" y="4066577"/>
                  <a:ext cx="15227" cy="13017"/>
                </a:xfrm>
                <a:custGeom>
                  <a:rect b="b" l="l" r="r" t="t"/>
                  <a:pathLst>
                    <a:path extrusionOk="0" h="1655" w="1936">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66" name="Google Shape;4266;p72"/>
              <p:cNvGrpSpPr/>
              <p:nvPr/>
            </p:nvGrpSpPr>
            <p:grpSpPr>
              <a:xfrm>
                <a:off x="4284416" y="4245254"/>
                <a:ext cx="37783" cy="32357"/>
                <a:chOff x="4284416" y="4245254"/>
                <a:chExt cx="37783" cy="32357"/>
              </a:xfrm>
            </p:grpSpPr>
            <p:sp>
              <p:nvSpPr>
                <p:cNvPr id="4267" name="Google Shape;4267;p72"/>
                <p:cNvSpPr/>
                <p:nvPr/>
              </p:nvSpPr>
              <p:spPr>
                <a:xfrm>
                  <a:off x="4284416" y="4245254"/>
                  <a:ext cx="37783" cy="32357"/>
                </a:xfrm>
                <a:custGeom>
                  <a:rect b="b" l="l" r="r" t="t"/>
                  <a:pathLst>
                    <a:path extrusionOk="0" h="4114" w="4804">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8" name="Google Shape;4268;p72"/>
                <p:cNvSpPr/>
                <p:nvPr/>
              </p:nvSpPr>
              <p:spPr>
                <a:xfrm>
                  <a:off x="4299548" y="4254959"/>
                  <a:ext cx="13040" cy="13040"/>
                </a:xfrm>
                <a:custGeom>
                  <a:rect b="b" l="l" r="r" t="t"/>
                  <a:pathLst>
                    <a:path extrusionOk="0" h="1658" w="1658">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69" name="Google Shape;4269;p72"/>
              <p:cNvGrpSpPr/>
              <p:nvPr/>
            </p:nvGrpSpPr>
            <p:grpSpPr>
              <a:xfrm>
                <a:off x="4219057" y="4331258"/>
                <a:ext cx="37776" cy="32364"/>
                <a:chOff x="4219057" y="4331258"/>
                <a:chExt cx="37776" cy="32364"/>
              </a:xfrm>
            </p:grpSpPr>
            <p:sp>
              <p:nvSpPr>
                <p:cNvPr id="4270" name="Google Shape;4270;p72"/>
                <p:cNvSpPr/>
                <p:nvPr/>
              </p:nvSpPr>
              <p:spPr>
                <a:xfrm>
                  <a:off x="4219057" y="4331258"/>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1" name="Google Shape;4271;p72"/>
                <p:cNvSpPr/>
                <p:nvPr/>
              </p:nvSpPr>
              <p:spPr>
                <a:xfrm>
                  <a:off x="4231995" y="4340971"/>
                  <a:ext cx="15235" cy="13040"/>
                </a:xfrm>
                <a:custGeom>
                  <a:rect b="b" l="l" r="r" t="t"/>
                  <a:pathLst>
                    <a:path extrusionOk="0" h="1658" w="1937">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72" name="Google Shape;4272;p72"/>
              <p:cNvGrpSpPr/>
              <p:nvPr/>
            </p:nvGrpSpPr>
            <p:grpSpPr>
              <a:xfrm>
                <a:off x="4204122" y="4141688"/>
                <a:ext cx="33497" cy="28699"/>
                <a:chOff x="4204122" y="4141688"/>
                <a:chExt cx="33497" cy="28699"/>
              </a:xfrm>
            </p:grpSpPr>
            <p:sp>
              <p:nvSpPr>
                <p:cNvPr id="4273" name="Google Shape;4273;p72"/>
                <p:cNvSpPr/>
                <p:nvPr/>
              </p:nvSpPr>
              <p:spPr>
                <a:xfrm>
                  <a:off x="4204122" y="4141688"/>
                  <a:ext cx="33497" cy="28699"/>
                </a:xfrm>
                <a:custGeom>
                  <a:rect b="b" l="l" r="r" t="t"/>
                  <a:pathLst>
                    <a:path extrusionOk="0" h="3649" w="4259">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4" name="Google Shape;4274;p72"/>
                <p:cNvSpPr/>
                <p:nvPr/>
              </p:nvSpPr>
              <p:spPr>
                <a:xfrm>
                  <a:off x="4216965" y="4151259"/>
                  <a:ext cx="11042" cy="9399"/>
                </a:xfrm>
                <a:custGeom>
                  <a:rect b="b" l="l" r="r" t="t"/>
                  <a:pathLst>
                    <a:path extrusionOk="0" h="1195" w="1404">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75" name="Google Shape;4275;p72"/>
              <p:cNvGrpSpPr/>
              <p:nvPr/>
            </p:nvGrpSpPr>
            <p:grpSpPr>
              <a:xfrm>
                <a:off x="4301546" y="4003869"/>
                <a:ext cx="38916" cy="33324"/>
                <a:chOff x="4301546" y="4003869"/>
                <a:chExt cx="38916" cy="33324"/>
              </a:xfrm>
            </p:grpSpPr>
            <p:sp>
              <p:nvSpPr>
                <p:cNvPr id="4276" name="Google Shape;4276;p72"/>
                <p:cNvSpPr/>
                <p:nvPr/>
              </p:nvSpPr>
              <p:spPr>
                <a:xfrm>
                  <a:off x="4301546" y="4003869"/>
                  <a:ext cx="38916" cy="33324"/>
                </a:xfrm>
                <a:custGeom>
                  <a:rect b="b" l="l" r="r" t="t"/>
                  <a:pathLst>
                    <a:path extrusionOk="0" h="4237" w="4948">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7" name="Google Shape;4277;p72"/>
                <p:cNvSpPr/>
                <p:nvPr/>
              </p:nvSpPr>
              <p:spPr>
                <a:xfrm>
                  <a:off x="4314389" y="4013590"/>
                  <a:ext cx="16469" cy="14000"/>
                </a:xfrm>
                <a:custGeom>
                  <a:rect b="b" l="l" r="r" t="t"/>
                  <a:pathLst>
                    <a:path extrusionOk="0" h="1780" w="2094">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78" name="Google Shape;4278;p72"/>
              <p:cNvGrpSpPr/>
              <p:nvPr/>
            </p:nvGrpSpPr>
            <p:grpSpPr>
              <a:xfrm>
                <a:off x="4210681" y="3924669"/>
                <a:ext cx="36549" cy="31366"/>
                <a:chOff x="4210681" y="3924669"/>
                <a:chExt cx="36549" cy="31366"/>
              </a:xfrm>
            </p:grpSpPr>
            <p:sp>
              <p:nvSpPr>
                <p:cNvPr id="4279" name="Google Shape;4279;p72"/>
                <p:cNvSpPr/>
                <p:nvPr/>
              </p:nvSpPr>
              <p:spPr>
                <a:xfrm>
                  <a:off x="4210681" y="3924669"/>
                  <a:ext cx="36549" cy="31366"/>
                </a:xfrm>
                <a:custGeom>
                  <a:rect b="b" l="l" r="r" t="t"/>
                  <a:pathLst>
                    <a:path extrusionOk="0" h="3988" w="4647">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0" name="Google Shape;4280;p72"/>
                <p:cNvSpPr/>
                <p:nvPr/>
              </p:nvSpPr>
              <p:spPr>
                <a:xfrm>
                  <a:off x="4225625" y="3934335"/>
                  <a:ext cx="11994" cy="11994"/>
                </a:xfrm>
                <a:custGeom>
                  <a:rect b="b" l="l" r="r" t="t"/>
                  <a:pathLst>
                    <a:path extrusionOk="0" h="1525" w="1525">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81" name="Google Shape;4281;p72"/>
              <p:cNvGrpSpPr/>
              <p:nvPr/>
            </p:nvGrpSpPr>
            <p:grpSpPr>
              <a:xfrm>
                <a:off x="3987771" y="3628874"/>
                <a:ext cx="31499" cy="26993"/>
                <a:chOff x="3987771" y="3628874"/>
                <a:chExt cx="31499" cy="26993"/>
              </a:xfrm>
            </p:grpSpPr>
            <p:sp>
              <p:nvSpPr>
                <p:cNvPr id="4282" name="Google Shape;4282;p72"/>
                <p:cNvSpPr/>
                <p:nvPr/>
              </p:nvSpPr>
              <p:spPr>
                <a:xfrm>
                  <a:off x="3987771" y="3628874"/>
                  <a:ext cx="31499" cy="26993"/>
                </a:xfrm>
                <a:custGeom>
                  <a:rect b="b" l="l" r="r" t="t"/>
                  <a:pathLst>
                    <a:path extrusionOk="0" h="3432" w="4005">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3" name="Google Shape;4283;p72"/>
                <p:cNvSpPr/>
                <p:nvPr/>
              </p:nvSpPr>
              <p:spPr>
                <a:xfrm>
                  <a:off x="4000709" y="3638540"/>
                  <a:ext cx="8856" cy="7605"/>
                </a:xfrm>
                <a:custGeom>
                  <a:rect b="b" l="l" r="r" t="t"/>
                  <a:pathLst>
                    <a:path extrusionOk="0" h="967" w="1126">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84" name="Google Shape;4284;p72"/>
              <p:cNvGrpSpPr/>
              <p:nvPr/>
            </p:nvGrpSpPr>
            <p:grpSpPr>
              <a:xfrm>
                <a:off x="4087382" y="3775674"/>
                <a:ext cx="31405" cy="26898"/>
                <a:chOff x="4087382" y="3775674"/>
                <a:chExt cx="31405" cy="26898"/>
              </a:xfrm>
            </p:grpSpPr>
            <p:sp>
              <p:nvSpPr>
                <p:cNvPr id="4285" name="Google Shape;4285;p72"/>
                <p:cNvSpPr/>
                <p:nvPr/>
              </p:nvSpPr>
              <p:spPr>
                <a:xfrm>
                  <a:off x="4087382" y="3775674"/>
                  <a:ext cx="31405" cy="26898"/>
                </a:xfrm>
                <a:custGeom>
                  <a:rect b="b" l="l" r="r" t="t"/>
                  <a:pathLst>
                    <a:path extrusionOk="0" h="3420" w="3993">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6" name="Google Shape;4286;p72"/>
                <p:cNvSpPr/>
                <p:nvPr/>
              </p:nvSpPr>
              <p:spPr>
                <a:xfrm>
                  <a:off x="4101460" y="3785348"/>
                  <a:ext cx="7621" cy="7613"/>
                </a:xfrm>
                <a:custGeom>
                  <a:rect b="b" l="l" r="r" t="t"/>
                  <a:pathLst>
                    <a:path extrusionOk="0" h="968"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87" name="Google Shape;4287;p72"/>
              <p:cNvGrpSpPr/>
              <p:nvPr/>
            </p:nvGrpSpPr>
            <p:grpSpPr>
              <a:xfrm>
                <a:off x="4118873" y="3856637"/>
                <a:ext cx="31405" cy="26906"/>
                <a:chOff x="4118873" y="3856637"/>
                <a:chExt cx="31405" cy="26906"/>
              </a:xfrm>
            </p:grpSpPr>
            <p:sp>
              <p:nvSpPr>
                <p:cNvPr id="4288" name="Google Shape;4288;p72"/>
                <p:cNvSpPr/>
                <p:nvPr/>
              </p:nvSpPr>
              <p:spPr>
                <a:xfrm>
                  <a:off x="4118873" y="3856637"/>
                  <a:ext cx="31405" cy="26906"/>
                </a:xfrm>
                <a:custGeom>
                  <a:rect b="b" l="l" r="r" t="t"/>
                  <a:pathLst>
                    <a:path extrusionOk="0" h="3421" w="3993">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9" name="Google Shape;4289;p72"/>
                <p:cNvSpPr/>
                <p:nvPr/>
              </p:nvSpPr>
              <p:spPr>
                <a:xfrm>
                  <a:off x="4133046" y="3866310"/>
                  <a:ext cx="7621" cy="7621"/>
                </a:xfrm>
                <a:custGeom>
                  <a:rect b="b" l="l" r="r" t="t"/>
                  <a:pathLst>
                    <a:path extrusionOk="0" h="969" w="969">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90" name="Google Shape;4290;p72"/>
              <p:cNvGrpSpPr/>
              <p:nvPr/>
            </p:nvGrpSpPr>
            <p:grpSpPr>
              <a:xfrm>
                <a:off x="4168541" y="3639523"/>
                <a:ext cx="31499" cy="26906"/>
                <a:chOff x="4168541" y="3639523"/>
                <a:chExt cx="31499" cy="26906"/>
              </a:xfrm>
            </p:grpSpPr>
            <p:sp>
              <p:nvSpPr>
                <p:cNvPr id="4291" name="Google Shape;4291;p72"/>
                <p:cNvSpPr/>
                <p:nvPr/>
              </p:nvSpPr>
              <p:spPr>
                <a:xfrm>
                  <a:off x="4168541" y="3639523"/>
                  <a:ext cx="31499" cy="26906"/>
                </a:xfrm>
                <a:custGeom>
                  <a:rect b="b" l="l" r="r" t="t"/>
                  <a:pathLst>
                    <a:path extrusionOk="0" h="3421" w="4005">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2" name="Google Shape;4292;p72"/>
                <p:cNvSpPr/>
                <p:nvPr/>
              </p:nvSpPr>
              <p:spPr>
                <a:xfrm>
                  <a:off x="4182713" y="3649197"/>
                  <a:ext cx="7716" cy="7621"/>
                </a:xfrm>
                <a:custGeom>
                  <a:rect b="b" l="l" r="r" t="t"/>
                  <a:pathLst>
                    <a:path extrusionOk="0" h="969" w="981">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93" name="Google Shape;4293;p72"/>
              <p:cNvGrpSpPr/>
              <p:nvPr/>
            </p:nvGrpSpPr>
            <p:grpSpPr>
              <a:xfrm>
                <a:off x="3965789" y="3393545"/>
                <a:ext cx="31405" cy="26945"/>
                <a:chOff x="3965789" y="3393545"/>
                <a:chExt cx="31405" cy="26945"/>
              </a:xfrm>
            </p:grpSpPr>
            <p:sp>
              <p:nvSpPr>
                <p:cNvPr id="4294" name="Google Shape;4294;p72"/>
                <p:cNvSpPr/>
                <p:nvPr/>
              </p:nvSpPr>
              <p:spPr>
                <a:xfrm>
                  <a:off x="3965789" y="3393545"/>
                  <a:ext cx="31405" cy="26945"/>
                </a:xfrm>
                <a:custGeom>
                  <a:rect b="b" l="l" r="r" t="t"/>
                  <a:pathLst>
                    <a:path extrusionOk="0" h="3426" w="3993">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5" name="Google Shape;4295;p72"/>
                <p:cNvSpPr/>
                <p:nvPr/>
              </p:nvSpPr>
              <p:spPr>
                <a:xfrm>
                  <a:off x="3978632" y="3403259"/>
                  <a:ext cx="8950" cy="7590"/>
                </a:xfrm>
                <a:custGeom>
                  <a:rect b="b" l="l" r="r" t="t"/>
                  <a:pathLst>
                    <a:path extrusionOk="0" h="965" w="1138">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96" name="Google Shape;4296;p72"/>
              <p:cNvGrpSpPr/>
              <p:nvPr/>
            </p:nvGrpSpPr>
            <p:grpSpPr>
              <a:xfrm>
                <a:off x="3925166" y="3491008"/>
                <a:ext cx="31405" cy="27001"/>
                <a:chOff x="3925166" y="3491008"/>
                <a:chExt cx="31405" cy="27001"/>
              </a:xfrm>
            </p:grpSpPr>
            <p:sp>
              <p:nvSpPr>
                <p:cNvPr id="4297" name="Google Shape;4297;p72"/>
                <p:cNvSpPr/>
                <p:nvPr/>
              </p:nvSpPr>
              <p:spPr>
                <a:xfrm>
                  <a:off x="3925166" y="3491008"/>
                  <a:ext cx="31405" cy="27001"/>
                </a:xfrm>
                <a:custGeom>
                  <a:rect b="b" l="l" r="r" t="t"/>
                  <a:pathLst>
                    <a:path extrusionOk="0" h="3433" w="3993">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8" name="Google Shape;4298;p72"/>
                <p:cNvSpPr/>
                <p:nvPr/>
              </p:nvSpPr>
              <p:spPr>
                <a:xfrm>
                  <a:off x="3939339" y="3500682"/>
                  <a:ext cx="7621" cy="7621"/>
                </a:xfrm>
                <a:custGeom>
                  <a:rect b="b" l="l" r="r" t="t"/>
                  <a:pathLst>
                    <a:path extrusionOk="0" h="969" w="969">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99" name="Google Shape;4299;p72"/>
              <p:cNvGrpSpPr/>
              <p:nvPr/>
            </p:nvGrpSpPr>
            <p:grpSpPr>
              <a:xfrm>
                <a:off x="3682845" y="3340976"/>
                <a:ext cx="31397" cy="26898"/>
                <a:chOff x="3682845" y="3340976"/>
                <a:chExt cx="31397" cy="26898"/>
              </a:xfrm>
            </p:grpSpPr>
            <p:sp>
              <p:nvSpPr>
                <p:cNvPr id="4300" name="Google Shape;4300;p72"/>
                <p:cNvSpPr/>
                <p:nvPr/>
              </p:nvSpPr>
              <p:spPr>
                <a:xfrm>
                  <a:off x="3682845" y="3340976"/>
                  <a:ext cx="31397" cy="26898"/>
                </a:xfrm>
                <a:custGeom>
                  <a:rect b="b" l="l" r="r" t="t"/>
                  <a:pathLst>
                    <a:path extrusionOk="0" h="3420" w="3992">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1" name="Google Shape;4301;p72"/>
                <p:cNvSpPr/>
                <p:nvPr/>
              </p:nvSpPr>
              <p:spPr>
                <a:xfrm>
                  <a:off x="3695783" y="3350650"/>
                  <a:ext cx="8856" cy="7645"/>
                </a:xfrm>
                <a:custGeom>
                  <a:rect b="b" l="l" r="r" t="t"/>
                  <a:pathLst>
                    <a:path extrusionOk="0" h="972" w="1126">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02" name="Google Shape;4302;p72"/>
              <p:cNvGrpSpPr/>
              <p:nvPr/>
            </p:nvGrpSpPr>
            <p:grpSpPr>
              <a:xfrm>
                <a:off x="3795393" y="3353725"/>
                <a:ext cx="31499" cy="26993"/>
                <a:chOff x="3795393" y="3353725"/>
                <a:chExt cx="31499" cy="26993"/>
              </a:xfrm>
            </p:grpSpPr>
            <p:sp>
              <p:nvSpPr>
                <p:cNvPr id="4303" name="Google Shape;4303;p72"/>
                <p:cNvSpPr/>
                <p:nvPr/>
              </p:nvSpPr>
              <p:spPr>
                <a:xfrm>
                  <a:off x="3795393" y="3353725"/>
                  <a:ext cx="31499" cy="26993"/>
                </a:xfrm>
                <a:custGeom>
                  <a:rect b="b" l="l" r="r" t="t"/>
                  <a:pathLst>
                    <a:path extrusionOk="0" h="3432" w="4005">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4" name="Google Shape;4304;p72"/>
                <p:cNvSpPr/>
                <p:nvPr/>
              </p:nvSpPr>
              <p:spPr>
                <a:xfrm>
                  <a:off x="3809668" y="3363399"/>
                  <a:ext cx="7613" cy="7613"/>
                </a:xfrm>
                <a:custGeom>
                  <a:rect b="b" l="l" r="r" t="t"/>
                  <a:pathLst>
                    <a:path extrusionOk="0" h="968" w="968">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05" name="Google Shape;4305;p72"/>
              <p:cNvGrpSpPr/>
              <p:nvPr/>
            </p:nvGrpSpPr>
            <p:grpSpPr>
              <a:xfrm>
                <a:off x="4176909" y="4363221"/>
                <a:ext cx="38924" cy="33316"/>
                <a:chOff x="4176909" y="4363221"/>
                <a:chExt cx="38924" cy="33316"/>
              </a:xfrm>
            </p:grpSpPr>
            <p:sp>
              <p:nvSpPr>
                <p:cNvPr id="4306" name="Google Shape;4306;p72"/>
                <p:cNvSpPr/>
                <p:nvPr/>
              </p:nvSpPr>
              <p:spPr>
                <a:xfrm>
                  <a:off x="4176909" y="4363221"/>
                  <a:ext cx="38924" cy="33316"/>
                </a:xfrm>
                <a:custGeom>
                  <a:rect b="b" l="l" r="r" t="t"/>
                  <a:pathLst>
                    <a:path extrusionOk="0" h="4236" w="4949">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7" name="Google Shape;4307;p72"/>
                <p:cNvSpPr/>
                <p:nvPr/>
              </p:nvSpPr>
              <p:spPr>
                <a:xfrm>
                  <a:off x="4192230" y="4372934"/>
                  <a:ext cx="13897" cy="13992"/>
                </a:xfrm>
                <a:custGeom>
                  <a:rect b="b" l="l" r="r" t="t"/>
                  <a:pathLst>
                    <a:path extrusionOk="0" h="1779" w="1767">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08" name="Google Shape;4308;p72"/>
              <p:cNvGrpSpPr/>
              <p:nvPr/>
            </p:nvGrpSpPr>
            <p:grpSpPr>
              <a:xfrm>
                <a:off x="4226191" y="4007660"/>
                <a:ext cx="33560" cy="28770"/>
                <a:chOff x="4226191" y="4007660"/>
                <a:chExt cx="33560" cy="28770"/>
              </a:xfrm>
            </p:grpSpPr>
            <p:sp>
              <p:nvSpPr>
                <p:cNvPr id="4309" name="Google Shape;4309;p72"/>
                <p:cNvSpPr/>
                <p:nvPr/>
              </p:nvSpPr>
              <p:spPr>
                <a:xfrm>
                  <a:off x="4226191" y="4007660"/>
                  <a:ext cx="33560" cy="28770"/>
                </a:xfrm>
                <a:custGeom>
                  <a:rect b="b" l="l" r="r" t="t"/>
                  <a:pathLst>
                    <a:path extrusionOk="0" h="3658" w="4267">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0" name="Google Shape;4310;p72"/>
                <p:cNvSpPr/>
                <p:nvPr/>
              </p:nvSpPr>
              <p:spPr>
                <a:xfrm>
                  <a:off x="4239129" y="4017397"/>
                  <a:ext cx="10948" cy="9383"/>
                </a:xfrm>
                <a:custGeom>
                  <a:rect b="b" l="l" r="r" t="t"/>
                  <a:pathLst>
                    <a:path extrusionOk="0" h="1193" w="1392">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11" name="Google Shape;4311;p72"/>
              <p:cNvGrpSpPr/>
              <p:nvPr/>
            </p:nvGrpSpPr>
            <p:grpSpPr>
              <a:xfrm>
                <a:off x="3597785" y="3377045"/>
                <a:ext cx="33591" cy="28699"/>
                <a:chOff x="3597785" y="3377045"/>
                <a:chExt cx="33591" cy="28699"/>
              </a:xfrm>
            </p:grpSpPr>
            <p:sp>
              <p:nvSpPr>
                <p:cNvPr id="4312" name="Google Shape;4312;p72"/>
                <p:cNvSpPr/>
                <p:nvPr/>
              </p:nvSpPr>
              <p:spPr>
                <a:xfrm>
                  <a:off x="3597785" y="3377045"/>
                  <a:ext cx="33591" cy="28699"/>
                </a:xfrm>
                <a:custGeom>
                  <a:rect b="b" l="l" r="r" t="t"/>
                  <a:pathLst>
                    <a:path extrusionOk="0" h="3649" w="4271">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3" name="Google Shape;4313;p72"/>
                <p:cNvSpPr/>
                <p:nvPr/>
              </p:nvSpPr>
              <p:spPr>
                <a:xfrm>
                  <a:off x="3612343" y="3386703"/>
                  <a:ext cx="9328" cy="9336"/>
                </a:xfrm>
                <a:custGeom>
                  <a:rect b="b" l="l" r="r" t="t"/>
                  <a:pathLst>
                    <a:path extrusionOk="0" h="1187" w="1186">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14" name="Google Shape;4314;p72"/>
              <p:cNvGrpSpPr/>
              <p:nvPr/>
            </p:nvGrpSpPr>
            <p:grpSpPr>
              <a:xfrm>
                <a:off x="3887870" y="3669796"/>
                <a:ext cx="33591" cy="28692"/>
                <a:chOff x="3887870" y="3669796"/>
                <a:chExt cx="33591" cy="28692"/>
              </a:xfrm>
            </p:grpSpPr>
            <p:sp>
              <p:nvSpPr>
                <p:cNvPr id="4315" name="Google Shape;4315;p72"/>
                <p:cNvSpPr/>
                <p:nvPr/>
              </p:nvSpPr>
              <p:spPr>
                <a:xfrm>
                  <a:off x="3887870" y="3669796"/>
                  <a:ext cx="33591" cy="28692"/>
                </a:xfrm>
                <a:custGeom>
                  <a:rect b="b" l="l" r="r" t="t"/>
                  <a:pathLst>
                    <a:path extrusionOk="0" h="3648" w="4271">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6" name="Google Shape;4316;p72"/>
                <p:cNvSpPr/>
                <p:nvPr/>
              </p:nvSpPr>
              <p:spPr>
                <a:xfrm>
                  <a:off x="3902428" y="3679454"/>
                  <a:ext cx="9422" cy="9328"/>
                </a:xfrm>
                <a:custGeom>
                  <a:rect b="b" l="l" r="r" t="t"/>
                  <a:pathLst>
                    <a:path extrusionOk="0" h="1186" w="1198">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17" name="Google Shape;4317;p72"/>
              <p:cNvGrpSpPr/>
              <p:nvPr/>
            </p:nvGrpSpPr>
            <p:grpSpPr>
              <a:xfrm>
                <a:off x="3818320" y="3481625"/>
                <a:ext cx="33497" cy="28770"/>
                <a:chOff x="3818320" y="3481625"/>
                <a:chExt cx="33497" cy="28770"/>
              </a:xfrm>
            </p:grpSpPr>
            <p:sp>
              <p:nvSpPr>
                <p:cNvPr id="4318" name="Google Shape;4318;p72"/>
                <p:cNvSpPr/>
                <p:nvPr/>
              </p:nvSpPr>
              <p:spPr>
                <a:xfrm>
                  <a:off x="3818320" y="3481625"/>
                  <a:ext cx="33497" cy="28770"/>
                </a:xfrm>
                <a:custGeom>
                  <a:rect b="b" l="l" r="r" t="t"/>
                  <a:pathLst>
                    <a:path extrusionOk="0" h="3658" w="4259">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9" name="Google Shape;4319;p72"/>
                <p:cNvSpPr/>
                <p:nvPr/>
              </p:nvSpPr>
              <p:spPr>
                <a:xfrm>
                  <a:off x="3831258" y="3491362"/>
                  <a:ext cx="10956" cy="9375"/>
                </a:xfrm>
                <a:custGeom>
                  <a:rect b="b" l="l" r="r" t="t"/>
                  <a:pathLst>
                    <a:path extrusionOk="0" h="1192" w="1393">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20" name="Google Shape;4320;p72"/>
              <p:cNvGrpSpPr/>
              <p:nvPr/>
            </p:nvGrpSpPr>
            <p:grpSpPr>
              <a:xfrm>
                <a:off x="4278139" y="4120948"/>
                <a:ext cx="37492" cy="32129"/>
                <a:chOff x="4278139" y="4120948"/>
                <a:chExt cx="37492" cy="32129"/>
              </a:xfrm>
            </p:grpSpPr>
            <p:sp>
              <p:nvSpPr>
                <p:cNvPr id="4321" name="Google Shape;4321;p72"/>
                <p:cNvSpPr/>
                <p:nvPr/>
              </p:nvSpPr>
              <p:spPr>
                <a:xfrm>
                  <a:off x="4278139" y="4120948"/>
                  <a:ext cx="37492" cy="32129"/>
                </a:xfrm>
                <a:custGeom>
                  <a:rect b="b" l="l" r="r" t="t"/>
                  <a:pathLst>
                    <a:path extrusionOk="0" h="4085" w="4767">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2" name="Google Shape;4322;p72"/>
                <p:cNvSpPr/>
                <p:nvPr/>
              </p:nvSpPr>
              <p:spPr>
                <a:xfrm>
                  <a:off x="4290983" y="4130614"/>
                  <a:ext cx="14943" cy="12812"/>
                </a:xfrm>
                <a:custGeom>
                  <a:rect b="b" l="l" r="r" t="t"/>
                  <a:pathLst>
                    <a:path extrusionOk="0" h="1629" w="190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23" name="Google Shape;4323;p72"/>
              <p:cNvGrpSpPr/>
              <p:nvPr/>
            </p:nvGrpSpPr>
            <p:grpSpPr>
              <a:xfrm>
                <a:off x="4419898" y="3977388"/>
                <a:ext cx="33497" cy="28692"/>
                <a:chOff x="4419898" y="3977388"/>
                <a:chExt cx="33497" cy="28692"/>
              </a:xfrm>
            </p:grpSpPr>
            <p:sp>
              <p:nvSpPr>
                <p:cNvPr id="4324" name="Google Shape;4324;p72"/>
                <p:cNvSpPr/>
                <p:nvPr/>
              </p:nvSpPr>
              <p:spPr>
                <a:xfrm>
                  <a:off x="4419898" y="3977388"/>
                  <a:ext cx="33497" cy="28692"/>
                </a:xfrm>
                <a:custGeom>
                  <a:rect b="b" l="l" r="r" t="t"/>
                  <a:pathLst>
                    <a:path extrusionOk="0" h="3648" w="4259">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5" name="Google Shape;4325;p72"/>
                <p:cNvSpPr/>
                <p:nvPr/>
              </p:nvSpPr>
              <p:spPr>
                <a:xfrm>
                  <a:off x="4432742" y="3987046"/>
                  <a:ext cx="11042" cy="9399"/>
                </a:xfrm>
                <a:custGeom>
                  <a:rect b="b" l="l" r="r" t="t"/>
                  <a:pathLst>
                    <a:path extrusionOk="0" h="1195" w="1404">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26" name="Google Shape;4326;p72"/>
              <p:cNvGrpSpPr/>
              <p:nvPr/>
            </p:nvGrpSpPr>
            <p:grpSpPr>
              <a:xfrm>
                <a:off x="4158930" y="4034684"/>
                <a:ext cx="33497" cy="28762"/>
                <a:chOff x="4158930" y="4034684"/>
                <a:chExt cx="33497" cy="28762"/>
              </a:xfrm>
            </p:grpSpPr>
            <p:sp>
              <p:nvSpPr>
                <p:cNvPr id="4327" name="Google Shape;4327;p72"/>
                <p:cNvSpPr/>
                <p:nvPr/>
              </p:nvSpPr>
              <p:spPr>
                <a:xfrm>
                  <a:off x="4158930" y="4034684"/>
                  <a:ext cx="33497" cy="28762"/>
                </a:xfrm>
                <a:custGeom>
                  <a:rect b="b" l="l" r="r" t="t"/>
                  <a:pathLst>
                    <a:path extrusionOk="0" h="3657" w="4259">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8" name="Google Shape;4328;p72"/>
                <p:cNvSpPr/>
                <p:nvPr/>
              </p:nvSpPr>
              <p:spPr>
                <a:xfrm>
                  <a:off x="4173385" y="4044319"/>
                  <a:ext cx="9336" cy="9430"/>
                </a:xfrm>
                <a:custGeom>
                  <a:rect b="b" l="l" r="r" t="t"/>
                  <a:pathLst>
                    <a:path extrusionOk="0" h="1199" w="1187">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29" name="Google Shape;4329;p72"/>
              <p:cNvGrpSpPr/>
              <p:nvPr/>
            </p:nvGrpSpPr>
            <p:grpSpPr>
              <a:xfrm>
                <a:off x="4134949" y="3957049"/>
                <a:ext cx="33497" cy="28770"/>
                <a:chOff x="4134949" y="3957049"/>
                <a:chExt cx="33497" cy="28770"/>
              </a:xfrm>
            </p:grpSpPr>
            <p:sp>
              <p:nvSpPr>
                <p:cNvPr id="4330" name="Google Shape;4330;p72"/>
                <p:cNvSpPr/>
                <p:nvPr/>
              </p:nvSpPr>
              <p:spPr>
                <a:xfrm>
                  <a:off x="4134949" y="3957049"/>
                  <a:ext cx="33497" cy="28770"/>
                </a:xfrm>
                <a:custGeom>
                  <a:rect b="b" l="l" r="r" t="t"/>
                  <a:pathLst>
                    <a:path extrusionOk="0" h="3658" w="4259">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1" name="Google Shape;4331;p72"/>
                <p:cNvSpPr/>
                <p:nvPr/>
              </p:nvSpPr>
              <p:spPr>
                <a:xfrm>
                  <a:off x="4147793" y="3966778"/>
                  <a:ext cx="10956" cy="9383"/>
                </a:xfrm>
                <a:custGeom>
                  <a:rect b="b" l="l" r="r" t="t"/>
                  <a:pathLst>
                    <a:path extrusionOk="0" h="1193" w="1393">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32" name="Google Shape;4332;p72"/>
              <p:cNvGrpSpPr/>
              <p:nvPr/>
            </p:nvGrpSpPr>
            <p:grpSpPr>
              <a:xfrm>
                <a:off x="4193653" y="4184403"/>
                <a:ext cx="43580" cy="37264"/>
                <a:chOff x="4193653" y="4184403"/>
                <a:chExt cx="43580" cy="37264"/>
              </a:xfrm>
            </p:grpSpPr>
            <p:sp>
              <p:nvSpPr>
                <p:cNvPr id="4333" name="Google Shape;4333;p72"/>
                <p:cNvSpPr/>
                <p:nvPr/>
              </p:nvSpPr>
              <p:spPr>
                <a:xfrm>
                  <a:off x="4193653" y="4184403"/>
                  <a:ext cx="43580" cy="37264"/>
                </a:xfrm>
                <a:custGeom>
                  <a:rect b="b" l="l" r="r" t="t"/>
                  <a:pathLst>
                    <a:path extrusionOk="0" h="4738" w="5541">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4" name="Google Shape;4334;p72"/>
                <p:cNvSpPr/>
                <p:nvPr/>
              </p:nvSpPr>
              <p:spPr>
                <a:xfrm>
                  <a:off x="4206591" y="4194069"/>
                  <a:ext cx="20944" cy="17948"/>
                </a:xfrm>
                <a:custGeom>
                  <a:rect b="b" l="l" r="r" t="t"/>
                  <a:pathLst>
                    <a:path extrusionOk="0" h="2282" w="2663">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35" name="Google Shape;4335;p72"/>
              <p:cNvGrpSpPr/>
              <p:nvPr/>
            </p:nvGrpSpPr>
            <p:grpSpPr>
              <a:xfrm>
                <a:off x="4343600" y="3943844"/>
                <a:ext cx="43580" cy="37312"/>
                <a:chOff x="4343600" y="3943844"/>
                <a:chExt cx="43580" cy="37312"/>
              </a:xfrm>
            </p:grpSpPr>
            <p:sp>
              <p:nvSpPr>
                <p:cNvPr id="4336" name="Google Shape;4336;p72"/>
                <p:cNvSpPr/>
                <p:nvPr/>
              </p:nvSpPr>
              <p:spPr>
                <a:xfrm>
                  <a:off x="4343600" y="3943844"/>
                  <a:ext cx="43580" cy="37312"/>
                </a:xfrm>
                <a:custGeom>
                  <a:rect b="b" l="l" r="r" t="t"/>
                  <a:pathLst>
                    <a:path extrusionOk="0" h="4744" w="5541">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7" name="Google Shape;4337;p72"/>
                <p:cNvSpPr/>
                <p:nvPr/>
              </p:nvSpPr>
              <p:spPr>
                <a:xfrm>
                  <a:off x="4359581" y="3953557"/>
                  <a:ext cx="17893" cy="17893"/>
                </a:xfrm>
                <a:custGeom>
                  <a:rect b="b" l="l" r="r" t="t"/>
                  <a:pathLst>
                    <a:path extrusionOk="0" h="2275" w="2275">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38" name="Google Shape;4338;p72"/>
              <p:cNvGrpSpPr/>
              <p:nvPr/>
            </p:nvGrpSpPr>
            <p:grpSpPr>
              <a:xfrm>
                <a:off x="4172339" y="3381693"/>
                <a:ext cx="31499" cy="27001"/>
                <a:chOff x="4172339" y="3381693"/>
                <a:chExt cx="31499" cy="27001"/>
              </a:xfrm>
            </p:grpSpPr>
            <p:sp>
              <p:nvSpPr>
                <p:cNvPr id="4339" name="Google Shape;4339;p72"/>
                <p:cNvSpPr/>
                <p:nvPr/>
              </p:nvSpPr>
              <p:spPr>
                <a:xfrm>
                  <a:off x="4172339" y="3381693"/>
                  <a:ext cx="31499" cy="27001"/>
                </a:xfrm>
                <a:custGeom>
                  <a:rect b="b" l="l" r="r" t="t"/>
                  <a:pathLst>
                    <a:path extrusionOk="0" h="3433" w="4005">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0" name="Google Shape;4340;p72"/>
                <p:cNvSpPr/>
                <p:nvPr/>
              </p:nvSpPr>
              <p:spPr>
                <a:xfrm>
                  <a:off x="4185285" y="3391367"/>
                  <a:ext cx="8856" cy="7605"/>
                </a:xfrm>
                <a:custGeom>
                  <a:rect b="b" l="l" r="r" t="t"/>
                  <a:pathLst>
                    <a:path extrusionOk="0" h="967" w="1126">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4" name="Shape 4344"/>
        <p:cNvGrpSpPr/>
        <p:nvPr/>
      </p:nvGrpSpPr>
      <p:grpSpPr>
        <a:xfrm>
          <a:off x="0" y="0"/>
          <a:ext cx="0" cy="0"/>
          <a:chOff x="0" y="0"/>
          <a:chExt cx="0" cy="0"/>
        </a:xfrm>
      </p:grpSpPr>
      <p:grpSp>
        <p:nvGrpSpPr>
          <p:cNvPr id="4345" name="Google Shape;4345;p73"/>
          <p:cNvGrpSpPr/>
          <p:nvPr/>
        </p:nvGrpSpPr>
        <p:grpSpPr>
          <a:xfrm>
            <a:off x="729274" y="1175734"/>
            <a:ext cx="2507799" cy="206239"/>
            <a:chOff x="106648" y="895722"/>
            <a:chExt cx="4481413" cy="374300"/>
          </a:xfrm>
        </p:grpSpPr>
        <p:grpSp>
          <p:nvGrpSpPr>
            <p:cNvPr id="4346" name="Google Shape;4346;p73"/>
            <p:cNvGrpSpPr/>
            <p:nvPr/>
          </p:nvGrpSpPr>
          <p:grpSpPr>
            <a:xfrm>
              <a:off x="2233276" y="895722"/>
              <a:ext cx="1082667" cy="223591"/>
              <a:chOff x="4808316" y="2800065"/>
              <a:chExt cx="1999386" cy="412910"/>
            </a:xfrm>
          </p:grpSpPr>
          <p:sp>
            <p:nvSpPr>
              <p:cNvPr id="4347" name="Google Shape;4347;p73"/>
              <p:cNvSpPr/>
              <p:nvPr/>
            </p:nvSpPr>
            <p:spPr>
              <a:xfrm>
                <a:off x="4849302"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48" name="Google Shape;4348;p73"/>
              <p:cNvGrpSpPr/>
              <p:nvPr/>
            </p:nvGrpSpPr>
            <p:grpSpPr>
              <a:xfrm>
                <a:off x="4808316" y="2800065"/>
                <a:ext cx="92400" cy="411825"/>
                <a:chOff x="845575" y="2563700"/>
                <a:chExt cx="92400" cy="411825"/>
              </a:xfrm>
            </p:grpSpPr>
            <p:cxnSp>
              <p:nvCxnSpPr>
                <p:cNvPr id="4349" name="Google Shape;4349;p73"/>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4350" name="Google Shape;4350;p73"/>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351" name="Google Shape;4351;p73"/>
            <p:cNvGrpSpPr/>
            <p:nvPr/>
          </p:nvGrpSpPr>
          <p:grpSpPr>
            <a:xfrm>
              <a:off x="106648" y="895722"/>
              <a:ext cx="1088401" cy="223591"/>
              <a:chOff x="881025" y="2800065"/>
              <a:chExt cx="2009975" cy="412910"/>
            </a:xfrm>
          </p:grpSpPr>
          <p:sp>
            <p:nvSpPr>
              <p:cNvPr id="4352" name="Google Shape;4352;p73"/>
              <p:cNvSpPr/>
              <p:nvPr/>
            </p:nvSpPr>
            <p:spPr>
              <a:xfrm>
                <a:off x="932600"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53" name="Google Shape;4353;p73"/>
              <p:cNvGrpSpPr/>
              <p:nvPr/>
            </p:nvGrpSpPr>
            <p:grpSpPr>
              <a:xfrm>
                <a:off x="881025" y="2800065"/>
                <a:ext cx="92400" cy="411825"/>
                <a:chOff x="845575" y="2563700"/>
                <a:chExt cx="92400" cy="411825"/>
              </a:xfrm>
            </p:grpSpPr>
            <p:cxnSp>
              <p:nvCxnSpPr>
                <p:cNvPr id="4354" name="Google Shape;4354;p73"/>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4355" name="Google Shape;4355;p73"/>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356" name="Google Shape;4356;p73"/>
            <p:cNvGrpSpPr/>
            <p:nvPr/>
          </p:nvGrpSpPr>
          <p:grpSpPr>
            <a:xfrm>
              <a:off x="1172346" y="1047018"/>
              <a:ext cx="1083151" cy="223003"/>
              <a:chOff x="2849073" y="3079467"/>
              <a:chExt cx="2000279" cy="411825"/>
            </a:xfrm>
          </p:grpSpPr>
          <p:sp>
            <p:nvSpPr>
              <p:cNvPr id="4357" name="Google Shape;4357;p73"/>
              <p:cNvSpPr/>
              <p:nvPr/>
            </p:nvSpPr>
            <p:spPr>
              <a:xfrm>
                <a:off x="2890952" y="3079475"/>
                <a:ext cx="19584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58" name="Google Shape;4358;p73"/>
              <p:cNvGrpSpPr/>
              <p:nvPr/>
            </p:nvGrpSpPr>
            <p:grpSpPr>
              <a:xfrm rot="10800000">
                <a:off x="2849073" y="3079467"/>
                <a:ext cx="92400" cy="411825"/>
                <a:chOff x="2070100" y="2563700"/>
                <a:chExt cx="92400" cy="411825"/>
              </a:xfrm>
            </p:grpSpPr>
            <p:cxnSp>
              <p:nvCxnSpPr>
                <p:cNvPr id="4359" name="Google Shape;4359;p73"/>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4360" name="Google Shape;4360;p73"/>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361" name="Google Shape;4361;p73"/>
            <p:cNvGrpSpPr/>
            <p:nvPr/>
          </p:nvGrpSpPr>
          <p:grpSpPr>
            <a:xfrm>
              <a:off x="3290132" y="1047018"/>
              <a:ext cx="1297929" cy="223003"/>
              <a:chOff x="6760035" y="3079467"/>
              <a:chExt cx="2396914" cy="411825"/>
            </a:xfrm>
          </p:grpSpPr>
          <p:sp>
            <p:nvSpPr>
              <p:cNvPr id="4362" name="Google Shape;4362;p73"/>
              <p:cNvSpPr/>
              <p:nvPr/>
            </p:nvSpPr>
            <p:spPr>
              <a:xfrm>
                <a:off x="6807650" y="3079475"/>
                <a:ext cx="23493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63" name="Google Shape;4363;p73"/>
              <p:cNvGrpSpPr/>
              <p:nvPr/>
            </p:nvGrpSpPr>
            <p:grpSpPr>
              <a:xfrm rot="10800000">
                <a:off x="6760035" y="3079467"/>
                <a:ext cx="92400" cy="411825"/>
                <a:chOff x="2070100" y="2563700"/>
                <a:chExt cx="92400" cy="411825"/>
              </a:xfrm>
            </p:grpSpPr>
            <p:cxnSp>
              <p:nvCxnSpPr>
                <p:cNvPr id="4364" name="Google Shape;4364;p73"/>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4365" name="Google Shape;4365;p73"/>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366" name="Google Shape;4366;p73"/>
          <p:cNvGrpSpPr/>
          <p:nvPr/>
        </p:nvGrpSpPr>
        <p:grpSpPr>
          <a:xfrm>
            <a:off x="2147036" y="3575105"/>
            <a:ext cx="1086701" cy="799429"/>
            <a:chOff x="2183288" y="3555572"/>
            <a:chExt cx="1136241" cy="835873"/>
          </a:xfrm>
        </p:grpSpPr>
        <p:sp>
          <p:nvSpPr>
            <p:cNvPr id="4367" name="Google Shape;4367;p73"/>
            <p:cNvSpPr/>
            <p:nvPr/>
          </p:nvSpPr>
          <p:spPr>
            <a:xfrm>
              <a:off x="2673740"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68" name="Google Shape;4368;p73"/>
            <p:cNvGrpSpPr/>
            <p:nvPr/>
          </p:nvGrpSpPr>
          <p:grpSpPr>
            <a:xfrm>
              <a:off x="2205895" y="3637269"/>
              <a:ext cx="1089848" cy="724993"/>
              <a:chOff x="2205895" y="3637269"/>
              <a:chExt cx="1089848" cy="724993"/>
            </a:xfrm>
          </p:grpSpPr>
          <p:sp>
            <p:nvSpPr>
              <p:cNvPr id="4369" name="Google Shape;4369;p73"/>
              <p:cNvSpPr/>
              <p:nvPr/>
            </p:nvSpPr>
            <p:spPr>
              <a:xfrm>
                <a:off x="2205895" y="4204394"/>
                <a:ext cx="555376" cy="157849"/>
              </a:xfrm>
              <a:custGeom>
                <a:rect b="b" l="l" r="r" t="t"/>
                <a:pathLst>
                  <a:path extrusionOk="0" h="36518" w="128485">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0" name="Google Shape;4370;p73"/>
              <p:cNvSpPr/>
              <p:nvPr/>
            </p:nvSpPr>
            <p:spPr>
              <a:xfrm>
                <a:off x="2206834" y="3993916"/>
                <a:ext cx="218757" cy="153401"/>
              </a:xfrm>
              <a:custGeom>
                <a:rect b="b" l="l" r="r" t="t"/>
                <a:pathLst>
                  <a:path extrusionOk="0" h="35489" w="50609">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1" name="Google Shape;4371;p73"/>
              <p:cNvSpPr/>
              <p:nvPr/>
            </p:nvSpPr>
            <p:spPr>
              <a:xfrm>
                <a:off x="2487003" y="3847747"/>
                <a:ext cx="808740" cy="157849"/>
              </a:xfrm>
              <a:custGeom>
                <a:rect b="b" l="l" r="r" t="t"/>
                <a:pathLst>
                  <a:path extrusionOk="0" h="36518" w="18710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2" name="Google Shape;4372;p73"/>
              <p:cNvSpPr/>
              <p:nvPr/>
            </p:nvSpPr>
            <p:spPr>
              <a:xfrm>
                <a:off x="2919192" y="3637269"/>
                <a:ext cx="375081" cy="148491"/>
              </a:xfrm>
              <a:custGeom>
                <a:rect b="b" l="l" r="r" t="t"/>
                <a:pathLst>
                  <a:path extrusionOk="0" h="34353" w="86774">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3" name="Google Shape;4373;p73"/>
              <p:cNvSpPr/>
              <p:nvPr/>
            </p:nvSpPr>
            <p:spPr>
              <a:xfrm>
                <a:off x="2233143" y="3637269"/>
                <a:ext cx="621199" cy="11697"/>
              </a:xfrm>
              <a:custGeom>
                <a:rect b="b" l="l" r="r" t="t"/>
                <a:pathLst>
                  <a:path extrusionOk="0" h="2706" w="143713">
                    <a:moveTo>
                      <a:pt x="0" y="0"/>
                    </a:moveTo>
                    <a:lnTo>
                      <a:pt x="0" y="2705"/>
                    </a:lnTo>
                    <a:lnTo>
                      <a:pt x="143712" y="2705"/>
                    </a:lnTo>
                    <a:lnTo>
                      <a:pt x="143712"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4" name="Google Shape;4374;p73"/>
              <p:cNvSpPr/>
              <p:nvPr/>
            </p:nvSpPr>
            <p:spPr>
              <a:xfrm>
                <a:off x="3004568"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75" name="Google Shape;4375;p73"/>
            <p:cNvSpPr/>
            <p:nvPr/>
          </p:nvSpPr>
          <p:spPr>
            <a:xfrm rot="5400000">
              <a:off x="2852961" y="3612770"/>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376" name="Google Shape;4376;p73"/>
            <p:cNvCxnSpPr/>
            <p:nvPr/>
          </p:nvCxnSpPr>
          <p:spPr>
            <a:xfrm>
              <a:off x="2887992" y="3555572"/>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4377" name="Google Shape;4377;p73"/>
            <p:cNvGrpSpPr/>
            <p:nvPr/>
          </p:nvGrpSpPr>
          <p:grpSpPr>
            <a:xfrm>
              <a:off x="3173850" y="3779426"/>
              <a:ext cx="145679" cy="70048"/>
              <a:chOff x="3173850" y="3779426"/>
              <a:chExt cx="145679" cy="70048"/>
            </a:xfrm>
          </p:grpSpPr>
          <p:cxnSp>
            <p:nvCxnSpPr>
              <p:cNvPr id="4378" name="Google Shape;4378;p73"/>
              <p:cNvCxnSpPr/>
              <p:nvPr/>
            </p:nvCxnSpPr>
            <p:spPr>
              <a:xfrm rot="10800000">
                <a:off x="3173850" y="3817250"/>
                <a:ext cx="94500" cy="0"/>
              </a:xfrm>
              <a:prstGeom prst="straightConnector1">
                <a:avLst/>
              </a:prstGeom>
              <a:noFill/>
              <a:ln cap="flat" cmpd="sng" w="9525">
                <a:solidFill>
                  <a:srgbClr val="BAC8D3"/>
                </a:solidFill>
                <a:prstDash val="solid"/>
                <a:round/>
                <a:headEnd len="med" w="med" type="none"/>
                <a:tailEnd len="med" w="med" type="diamond"/>
              </a:ln>
            </p:spPr>
          </p:cxnSp>
          <p:sp>
            <p:nvSpPr>
              <p:cNvPr id="4379" name="Google Shape;4379;p73"/>
              <p:cNvSpPr/>
              <p:nvPr/>
            </p:nvSpPr>
            <p:spPr>
              <a:xfrm rot="5400000">
                <a:off x="3254146" y="378409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80" name="Google Shape;4380;p73"/>
            <p:cNvGrpSpPr/>
            <p:nvPr/>
          </p:nvGrpSpPr>
          <p:grpSpPr>
            <a:xfrm>
              <a:off x="2183288" y="4139483"/>
              <a:ext cx="145133" cy="70048"/>
              <a:chOff x="2183288" y="4139483"/>
              <a:chExt cx="145133" cy="70048"/>
            </a:xfrm>
          </p:grpSpPr>
          <p:cxnSp>
            <p:nvCxnSpPr>
              <p:cNvPr id="4381" name="Google Shape;4381;p73"/>
              <p:cNvCxnSpPr/>
              <p:nvPr/>
            </p:nvCxnSpPr>
            <p:spPr>
              <a:xfrm rot="10800000">
                <a:off x="2239021" y="4174494"/>
                <a:ext cx="89400" cy="0"/>
              </a:xfrm>
              <a:prstGeom prst="straightConnector1">
                <a:avLst/>
              </a:prstGeom>
              <a:noFill/>
              <a:ln cap="flat" cmpd="sng" w="9525">
                <a:solidFill>
                  <a:srgbClr val="BAC8D3"/>
                </a:solidFill>
                <a:prstDash val="solid"/>
                <a:round/>
                <a:headEnd len="med" w="med" type="diamond"/>
                <a:tailEnd len="med" w="med" type="none"/>
              </a:ln>
            </p:spPr>
          </p:cxnSp>
          <p:sp>
            <p:nvSpPr>
              <p:cNvPr id="4382" name="Google Shape;4382;p73"/>
              <p:cNvSpPr/>
              <p:nvPr/>
            </p:nvSpPr>
            <p:spPr>
              <a:xfrm rot="5400000">
                <a:off x="2178622" y="4144149"/>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83" name="Google Shape;4383;p73"/>
            <p:cNvSpPr/>
            <p:nvPr/>
          </p:nvSpPr>
          <p:spPr>
            <a:xfrm rot="5400000">
              <a:off x="2420934" y="3967554"/>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384" name="Google Shape;4384;p73"/>
            <p:cNvCxnSpPr/>
            <p:nvPr/>
          </p:nvCxnSpPr>
          <p:spPr>
            <a:xfrm>
              <a:off x="2455973" y="3911736"/>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4385" name="Google Shape;4385;p73"/>
            <p:cNvGrpSpPr/>
            <p:nvPr/>
          </p:nvGrpSpPr>
          <p:grpSpPr>
            <a:xfrm>
              <a:off x="2943836" y="4268886"/>
              <a:ext cx="60717" cy="122559"/>
              <a:chOff x="2943836" y="4268886"/>
              <a:chExt cx="60717" cy="122559"/>
            </a:xfrm>
          </p:grpSpPr>
          <p:sp>
            <p:nvSpPr>
              <p:cNvPr id="4386" name="Google Shape;4386;p73"/>
              <p:cNvSpPr/>
              <p:nvPr/>
            </p:nvSpPr>
            <p:spPr>
              <a:xfrm rot="5400000">
                <a:off x="2939170" y="432606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387" name="Google Shape;4387;p73"/>
              <p:cNvCxnSpPr/>
              <p:nvPr/>
            </p:nvCxnSpPr>
            <p:spPr>
              <a:xfrm>
                <a:off x="2974204" y="4268886"/>
                <a:ext cx="0" cy="52500"/>
              </a:xfrm>
              <a:prstGeom prst="straightConnector1">
                <a:avLst/>
              </a:prstGeom>
              <a:noFill/>
              <a:ln cap="flat" cmpd="sng" w="9525">
                <a:solidFill>
                  <a:srgbClr val="BAC8D3"/>
                </a:solidFill>
                <a:prstDash val="solid"/>
                <a:round/>
                <a:headEnd len="med" w="med" type="diamond"/>
                <a:tailEnd len="med" w="med" type="none"/>
              </a:ln>
            </p:spPr>
          </p:cxnSp>
        </p:grpSp>
      </p:grpSp>
      <p:grpSp>
        <p:nvGrpSpPr>
          <p:cNvPr id="4388" name="Google Shape;4388;p73"/>
          <p:cNvGrpSpPr/>
          <p:nvPr/>
        </p:nvGrpSpPr>
        <p:grpSpPr>
          <a:xfrm>
            <a:off x="3409981" y="1496104"/>
            <a:ext cx="1675870" cy="758251"/>
            <a:chOff x="3530532" y="1496185"/>
            <a:chExt cx="1562000" cy="706730"/>
          </a:xfrm>
        </p:grpSpPr>
        <p:cxnSp>
          <p:nvCxnSpPr>
            <p:cNvPr id="4389" name="Google Shape;4389;p73"/>
            <p:cNvCxnSpPr/>
            <p:nvPr/>
          </p:nvCxnSpPr>
          <p:spPr>
            <a:xfrm>
              <a:off x="3583832" y="1857562"/>
              <a:ext cx="1508700" cy="0"/>
            </a:xfrm>
            <a:prstGeom prst="straightConnector1">
              <a:avLst/>
            </a:prstGeom>
            <a:noFill/>
            <a:ln cap="flat" cmpd="sng" w="28575">
              <a:solidFill>
                <a:srgbClr val="A5B7C6"/>
              </a:solidFill>
              <a:prstDash val="solid"/>
              <a:round/>
              <a:headEnd len="med" w="med" type="none"/>
              <a:tailEnd len="med" w="med" type="triangle"/>
            </a:ln>
          </p:spPr>
        </p:cxnSp>
        <p:grpSp>
          <p:nvGrpSpPr>
            <p:cNvPr id="4390" name="Google Shape;4390;p73"/>
            <p:cNvGrpSpPr/>
            <p:nvPr/>
          </p:nvGrpSpPr>
          <p:grpSpPr>
            <a:xfrm>
              <a:off x="3530532" y="1496185"/>
              <a:ext cx="323430" cy="463587"/>
              <a:chOff x="3530532" y="1496185"/>
              <a:chExt cx="323430" cy="463587"/>
            </a:xfrm>
          </p:grpSpPr>
          <p:grpSp>
            <p:nvGrpSpPr>
              <p:cNvPr id="4391" name="Google Shape;4391;p73"/>
              <p:cNvGrpSpPr/>
              <p:nvPr/>
            </p:nvGrpSpPr>
            <p:grpSpPr>
              <a:xfrm>
                <a:off x="3567462" y="1496185"/>
                <a:ext cx="286500" cy="361376"/>
                <a:chOff x="3567462" y="1496185"/>
                <a:chExt cx="286500" cy="361376"/>
              </a:xfrm>
            </p:grpSpPr>
            <p:cxnSp>
              <p:nvCxnSpPr>
                <p:cNvPr id="4392" name="Google Shape;4392;p73"/>
                <p:cNvCxnSpPr/>
                <p:nvPr/>
              </p:nvCxnSpPr>
              <p:spPr>
                <a:xfrm rot="10800000">
                  <a:off x="3626630"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4393" name="Google Shape;4393;p73"/>
                <p:cNvSpPr/>
                <p:nvPr/>
              </p:nvSpPr>
              <p:spPr>
                <a:xfrm>
                  <a:off x="3567462"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94" name="Google Shape;4394;p73"/>
              <p:cNvSpPr/>
              <p:nvPr/>
            </p:nvSpPr>
            <p:spPr>
              <a:xfrm>
                <a:off x="3530532"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95" name="Google Shape;4395;p73"/>
            <p:cNvGrpSpPr/>
            <p:nvPr/>
          </p:nvGrpSpPr>
          <p:grpSpPr>
            <a:xfrm>
              <a:off x="3891569" y="1779209"/>
              <a:ext cx="323945" cy="423706"/>
              <a:chOff x="3891569" y="1779209"/>
              <a:chExt cx="323945" cy="423706"/>
            </a:xfrm>
          </p:grpSpPr>
          <p:grpSp>
            <p:nvGrpSpPr>
              <p:cNvPr id="4396" name="Google Shape;4396;p73"/>
              <p:cNvGrpSpPr/>
              <p:nvPr/>
            </p:nvGrpSpPr>
            <p:grpSpPr>
              <a:xfrm>
                <a:off x="3929014" y="1881638"/>
                <a:ext cx="286500" cy="321278"/>
                <a:chOff x="3929014" y="1881638"/>
                <a:chExt cx="286500" cy="321278"/>
              </a:xfrm>
            </p:grpSpPr>
            <p:cxnSp>
              <p:nvCxnSpPr>
                <p:cNvPr id="4397" name="Google Shape;4397;p73"/>
                <p:cNvCxnSpPr/>
                <p:nvPr/>
              </p:nvCxnSpPr>
              <p:spPr>
                <a:xfrm rot="10800000">
                  <a:off x="3988388" y="1881638"/>
                  <a:ext cx="0" cy="291900"/>
                </a:xfrm>
                <a:prstGeom prst="straightConnector1">
                  <a:avLst/>
                </a:prstGeom>
                <a:noFill/>
                <a:ln cap="flat" cmpd="sng" w="28575">
                  <a:solidFill>
                    <a:srgbClr val="A5B7C6"/>
                  </a:solidFill>
                  <a:prstDash val="solid"/>
                  <a:round/>
                  <a:headEnd len="med" w="med" type="none"/>
                  <a:tailEnd len="med" w="med" type="none"/>
                </a:ln>
              </p:spPr>
            </p:cxnSp>
            <p:sp>
              <p:nvSpPr>
                <p:cNvPr id="4398" name="Google Shape;4398;p73"/>
                <p:cNvSpPr/>
                <p:nvPr/>
              </p:nvSpPr>
              <p:spPr>
                <a:xfrm>
                  <a:off x="3929014"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99" name="Google Shape;4399;p73"/>
              <p:cNvSpPr/>
              <p:nvPr/>
            </p:nvSpPr>
            <p:spPr>
              <a:xfrm>
                <a:off x="3891569" y="1779209"/>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00" name="Google Shape;4400;p73"/>
            <p:cNvGrpSpPr/>
            <p:nvPr/>
          </p:nvGrpSpPr>
          <p:grpSpPr>
            <a:xfrm>
              <a:off x="4252606" y="1496185"/>
              <a:ext cx="324721" cy="463587"/>
              <a:chOff x="4252606" y="1496185"/>
              <a:chExt cx="324721" cy="463587"/>
            </a:xfrm>
          </p:grpSpPr>
          <p:grpSp>
            <p:nvGrpSpPr>
              <p:cNvPr id="4401" name="Google Shape;4401;p73"/>
              <p:cNvGrpSpPr/>
              <p:nvPr/>
            </p:nvGrpSpPr>
            <p:grpSpPr>
              <a:xfrm>
                <a:off x="4290828" y="1496185"/>
                <a:ext cx="286500" cy="361376"/>
                <a:chOff x="4290828" y="1496185"/>
                <a:chExt cx="286500" cy="361376"/>
              </a:xfrm>
            </p:grpSpPr>
            <p:cxnSp>
              <p:nvCxnSpPr>
                <p:cNvPr id="4402" name="Google Shape;4402;p73"/>
                <p:cNvCxnSpPr/>
                <p:nvPr/>
              </p:nvCxnSpPr>
              <p:spPr>
                <a:xfrm rot="10800000">
                  <a:off x="4349995"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4403" name="Google Shape;4403;p73"/>
                <p:cNvSpPr/>
                <p:nvPr/>
              </p:nvSpPr>
              <p:spPr>
                <a:xfrm>
                  <a:off x="4290828"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04" name="Google Shape;4404;p73"/>
              <p:cNvSpPr/>
              <p:nvPr/>
            </p:nvSpPr>
            <p:spPr>
              <a:xfrm>
                <a:off x="4252606"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05" name="Google Shape;4405;p73"/>
            <p:cNvGrpSpPr/>
            <p:nvPr/>
          </p:nvGrpSpPr>
          <p:grpSpPr>
            <a:xfrm>
              <a:off x="4613643" y="1763716"/>
              <a:ext cx="325308" cy="439200"/>
              <a:chOff x="4613643" y="1763716"/>
              <a:chExt cx="325308" cy="439200"/>
            </a:xfrm>
          </p:grpSpPr>
          <p:grpSp>
            <p:nvGrpSpPr>
              <p:cNvPr id="4406" name="Google Shape;4406;p73"/>
              <p:cNvGrpSpPr/>
              <p:nvPr/>
            </p:nvGrpSpPr>
            <p:grpSpPr>
              <a:xfrm>
                <a:off x="4652451" y="1879538"/>
                <a:ext cx="286500" cy="323378"/>
                <a:chOff x="4652451" y="1879538"/>
                <a:chExt cx="286500" cy="323378"/>
              </a:xfrm>
            </p:grpSpPr>
            <p:cxnSp>
              <p:nvCxnSpPr>
                <p:cNvPr id="4407" name="Google Shape;4407;p73"/>
                <p:cNvCxnSpPr/>
                <p:nvPr/>
              </p:nvCxnSpPr>
              <p:spPr>
                <a:xfrm rot="10800000">
                  <a:off x="4707486" y="1879538"/>
                  <a:ext cx="0" cy="294000"/>
                </a:xfrm>
                <a:prstGeom prst="straightConnector1">
                  <a:avLst/>
                </a:prstGeom>
                <a:noFill/>
                <a:ln cap="flat" cmpd="sng" w="28575">
                  <a:solidFill>
                    <a:srgbClr val="A5B7C6"/>
                  </a:solidFill>
                  <a:prstDash val="solid"/>
                  <a:round/>
                  <a:headEnd len="med" w="med" type="none"/>
                  <a:tailEnd len="med" w="med" type="none"/>
                </a:ln>
              </p:spPr>
            </p:cxnSp>
            <p:sp>
              <p:nvSpPr>
                <p:cNvPr id="4408" name="Google Shape;4408;p73"/>
                <p:cNvSpPr/>
                <p:nvPr/>
              </p:nvSpPr>
              <p:spPr>
                <a:xfrm>
                  <a:off x="4652451"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09" name="Google Shape;4409;p73"/>
              <p:cNvSpPr/>
              <p:nvPr/>
            </p:nvSpPr>
            <p:spPr>
              <a:xfrm>
                <a:off x="4613643" y="1763716"/>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410" name="Google Shape;4410;p73"/>
          <p:cNvGrpSpPr/>
          <p:nvPr/>
        </p:nvGrpSpPr>
        <p:grpSpPr>
          <a:xfrm>
            <a:off x="3421841" y="2349730"/>
            <a:ext cx="1652173" cy="391517"/>
            <a:chOff x="3512551" y="2358270"/>
            <a:chExt cx="1597383" cy="378533"/>
          </a:xfrm>
        </p:grpSpPr>
        <p:cxnSp>
          <p:nvCxnSpPr>
            <p:cNvPr id="4411" name="Google Shape;4411;p73"/>
            <p:cNvCxnSpPr>
              <a:stCxn id="4412" idx="6"/>
              <a:endCxn id="4413" idx="2"/>
            </p:cNvCxnSpPr>
            <p:nvPr/>
          </p:nvCxnSpPr>
          <p:spPr>
            <a:xfrm>
              <a:off x="3738198" y="2553118"/>
              <a:ext cx="1146000" cy="0"/>
            </a:xfrm>
            <a:prstGeom prst="straightConnector1">
              <a:avLst/>
            </a:prstGeom>
            <a:noFill/>
            <a:ln cap="flat" cmpd="sng" w="19050">
              <a:solidFill>
                <a:srgbClr val="435D74"/>
              </a:solidFill>
              <a:prstDash val="solid"/>
              <a:round/>
              <a:headEnd len="med" w="med" type="none"/>
              <a:tailEnd len="med" w="med" type="none"/>
            </a:ln>
          </p:spPr>
        </p:cxnSp>
        <p:grpSp>
          <p:nvGrpSpPr>
            <p:cNvPr id="4414" name="Google Shape;4414;p73"/>
            <p:cNvGrpSpPr/>
            <p:nvPr/>
          </p:nvGrpSpPr>
          <p:grpSpPr>
            <a:xfrm>
              <a:off x="3512551" y="2358270"/>
              <a:ext cx="225647" cy="307714"/>
              <a:chOff x="2182679" y="2004714"/>
              <a:chExt cx="792300" cy="1080458"/>
            </a:xfrm>
          </p:grpSpPr>
          <p:cxnSp>
            <p:nvCxnSpPr>
              <p:cNvPr id="4415" name="Google Shape;4415;p73"/>
              <p:cNvCxnSpPr>
                <a:stCxn id="4416" idx="0"/>
              </p:cNvCxnSpPr>
              <p:nvPr/>
            </p:nvCxnSpPr>
            <p:spPr>
              <a:xfrm rot="10800000">
                <a:off x="2578961"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4412" name="Google Shape;4412;p73"/>
              <p:cNvSpPr/>
              <p:nvPr/>
            </p:nvSpPr>
            <p:spPr>
              <a:xfrm>
                <a:off x="2182679"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6" name="Google Shape;4416;p73"/>
              <p:cNvSpPr/>
              <p:nvPr/>
            </p:nvSpPr>
            <p:spPr>
              <a:xfrm>
                <a:off x="2283911"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17" name="Google Shape;4417;p73"/>
            <p:cNvGrpSpPr/>
            <p:nvPr/>
          </p:nvGrpSpPr>
          <p:grpSpPr>
            <a:xfrm>
              <a:off x="3969644" y="2440153"/>
              <a:ext cx="225853" cy="296651"/>
              <a:chOff x="3775710" y="1729289"/>
              <a:chExt cx="136500" cy="179289"/>
            </a:xfrm>
          </p:grpSpPr>
          <p:cxnSp>
            <p:nvCxnSpPr>
              <p:cNvPr id="4418" name="Google Shape;4418;p73"/>
              <p:cNvCxnSpPr/>
              <p:nvPr/>
            </p:nvCxnSpPr>
            <p:spPr>
              <a:xfrm>
                <a:off x="3843851" y="1848278"/>
                <a:ext cx="0" cy="60300"/>
              </a:xfrm>
              <a:prstGeom prst="straightConnector1">
                <a:avLst/>
              </a:prstGeom>
              <a:noFill/>
              <a:ln cap="flat" cmpd="sng" w="9525">
                <a:solidFill>
                  <a:srgbClr val="435D74"/>
                </a:solidFill>
                <a:prstDash val="solid"/>
                <a:round/>
                <a:headEnd len="med" w="med" type="none"/>
                <a:tailEnd len="med" w="med" type="none"/>
              </a:ln>
            </p:spPr>
          </p:cxnSp>
          <p:sp>
            <p:nvSpPr>
              <p:cNvPr id="4419" name="Google Shape;4419;p73"/>
              <p:cNvSpPr/>
              <p:nvPr/>
            </p:nvSpPr>
            <p:spPr>
              <a:xfrm>
                <a:off x="3775710" y="1729289"/>
                <a:ext cx="136500" cy="1365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0" name="Google Shape;4420;p73"/>
              <p:cNvSpPr/>
              <p:nvPr/>
            </p:nvSpPr>
            <p:spPr>
              <a:xfrm>
                <a:off x="3793133" y="1746713"/>
                <a:ext cx="101700" cy="1017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21" name="Google Shape;4421;p73"/>
            <p:cNvGrpSpPr/>
            <p:nvPr/>
          </p:nvGrpSpPr>
          <p:grpSpPr>
            <a:xfrm>
              <a:off x="4427051" y="2358270"/>
              <a:ext cx="225647" cy="307714"/>
              <a:chOff x="5393704" y="2004714"/>
              <a:chExt cx="792300" cy="1080458"/>
            </a:xfrm>
          </p:grpSpPr>
          <p:cxnSp>
            <p:nvCxnSpPr>
              <p:cNvPr id="4422" name="Google Shape;4422;p73"/>
              <p:cNvCxnSpPr>
                <a:stCxn id="4423" idx="0"/>
              </p:cNvCxnSpPr>
              <p:nvPr/>
            </p:nvCxnSpPr>
            <p:spPr>
              <a:xfrm rot="10800000">
                <a:off x="5789986"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4424" name="Google Shape;4424;p73"/>
              <p:cNvSpPr/>
              <p:nvPr/>
            </p:nvSpPr>
            <p:spPr>
              <a:xfrm>
                <a:off x="5393704"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3" name="Google Shape;4423;p73"/>
              <p:cNvSpPr/>
              <p:nvPr/>
            </p:nvSpPr>
            <p:spPr>
              <a:xfrm>
                <a:off x="5494936"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25" name="Google Shape;4425;p73"/>
            <p:cNvGrpSpPr/>
            <p:nvPr/>
          </p:nvGrpSpPr>
          <p:grpSpPr>
            <a:xfrm>
              <a:off x="4884287" y="2440252"/>
              <a:ext cx="225647" cy="296532"/>
              <a:chOff x="6999166" y="2292572"/>
              <a:chExt cx="792300" cy="1041192"/>
            </a:xfrm>
          </p:grpSpPr>
          <p:cxnSp>
            <p:nvCxnSpPr>
              <p:cNvPr id="4426" name="Google Shape;4426;p73"/>
              <p:cNvCxnSpPr/>
              <p:nvPr/>
            </p:nvCxnSpPr>
            <p:spPr>
              <a:xfrm>
                <a:off x="7395553" y="2983964"/>
                <a:ext cx="0" cy="349800"/>
              </a:xfrm>
              <a:prstGeom prst="straightConnector1">
                <a:avLst/>
              </a:prstGeom>
              <a:noFill/>
              <a:ln cap="flat" cmpd="sng" w="9525">
                <a:solidFill>
                  <a:srgbClr val="435D74"/>
                </a:solidFill>
                <a:prstDash val="solid"/>
                <a:round/>
                <a:headEnd len="med" w="med" type="none"/>
                <a:tailEnd len="med" w="med" type="none"/>
              </a:ln>
            </p:spPr>
          </p:cxnSp>
          <p:sp>
            <p:nvSpPr>
              <p:cNvPr id="4413" name="Google Shape;4413;p73"/>
              <p:cNvSpPr/>
              <p:nvPr/>
            </p:nvSpPr>
            <p:spPr>
              <a:xfrm>
                <a:off x="6999166"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7" name="Google Shape;4427;p73"/>
              <p:cNvSpPr/>
              <p:nvPr/>
            </p:nvSpPr>
            <p:spPr>
              <a:xfrm>
                <a:off x="7100398"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428" name="Google Shape;4428;p73"/>
          <p:cNvGrpSpPr/>
          <p:nvPr/>
        </p:nvGrpSpPr>
        <p:grpSpPr>
          <a:xfrm>
            <a:off x="6842649" y="1185930"/>
            <a:ext cx="1581844" cy="732818"/>
            <a:chOff x="634175" y="2986275"/>
            <a:chExt cx="3147949" cy="1458344"/>
          </a:xfrm>
        </p:grpSpPr>
        <p:cxnSp>
          <p:nvCxnSpPr>
            <p:cNvPr id="4429" name="Google Shape;4429;p73"/>
            <p:cNvCxnSpPr>
              <a:stCxn id="4430" idx="4"/>
              <a:endCxn id="4431" idx="0"/>
            </p:cNvCxnSpPr>
            <p:nvPr/>
          </p:nvCxnSpPr>
          <p:spPr>
            <a:xfrm>
              <a:off x="929975" y="3577875"/>
              <a:ext cx="591300" cy="275100"/>
            </a:xfrm>
            <a:prstGeom prst="straightConnector1">
              <a:avLst/>
            </a:prstGeom>
            <a:noFill/>
            <a:ln cap="flat" cmpd="sng" w="19050">
              <a:solidFill>
                <a:srgbClr val="435D74"/>
              </a:solidFill>
              <a:prstDash val="solid"/>
              <a:round/>
              <a:headEnd len="med" w="med" type="none"/>
              <a:tailEnd len="med" w="med" type="none"/>
            </a:ln>
          </p:spPr>
        </p:cxnSp>
        <p:cxnSp>
          <p:nvCxnSpPr>
            <p:cNvPr id="4432" name="Google Shape;4432;p73"/>
            <p:cNvCxnSpPr>
              <a:stCxn id="4431" idx="0"/>
              <a:endCxn id="4433" idx="4"/>
            </p:cNvCxnSpPr>
            <p:nvPr/>
          </p:nvCxnSpPr>
          <p:spPr>
            <a:xfrm flipH="1" rot="10800000">
              <a:off x="1521366" y="3577919"/>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4434" name="Google Shape;4434;p73"/>
            <p:cNvCxnSpPr>
              <a:stCxn id="4433" idx="4"/>
              <a:endCxn id="4435" idx="0"/>
            </p:cNvCxnSpPr>
            <p:nvPr/>
          </p:nvCxnSpPr>
          <p:spPr>
            <a:xfrm>
              <a:off x="2208152" y="3577875"/>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4436" name="Google Shape;4436;p73"/>
            <p:cNvCxnSpPr>
              <a:stCxn id="4435" idx="0"/>
              <a:endCxn id="4437" idx="4"/>
            </p:cNvCxnSpPr>
            <p:nvPr/>
          </p:nvCxnSpPr>
          <p:spPr>
            <a:xfrm flipH="1" rot="10800000">
              <a:off x="2894933" y="3577918"/>
              <a:ext cx="591300" cy="275100"/>
            </a:xfrm>
            <a:prstGeom prst="straightConnector1">
              <a:avLst/>
            </a:prstGeom>
            <a:noFill/>
            <a:ln cap="flat" cmpd="sng" w="19050">
              <a:solidFill>
                <a:srgbClr val="435D74"/>
              </a:solidFill>
              <a:prstDash val="solid"/>
              <a:round/>
              <a:headEnd len="med" w="med" type="none"/>
              <a:tailEnd len="med" w="med" type="none"/>
            </a:ln>
          </p:spPr>
        </p:cxnSp>
        <p:sp>
          <p:nvSpPr>
            <p:cNvPr id="4437" name="Google Shape;4437;p73"/>
            <p:cNvSpPr/>
            <p:nvPr/>
          </p:nvSpPr>
          <p:spPr>
            <a:xfrm>
              <a:off x="3190524"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4433" name="Google Shape;4433;p73"/>
            <p:cNvSpPr/>
            <p:nvPr/>
          </p:nvSpPr>
          <p:spPr>
            <a:xfrm>
              <a:off x="1912352"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4430" name="Google Shape;4430;p73"/>
            <p:cNvSpPr/>
            <p:nvPr/>
          </p:nvSpPr>
          <p:spPr>
            <a:xfrm>
              <a:off x="634175"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4435" name="Google Shape;4435;p73"/>
            <p:cNvSpPr/>
            <p:nvPr/>
          </p:nvSpPr>
          <p:spPr>
            <a:xfrm>
              <a:off x="2599133" y="3853018"/>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4431" name="Google Shape;4431;p73"/>
            <p:cNvSpPr/>
            <p:nvPr/>
          </p:nvSpPr>
          <p:spPr>
            <a:xfrm>
              <a:off x="1225566" y="3853019"/>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grpSp>
      <p:grpSp>
        <p:nvGrpSpPr>
          <p:cNvPr id="4438" name="Google Shape;4438;p73"/>
          <p:cNvGrpSpPr/>
          <p:nvPr/>
        </p:nvGrpSpPr>
        <p:grpSpPr>
          <a:xfrm>
            <a:off x="3410364" y="2880240"/>
            <a:ext cx="1675128" cy="313674"/>
            <a:chOff x="998425" y="1182125"/>
            <a:chExt cx="1065400" cy="199500"/>
          </a:xfrm>
        </p:grpSpPr>
        <p:sp>
          <p:nvSpPr>
            <p:cNvPr id="4439" name="Google Shape;4439;p73"/>
            <p:cNvSpPr/>
            <p:nvPr/>
          </p:nvSpPr>
          <p:spPr>
            <a:xfrm>
              <a:off x="998425" y="1182125"/>
              <a:ext cx="1065400" cy="199500"/>
            </a:xfrm>
            <a:custGeom>
              <a:rect b="b" l="l" r="r" t="t"/>
              <a:pathLst>
                <a:path extrusionOk="0" h="7980" w="42616">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0" name="Google Shape;4440;p73"/>
            <p:cNvSpPr/>
            <p:nvPr/>
          </p:nvSpPr>
          <p:spPr>
            <a:xfrm>
              <a:off x="1017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1" name="Google Shape;4441;p73"/>
            <p:cNvSpPr/>
            <p:nvPr/>
          </p:nvSpPr>
          <p:spPr>
            <a:xfrm>
              <a:off x="1303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2" name="Google Shape;4442;p73"/>
            <p:cNvSpPr/>
            <p:nvPr/>
          </p:nvSpPr>
          <p:spPr>
            <a:xfrm>
              <a:off x="1589250" y="1193175"/>
              <a:ext cx="177475" cy="177500"/>
            </a:xfrm>
            <a:custGeom>
              <a:rect b="b" l="l" r="r" t="t"/>
              <a:pathLst>
                <a:path extrusionOk="0" h="7100" w="7099">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3" name="Google Shape;4443;p73"/>
            <p:cNvSpPr/>
            <p:nvPr/>
          </p:nvSpPr>
          <p:spPr>
            <a:xfrm>
              <a:off x="1875200" y="1193175"/>
              <a:ext cx="177525" cy="177500"/>
            </a:xfrm>
            <a:custGeom>
              <a:rect b="b" l="l" r="r" t="t"/>
              <a:pathLst>
                <a:path extrusionOk="0" h="7100" w="7101">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44" name="Google Shape;4444;p73"/>
          <p:cNvGrpSpPr/>
          <p:nvPr/>
        </p:nvGrpSpPr>
        <p:grpSpPr>
          <a:xfrm>
            <a:off x="3410363" y="3836206"/>
            <a:ext cx="1675129" cy="525345"/>
            <a:chOff x="5194708" y="3484366"/>
            <a:chExt cx="3148148" cy="987304"/>
          </a:xfrm>
        </p:grpSpPr>
        <p:grpSp>
          <p:nvGrpSpPr>
            <p:cNvPr id="4445" name="Google Shape;4445;p73"/>
            <p:cNvGrpSpPr/>
            <p:nvPr/>
          </p:nvGrpSpPr>
          <p:grpSpPr>
            <a:xfrm>
              <a:off x="7531521" y="3484366"/>
              <a:ext cx="811335" cy="987304"/>
              <a:chOff x="3379425" y="1617275"/>
              <a:chExt cx="1090650" cy="1327200"/>
            </a:xfrm>
          </p:grpSpPr>
          <p:sp>
            <p:nvSpPr>
              <p:cNvPr id="4446" name="Google Shape;4446;p73"/>
              <p:cNvSpPr/>
              <p:nvPr/>
            </p:nvSpPr>
            <p:spPr>
              <a:xfrm>
                <a:off x="3554475"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7" name="Google Shape;4447;p73"/>
              <p:cNvSpPr/>
              <p:nvPr/>
            </p:nvSpPr>
            <p:spPr>
              <a:xfrm>
                <a:off x="3379425"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8" name="Google Shape;4448;p73"/>
              <p:cNvSpPr/>
              <p:nvPr/>
            </p:nvSpPr>
            <p:spPr>
              <a:xfrm>
                <a:off x="3775050" y="2771175"/>
                <a:ext cx="300875" cy="173300"/>
              </a:xfrm>
              <a:custGeom>
                <a:rect b="b" l="l" r="r" t="t"/>
                <a:pathLst>
                  <a:path extrusionOk="0" h="6932" w="12035">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49" name="Google Shape;4449;p73"/>
            <p:cNvGrpSpPr/>
            <p:nvPr/>
          </p:nvGrpSpPr>
          <p:grpSpPr>
            <a:xfrm>
              <a:off x="6752546" y="3484366"/>
              <a:ext cx="811428" cy="987304"/>
              <a:chOff x="2332275" y="1617275"/>
              <a:chExt cx="1090775" cy="1327200"/>
            </a:xfrm>
          </p:grpSpPr>
          <p:sp>
            <p:nvSpPr>
              <p:cNvPr id="4450" name="Google Shape;4450;p73"/>
              <p:cNvSpPr/>
              <p:nvPr/>
            </p:nvSpPr>
            <p:spPr>
              <a:xfrm>
                <a:off x="2507425"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1" name="Google Shape;4451;p73"/>
              <p:cNvSpPr/>
              <p:nvPr/>
            </p:nvSpPr>
            <p:spPr>
              <a:xfrm>
                <a:off x="2332275" y="1617275"/>
                <a:ext cx="1090775" cy="1273950"/>
              </a:xfrm>
              <a:custGeom>
                <a:rect b="b" l="l" r="r" t="t"/>
                <a:pathLst>
                  <a:path extrusionOk="0" h="50958" w="43631">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2" name="Google Shape;4452;p73"/>
              <p:cNvSpPr/>
              <p:nvPr/>
            </p:nvSpPr>
            <p:spPr>
              <a:xfrm>
                <a:off x="2727925"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53" name="Google Shape;4453;p73"/>
            <p:cNvGrpSpPr/>
            <p:nvPr/>
          </p:nvGrpSpPr>
          <p:grpSpPr>
            <a:xfrm>
              <a:off x="5973664" y="3484366"/>
              <a:ext cx="811335" cy="987304"/>
              <a:chOff x="1285250" y="1617275"/>
              <a:chExt cx="1090650" cy="1327200"/>
            </a:xfrm>
          </p:grpSpPr>
          <p:sp>
            <p:nvSpPr>
              <p:cNvPr id="4454" name="Google Shape;4454;p73"/>
              <p:cNvSpPr/>
              <p:nvPr/>
            </p:nvSpPr>
            <p:spPr>
              <a:xfrm>
                <a:off x="1460300"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5" name="Google Shape;4455;p73"/>
              <p:cNvSpPr/>
              <p:nvPr/>
            </p:nvSpPr>
            <p:spPr>
              <a:xfrm>
                <a:off x="1285250"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6" name="Google Shape;4456;p73"/>
              <p:cNvSpPr/>
              <p:nvPr/>
            </p:nvSpPr>
            <p:spPr>
              <a:xfrm>
                <a:off x="1680900" y="2771175"/>
                <a:ext cx="300850" cy="173300"/>
              </a:xfrm>
              <a:custGeom>
                <a:rect b="b" l="l" r="r" t="t"/>
                <a:pathLst>
                  <a:path extrusionOk="0" h="6932" w="12034">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57" name="Google Shape;4457;p73"/>
            <p:cNvGrpSpPr/>
            <p:nvPr/>
          </p:nvGrpSpPr>
          <p:grpSpPr>
            <a:xfrm>
              <a:off x="5194708" y="3484366"/>
              <a:ext cx="811409" cy="987304"/>
              <a:chOff x="238125" y="1617275"/>
              <a:chExt cx="1090750" cy="1327200"/>
            </a:xfrm>
          </p:grpSpPr>
          <p:sp>
            <p:nvSpPr>
              <p:cNvPr id="4458" name="Google Shape;4458;p73"/>
              <p:cNvSpPr/>
              <p:nvPr/>
            </p:nvSpPr>
            <p:spPr>
              <a:xfrm>
                <a:off x="413250"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9" name="Google Shape;4459;p73"/>
              <p:cNvSpPr/>
              <p:nvPr/>
            </p:nvSpPr>
            <p:spPr>
              <a:xfrm>
                <a:off x="238125" y="1617275"/>
                <a:ext cx="1090750" cy="1273950"/>
              </a:xfrm>
              <a:custGeom>
                <a:rect b="b" l="l" r="r" t="t"/>
                <a:pathLst>
                  <a:path extrusionOk="0" h="50958" w="4363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0" name="Google Shape;4460;p73"/>
              <p:cNvSpPr/>
              <p:nvPr/>
            </p:nvSpPr>
            <p:spPr>
              <a:xfrm>
                <a:off x="633750"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461" name="Google Shape;4461;p73"/>
          <p:cNvGrpSpPr/>
          <p:nvPr/>
        </p:nvGrpSpPr>
        <p:grpSpPr>
          <a:xfrm>
            <a:off x="6844048" y="2482095"/>
            <a:ext cx="1579046" cy="522230"/>
            <a:chOff x="6853641" y="2534077"/>
            <a:chExt cx="1515545" cy="501229"/>
          </a:xfrm>
        </p:grpSpPr>
        <p:grpSp>
          <p:nvGrpSpPr>
            <p:cNvPr id="4462" name="Google Shape;4462;p73"/>
            <p:cNvGrpSpPr/>
            <p:nvPr/>
          </p:nvGrpSpPr>
          <p:grpSpPr>
            <a:xfrm>
              <a:off x="6853641" y="2618923"/>
              <a:ext cx="1515545" cy="324556"/>
              <a:chOff x="6853641" y="2618923"/>
              <a:chExt cx="1515545" cy="324556"/>
            </a:xfrm>
          </p:grpSpPr>
          <p:sp>
            <p:nvSpPr>
              <p:cNvPr id="4463" name="Google Shape;4463;p73"/>
              <p:cNvSpPr/>
              <p:nvPr/>
            </p:nvSpPr>
            <p:spPr>
              <a:xfrm>
                <a:off x="7747010" y="2781222"/>
                <a:ext cx="324578" cy="162258"/>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4" name="Google Shape;4464;p73"/>
              <p:cNvSpPr/>
              <p:nvPr/>
            </p:nvSpPr>
            <p:spPr>
              <a:xfrm>
                <a:off x="7449412" y="2618923"/>
                <a:ext cx="324496" cy="162258"/>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5" name="Google Shape;4465;p73"/>
              <p:cNvSpPr/>
              <p:nvPr/>
            </p:nvSpPr>
            <p:spPr>
              <a:xfrm>
                <a:off x="6853641" y="2618923"/>
                <a:ext cx="324824" cy="16279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6" name="Google Shape;4466;p73"/>
              <p:cNvSpPr/>
              <p:nvPr/>
            </p:nvSpPr>
            <p:spPr>
              <a:xfrm>
                <a:off x="7151691" y="2781222"/>
                <a:ext cx="324578" cy="162258"/>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7" name="Google Shape;4467;p73"/>
              <p:cNvSpPr/>
              <p:nvPr/>
            </p:nvSpPr>
            <p:spPr>
              <a:xfrm>
                <a:off x="8044362" y="2618923"/>
                <a:ext cx="324824" cy="16279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68" name="Google Shape;4468;p73"/>
            <p:cNvSpPr/>
            <p:nvPr/>
          </p:nvSpPr>
          <p:spPr>
            <a:xfrm>
              <a:off x="6899264" y="2673830"/>
              <a:ext cx="225242" cy="361476"/>
            </a:xfrm>
            <a:custGeom>
              <a:rect b="b" l="l" r="r" t="t"/>
              <a:pathLst>
                <a:path extrusionOk="0" h="8802" w="5485">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9" name="Google Shape;4469;p73"/>
            <p:cNvSpPr/>
            <p:nvPr/>
          </p:nvSpPr>
          <p:spPr>
            <a:xfrm>
              <a:off x="7198259" y="2534077"/>
              <a:ext cx="235261" cy="360532"/>
            </a:xfrm>
            <a:custGeom>
              <a:rect b="b" l="l" r="r" t="t"/>
              <a:pathLst>
                <a:path extrusionOk="0" h="8779" w="5729">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0" name="Google Shape;4470;p73"/>
            <p:cNvSpPr/>
            <p:nvPr/>
          </p:nvSpPr>
          <p:spPr>
            <a:xfrm>
              <a:off x="7493639" y="2673830"/>
              <a:ext cx="225200" cy="361476"/>
            </a:xfrm>
            <a:custGeom>
              <a:rect b="b" l="l" r="r" t="t"/>
              <a:pathLst>
                <a:path extrusionOk="0" h="8802" w="5484">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1" name="Google Shape;4471;p73"/>
            <p:cNvSpPr/>
            <p:nvPr/>
          </p:nvSpPr>
          <p:spPr>
            <a:xfrm>
              <a:off x="7792387" y="2534077"/>
              <a:ext cx="235261" cy="360532"/>
            </a:xfrm>
            <a:custGeom>
              <a:rect b="b" l="l" r="r" t="t"/>
              <a:pathLst>
                <a:path extrusionOk="0" h="8779" w="5729">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2" name="Google Shape;4472;p73"/>
            <p:cNvSpPr/>
            <p:nvPr/>
          </p:nvSpPr>
          <p:spPr>
            <a:xfrm>
              <a:off x="8090150" y="2673789"/>
              <a:ext cx="225857" cy="361517"/>
            </a:xfrm>
            <a:custGeom>
              <a:rect b="b" l="l" r="r" t="t"/>
              <a:pathLst>
                <a:path extrusionOk="0" h="8803" w="550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73" name="Google Shape;4473;p73"/>
          <p:cNvGrpSpPr/>
          <p:nvPr/>
        </p:nvGrpSpPr>
        <p:grpSpPr>
          <a:xfrm>
            <a:off x="3438940" y="3357136"/>
            <a:ext cx="1617976" cy="346616"/>
            <a:chOff x="1808063" y="4294338"/>
            <a:chExt cx="3370782" cy="721817"/>
          </a:xfrm>
        </p:grpSpPr>
        <p:sp>
          <p:nvSpPr>
            <p:cNvPr id="4474" name="Google Shape;4474;p73"/>
            <p:cNvSpPr/>
            <p:nvPr/>
          </p:nvSpPr>
          <p:spPr>
            <a:xfrm>
              <a:off x="1906300"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5" name="Google Shape;4475;p73"/>
            <p:cNvSpPr/>
            <p:nvPr/>
          </p:nvSpPr>
          <p:spPr>
            <a:xfrm>
              <a:off x="3795035" y="4655290"/>
              <a:ext cx="721912" cy="360865"/>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6" name="Google Shape;4476;p73"/>
            <p:cNvSpPr/>
            <p:nvPr/>
          </p:nvSpPr>
          <p:spPr>
            <a:xfrm>
              <a:off x="3133137" y="4294338"/>
              <a:ext cx="721729" cy="360865"/>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7" name="Google Shape;4477;p73"/>
            <p:cNvSpPr/>
            <p:nvPr/>
          </p:nvSpPr>
          <p:spPr>
            <a:xfrm>
              <a:off x="1808063" y="4294338"/>
              <a:ext cx="722460" cy="36205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8" name="Google Shape;4478;p73"/>
            <p:cNvSpPr/>
            <p:nvPr/>
          </p:nvSpPr>
          <p:spPr>
            <a:xfrm>
              <a:off x="2470965" y="4655290"/>
              <a:ext cx="721912" cy="360865"/>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9" name="Google Shape;4479;p73"/>
            <p:cNvSpPr/>
            <p:nvPr/>
          </p:nvSpPr>
          <p:spPr>
            <a:xfrm>
              <a:off x="4456385" y="4294338"/>
              <a:ext cx="722460" cy="36205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0" name="Google Shape;4480;p73"/>
            <p:cNvSpPr/>
            <p:nvPr/>
          </p:nvSpPr>
          <p:spPr>
            <a:xfrm>
              <a:off x="2568813"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1" name="Google Shape;4481;p73"/>
            <p:cNvSpPr/>
            <p:nvPr/>
          </p:nvSpPr>
          <p:spPr>
            <a:xfrm>
              <a:off x="3231883"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2" name="Google Shape;4482;p73"/>
            <p:cNvSpPr/>
            <p:nvPr/>
          </p:nvSpPr>
          <p:spPr>
            <a:xfrm>
              <a:off x="3894395"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3" name="Google Shape;4483;p73"/>
            <p:cNvSpPr/>
            <p:nvPr/>
          </p:nvSpPr>
          <p:spPr>
            <a:xfrm>
              <a:off x="4560958"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84" name="Google Shape;4484;p73"/>
          <p:cNvGrpSpPr/>
          <p:nvPr/>
        </p:nvGrpSpPr>
        <p:grpSpPr>
          <a:xfrm>
            <a:off x="5264936" y="4023886"/>
            <a:ext cx="1417067" cy="350605"/>
            <a:chOff x="4234950" y="2101012"/>
            <a:chExt cx="4219974" cy="1044090"/>
          </a:xfrm>
        </p:grpSpPr>
        <p:sp>
          <p:nvSpPr>
            <p:cNvPr id="4485" name="Google Shape;4485;p73"/>
            <p:cNvSpPr/>
            <p:nvPr/>
          </p:nvSpPr>
          <p:spPr>
            <a:xfrm rot="10800000">
              <a:off x="7528544" y="2218809"/>
              <a:ext cx="826790" cy="826702"/>
            </a:xfrm>
            <a:custGeom>
              <a:rect b="b" l="l" r="r" t="t"/>
              <a:pathLst>
                <a:path extrusionOk="0" h="34893" w="34893">
                  <a:moveTo>
                    <a:pt x="1" y="1"/>
                  </a:moveTo>
                  <a:lnTo>
                    <a:pt x="1" y="34892"/>
                  </a:lnTo>
                  <a:lnTo>
                    <a:pt x="34892" y="34892"/>
                  </a:lnTo>
                  <a:lnTo>
                    <a:pt x="34892"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6" name="Google Shape;4486;p73"/>
            <p:cNvSpPr/>
            <p:nvPr/>
          </p:nvSpPr>
          <p:spPr>
            <a:xfrm rot="10800000">
              <a:off x="6487595" y="2218809"/>
              <a:ext cx="827572" cy="826702"/>
            </a:xfrm>
            <a:custGeom>
              <a:rect b="b" l="l" r="r" t="t"/>
              <a:pathLst>
                <a:path extrusionOk="0" h="34893" w="34926">
                  <a:moveTo>
                    <a:pt x="1" y="1"/>
                  </a:moveTo>
                  <a:lnTo>
                    <a:pt x="1" y="34892"/>
                  </a:lnTo>
                  <a:lnTo>
                    <a:pt x="34926" y="34892"/>
                  </a:lnTo>
                  <a:lnTo>
                    <a:pt x="34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7" name="Google Shape;4487;p73"/>
            <p:cNvSpPr/>
            <p:nvPr/>
          </p:nvSpPr>
          <p:spPr>
            <a:xfrm rot="10800000">
              <a:off x="5430819" y="2218809"/>
              <a:ext cx="827572" cy="826702"/>
            </a:xfrm>
            <a:custGeom>
              <a:rect b="b" l="l" r="r" t="t"/>
              <a:pathLst>
                <a:path extrusionOk="0" h="34893" w="34926">
                  <a:moveTo>
                    <a:pt x="0" y="1"/>
                  </a:moveTo>
                  <a:lnTo>
                    <a:pt x="0" y="34892"/>
                  </a:lnTo>
                  <a:lnTo>
                    <a:pt x="34925" y="34892"/>
                  </a:lnTo>
                  <a:lnTo>
                    <a:pt x="3492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8" name="Google Shape;4488;p73"/>
            <p:cNvSpPr/>
            <p:nvPr/>
          </p:nvSpPr>
          <p:spPr>
            <a:xfrm rot="10800000">
              <a:off x="4374848" y="2218809"/>
              <a:ext cx="826790" cy="826702"/>
            </a:xfrm>
            <a:custGeom>
              <a:rect b="b" l="l" r="r" t="t"/>
              <a:pathLst>
                <a:path extrusionOk="0" h="34893" w="34893">
                  <a:moveTo>
                    <a:pt x="1" y="1"/>
                  </a:moveTo>
                  <a:lnTo>
                    <a:pt x="1" y="34892"/>
                  </a:lnTo>
                  <a:lnTo>
                    <a:pt x="34892" y="34892"/>
                  </a:lnTo>
                  <a:lnTo>
                    <a:pt x="34892"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9" name="Google Shape;4489;p73"/>
            <p:cNvSpPr/>
            <p:nvPr/>
          </p:nvSpPr>
          <p:spPr>
            <a:xfrm rot="10800000">
              <a:off x="7410780" y="2622683"/>
              <a:ext cx="1044144" cy="522420"/>
            </a:xfrm>
            <a:custGeom>
              <a:rect b="b" l="l" r="r" t="t"/>
              <a:pathLst>
                <a:path extrusionOk="0" fill="none" h="22050" w="44066">
                  <a:moveTo>
                    <a:pt x="1" y="22050"/>
                  </a:moveTo>
                  <a:cubicBezTo>
                    <a:pt x="1" y="9874"/>
                    <a:pt x="9874" y="1"/>
                    <a:pt x="22050" y="1"/>
                  </a:cubicBezTo>
                  <a:cubicBezTo>
                    <a:pt x="34192" y="1"/>
                    <a:pt x="44065" y="9874"/>
                    <a:pt x="44065" y="22050"/>
                  </a:cubicBezTo>
                </a:path>
              </a:pathLst>
            </a:custGeom>
            <a:noFill/>
            <a:ln cap="rnd" cmpd="sng" w="20850">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0" name="Google Shape;4490;p73"/>
            <p:cNvSpPr/>
            <p:nvPr/>
          </p:nvSpPr>
          <p:spPr>
            <a:xfrm rot="10800000">
              <a:off x="6366656" y="2101012"/>
              <a:ext cx="1044144" cy="521638"/>
            </a:xfrm>
            <a:custGeom>
              <a:rect b="b" l="l" r="r" t="t"/>
              <a:pathLst>
                <a:path extrusionOk="0" fill="none" h="22017" w="44066">
                  <a:moveTo>
                    <a:pt x="44065" y="1"/>
                  </a:moveTo>
                  <a:cubicBezTo>
                    <a:pt x="44065" y="12176"/>
                    <a:pt x="34191" y="22016"/>
                    <a:pt x="22049" y="22016"/>
                  </a:cubicBezTo>
                  <a:cubicBezTo>
                    <a:pt x="9874" y="22016"/>
                    <a:pt x="0" y="12176"/>
                    <a:pt x="0" y="1"/>
                  </a:cubicBezTo>
                </a:path>
              </a:pathLst>
            </a:custGeom>
            <a:noFill/>
            <a:ln cap="rnd" cmpd="sng" w="20850">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1" name="Google Shape;4491;p73"/>
            <p:cNvSpPr/>
            <p:nvPr/>
          </p:nvSpPr>
          <p:spPr>
            <a:xfrm rot="10800000">
              <a:off x="5322557" y="2622683"/>
              <a:ext cx="1044120" cy="522420"/>
            </a:xfrm>
            <a:custGeom>
              <a:rect b="b" l="l" r="r" t="t"/>
              <a:pathLst>
                <a:path extrusionOk="0" fill="none" h="22050" w="44065">
                  <a:moveTo>
                    <a:pt x="0" y="22050"/>
                  </a:moveTo>
                  <a:cubicBezTo>
                    <a:pt x="0" y="9874"/>
                    <a:pt x="9874" y="1"/>
                    <a:pt x="22049" y="1"/>
                  </a:cubicBezTo>
                  <a:cubicBezTo>
                    <a:pt x="34191" y="1"/>
                    <a:pt x="44065" y="9874"/>
                    <a:pt x="44065" y="22050"/>
                  </a:cubicBezTo>
                </a:path>
              </a:pathLst>
            </a:custGeom>
            <a:noFill/>
            <a:ln cap="rnd" cmpd="sng" w="20850">
              <a:solidFill>
                <a:srgbClr val="869FB2"/>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2" name="Google Shape;4492;p73"/>
            <p:cNvSpPr/>
            <p:nvPr/>
          </p:nvSpPr>
          <p:spPr>
            <a:xfrm rot="10800000">
              <a:off x="4278434" y="2101012"/>
              <a:ext cx="1044144" cy="521638"/>
            </a:xfrm>
            <a:custGeom>
              <a:rect b="b" l="l" r="r" t="t"/>
              <a:pathLst>
                <a:path extrusionOk="0" fill="none" h="22017" w="44066">
                  <a:moveTo>
                    <a:pt x="44066" y="1"/>
                  </a:moveTo>
                  <a:cubicBezTo>
                    <a:pt x="44066" y="12176"/>
                    <a:pt x="34192" y="22016"/>
                    <a:pt x="22017" y="22016"/>
                  </a:cubicBezTo>
                  <a:cubicBezTo>
                    <a:pt x="9875" y="22016"/>
                    <a:pt x="1" y="12176"/>
                    <a:pt x="1" y="1"/>
                  </a:cubicBezTo>
                </a:path>
              </a:pathLst>
            </a:custGeom>
            <a:noFill/>
            <a:ln cap="rnd" cmpd="sng" w="20850">
              <a:solidFill>
                <a:srgbClr val="BAC8D3"/>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3" name="Google Shape;4493;p73"/>
            <p:cNvSpPr/>
            <p:nvPr/>
          </p:nvSpPr>
          <p:spPr>
            <a:xfrm rot="10800000">
              <a:off x="7367296" y="2570459"/>
              <a:ext cx="86984" cy="86975"/>
            </a:xfrm>
            <a:custGeom>
              <a:rect b="b" l="l" r="r" t="t"/>
              <a:pathLst>
                <a:path extrusionOk="0" h="3671" w="3671">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4" name="Google Shape;4494;p73"/>
            <p:cNvSpPr/>
            <p:nvPr/>
          </p:nvSpPr>
          <p:spPr>
            <a:xfrm rot="10800000">
              <a:off x="6323197" y="2570459"/>
              <a:ext cx="86961" cy="86975"/>
            </a:xfrm>
            <a:custGeom>
              <a:rect b="b" l="l" r="r" t="t"/>
              <a:pathLst>
                <a:path extrusionOk="0" h="3671" w="367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5" name="Google Shape;4495;p73"/>
            <p:cNvSpPr/>
            <p:nvPr/>
          </p:nvSpPr>
          <p:spPr>
            <a:xfrm rot="10800000">
              <a:off x="5279073"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6" name="Google Shape;4496;p73"/>
            <p:cNvSpPr/>
            <p:nvPr/>
          </p:nvSpPr>
          <p:spPr>
            <a:xfrm rot="10800000">
              <a:off x="4234950"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7" name="Google Shape;4497;p73"/>
            <p:cNvSpPr/>
            <p:nvPr/>
          </p:nvSpPr>
          <p:spPr>
            <a:xfrm rot="10800000">
              <a:off x="7541197" y="2231460"/>
              <a:ext cx="801483" cy="800617"/>
            </a:xfrm>
            <a:custGeom>
              <a:rect b="b" l="l" r="r" t="t"/>
              <a:pathLst>
                <a:path extrusionOk="0" h="33792" w="33825">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8" name="Google Shape;4498;p73"/>
            <p:cNvSpPr/>
            <p:nvPr/>
          </p:nvSpPr>
          <p:spPr>
            <a:xfrm rot="10800000">
              <a:off x="6488377" y="2231460"/>
              <a:ext cx="800701" cy="800617"/>
            </a:xfrm>
            <a:custGeom>
              <a:rect b="b" l="l" r="r" t="t"/>
              <a:pathLst>
                <a:path extrusionOk="0" h="33792" w="33792">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9" name="Google Shape;4499;p73"/>
            <p:cNvSpPr/>
            <p:nvPr/>
          </p:nvSpPr>
          <p:spPr>
            <a:xfrm rot="10800000">
              <a:off x="5434776" y="2231460"/>
              <a:ext cx="800701" cy="800617"/>
            </a:xfrm>
            <a:custGeom>
              <a:rect b="b" l="l" r="r" t="t"/>
              <a:pathLst>
                <a:path extrusionOk="0" h="33792" w="33792">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0" name="Google Shape;4500;p73"/>
            <p:cNvSpPr/>
            <p:nvPr/>
          </p:nvSpPr>
          <p:spPr>
            <a:xfrm rot="10800000">
              <a:off x="4381980" y="2231460"/>
              <a:ext cx="800678" cy="800617"/>
            </a:xfrm>
            <a:custGeom>
              <a:rect b="b" l="l" r="r" t="t"/>
              <a:pathLst>
                <a:path extrusionOk="0" h="33792" w="33791">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01" name="Google Shape;4501;p73"/>
          <p:cNvGrpSpPr/>
          <p:nvPr/>
        </p:nvGrpSpPr>
        <p:grpSpPr>
          <a:xfrm>
            <a:off x="6840408" y="2014643"/>
            <a:ext cx="1586327" cy="371557"/>
            <a:chOff x="1247650" y="2075423"/>
            <a:chExt cx="6648477" cy="1557238"/>
          </a:xfrm>
        </p:grpSpPr>
        <p:sp>
          <p:nvSpPr>
            <p:cNvPr id="4502" name="Google Shape;4502;p73"/>
            <p:cNvSpPr/>
            <p:nvPr/>
          </p:nvSpPr>
          <p:spPr>
            <a:xfrm>
              <a:off x="6633862" y="2075423"/>
              <a:ext cx="953444" cy="825696"/>
            </a:xfrm>
            <a:custGeom>
              <a:rect b="b" l="l" r="r" t="t"/>
              <a:pathLst>
                <a:path extrusionOk="0" h="50027" w="57767">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3" name="Google Shape;4503;p73"/>
            <p:cNvSpPr/>
            <p:nvPr/>
          </p:nvSpPr>
          <p:spPr>
            <a:xfrm>
              <a:off x="5359252" y="2806965"/>
              <a:ext cx="953461" cy="825696"/>
            </a:xfrm>
            <a:custGeom>
              <a:rect b="b" l="l" r="r" t="t"/>
              <a:pathLst>
                <a:path extrusionOk="0" h="50027" w="57768">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4" name="Google Shape;4504;p73"/>
            <p:cNvSpPr/>
            <p:nvPr/>
          </p:nvSpPr>
          <p:spPr>
            <a:xfrm>
              <a:off x="1601478" y="2075425"/>
              <a:ext cx="953316" cy="825696"/>
            </a:xfrm>
            <a:custGeom>
              <a:rect b="b" l="l" r="r" t="t"/>
              <a:pathLst>
                <a:path extrusionOk="0" h="50027" w="57768">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5" name="Google Shape;4505;p73"/>
            <p:cNvSpPr/>
            <p:nvPr/>
          </p:nvSpPr>
          <p:spPr>
            <a:xfrm>
              <a:off x="2857827" y="2807112"/>
              <a:ext cx="953370" cy="825320"/>
            </a:xfrm>
            <a:custGeom>
              <a:rect b="b" l="l" r="r" t="t"/>
              <a:pathLst>
                <a:path extrusionOk="0" h="50027" w="5778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6" name="Google Shape;4506;p73"/>
            <p:cNvSpPr/>
            <p:nvPr/>
          </p:nvSpPr>
          <p:spPr>
            <a:xfrm>
              <a:off x="4097386" y="2075425"/>
              <a:ext cx="953444" cy="825696"/>
            </a:xfrm>
            <a:custGeom>
              <a:rect b="b" l="l" r="r" t="t"/>
              <a:pathLst>
                <a:path extrusionOk="0" h="50027" w="57767">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7" name="Google Shape;4507;p73"/>
            <p:cNvSpPr/>
            <p:nvPr/>
          </p:nvSpPr>
          <p:spPr>
            <a:xfrm>
              <a:off x="1247650" y="2490334"/>
              <a:ext cx="6648477" cy="729445"/>
            </a:xfrm>
            <a:custGeom>
              <a:rect b="b" l="l" r="r" t="t"/>
              <a:pathLst>
                <a:path extrusionOk="0" fill="none" h="31310" w="285373">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cap="flat" cmpd="sng" w="19050">
              <a:solidFill>
                <a:srgbClr val="869FB2"/>
              </a:solidFill>
              <a:prstDash val="solid"/>
              <a:miter lim="1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08" name="Google Shape;4508;p73"/>
          <p:cNvGrpSpPr/>
          <p:nvPr/>
        </p:nvGrpSpPr>
        <p:grpSpPr>
          <a:xfrm>
            <a:off x="5271678" y="1167833"/>
            <a:ext cx="1415601" cy="1648533"/>
            <a:chOff x="1839112" y="2209163"/>
            <a:chExt cx="1918159" cy="2233784"/>
          </a:xfrm>
        </p:grpSpPr>
        <p:sp>
          <p:nvSpPr>
            <p:cNvPr id="4509" name="Google Shape;4509;p73"/>
            <p:cNvSpPr/>
            <p:nvPr/>
          </p:nvSpPr>
          <p:spPr>
            <a:xfrm>
              <a:off x="1839112"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0" name="Google Shape;4510;p73"/>
            <p:cNvSpPr/>
            <p:nvPr/>
          </p:nvSpPr>
          <p:spPr>
            <a:xfrm>
              <a:off x="3182171"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1" name="Google Shape;4511;p73"/>
            <p:cNvSpPr/>
            <p:nvPr/>
          </p:nvSpPr>
          <p:spPr>
            <a:xfrm>
              <a:off x="3182171"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512" name="Google Shape;4512;p73"/>
            <p:cNvCxnSpPr>
              <a:stCxn id="4509" idx="6"/>
              <a:endCxn id="4510" idx="2"/>
            </p:cNvCxnSpPr>
            <p:nvPr/>
          </p:nvCxnSpPr>
          <p:spPr>
            <a:xfrm>
              <a:off x="2414212" y="2496713"/>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4513" name="Google Shape;4513;p73"/>
            <p:cNvCxnSpPr>
              <a:stCxn id="4510" idx="4"/>
              <a:endCxn id="4514" idx="0"/>
            </p:cNvCxnSpPr>
            <p:nvPr/>
          </p:nvCxnSpPr>
          <p:spPr>
            <a:xfrm rot="5400000">
              <a:off x="2669921" y="2240963"/>
              <a:ext cx="256500" cy="1343100"/>
            </a:xfrm>
            <a:prstGeom prst="bentConnector3">
              <a:avLst>
                <a:gd fmla="val 50000" name="adj1"/>
              </a:avLst>
            </a:prstGeom>
            <a:noFill/>
            <a:ln cap="flat" cmpd="sng" w="19050">
              <a:solidFill>
                <a:srgbClr val="374957"/>
              </a:solidFill>
              <a:prstDash val="solid"/>
              <a:round/>
              <a:headEnd len="med" w="med" type="none"/>
              <a:tailEnd len="med" w="med" type="none"/>
            </a:ln>
          </p:spPr>
        </p:cxnSp>
        <p:cxnSp>
          <p:nvCxnSpPr>
            <p:cNvPr id="4515" name="Google Shape;4515;p73"/>
            <p:cNvCxnSpPr>
              <a:stCxn id="4514" idx="6"/>
              <a:endCxn id="4511" idx="2"/>
            </p:cNvCxnSpPr>
            <p:nvPr/>
          </p:nvCxnSpPr>
          <p:spPr>
            <a:xfrm>
              <a:off x="2414212" y="3328316"/>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4516" name="Google Shape;4516;p73"/>
            <p:cNvCxnSpPr>
              <a:stCxn id="4511" idx="4"/>
              <a:endCxn id="4517" idx="0"/>
            </p:cNvCxnSpPr>
            <p:nvPr/>
          </p:nvCxnSpPr>
          <p:spPr>
            <a:xfrm rot="5400000">
              <a:off x="2672171" y="3070316"/>
              <a:ext cx="252000" cy="1343100"/>
            </a:xfrm>
            <a:prstGeom prst="bentConnector3">
              <a:avLst>
                <a:gd fmla="val 49996" name="adj1"/>
              </a:avLst>
            </a:prstGeom>
            <a:noFill/>
            <a:ln cap="flat" cmpd="sng" w="19050">
              <a:solidFill>
                <a:srgbClr val="374957"/>
              </a:solidFill>
              <a:prstDash val="solid"/>
              <a:round/>
              <a:headEnd len="med" w="med" type="none"/>
              <a:tailEnd len="med" w="med" type="none"/>
            </a:ln>
          </p:spPr>
        </p:cxnSp>
        <p:sp>
          <p:nvSpPr>
            <p:cNvPr id="4514" name="Google Shape;4514;p73"/>
            <p:cNvSpPr/>
            <p:nvPr/>
          </p:nvSpPr>
          <p:spPr>
            <a:xfrm>
              <a:off x="1839112"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7" name="Google Shape;4517;p73"/>
            <p:cNvSpPr/>
            <p:nvPr/>
          </p:nvSpPr>
          <p:spPr>
            <a:xfrm>
              <a:off x="1839112"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8" name="Google Shape;4518;p73"/>
            <p:cNvSpPr/>
            <p:nvPr/>
          </p:nvSpPr>
          <p:spPr>
            <a:xfrm>
              <a:off x="3182171"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519" name="Google Shape;4519;p73"/>
            <p:cNvCxnSpPr>
              <a:endCxn id="4518" idx="2"/>
            </p:cNvCxnSpPr>
            <p:nvPr/>
          </p:nvCxnSpPr>
          <p:spPr>
            <a:xfrm>
              <a:off x="2413871" y="4154498"/>
              <a:ext cx="768300" cy="900"/>
            </a:xfrm>
            <a:prstGeom prst="bentConnector3">
              <a:avLst>
                <a:gd fmla="val 50000" name="adj1"/>
              </a:avLst>
            </a:prstGeom>
            <a:noFill/>
            <a:ln cap="flat" cmpd="sng" w="19050">
              <a:solidFill>
                <a:srgbClr val="374957"/>
              </a:solidFill>
              <a:prstDash val="solid"/>
              <a:round/>
              <a:headEnd len="med" w="med" type="none"/>
              <a:tailEnd len="med" w="med" type="none"/>
            </a:ln>
          </p:spPr>
        </p:cxnSp>
      </p:grpSp>
      <p:grpSp>
        <p:nvGrpSpPr>
          <p:cNvPr id="4520" name="Google Shape;4520;p73"/>
          <p:cNvGrpSpPr/>
          <p:nvPr/>
        </p:nvGrpSpPr>
        <p:grpSpPr>
          <a:xfrm>
            <a:off x="3428944" y="1185917"/>
            <a:ext cx="1637968" cy="154942"/>
            <a:chOff x="238125" y="2506075"/>
            <a:chExt cx="7115411" cy="673075"/>
          </a:xfrm>
        </p:grpSpPr>
        <p:sp>
          <p:nvSpPr>
            <p:cNvPr id="4521" name="Google Shape;4521;p73"/>
            <p:cNvSpPr/>
            <p:nvPr/>
          </p:nvSpPr>
          <p:spPr>
            <a:xfrm>
              <a:off x="238125" y="2506075"/>
              <a:ext cx="1643150" cy="673075"/>
            </a:xfrm>
            <a:custGeom>
              <a:rect b="b" l="l" r="r" t="t"/>
              <a:pathLst>
                <a:path extrusionOk="0" h="26923" w="65726">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2" name="Google Shape;4522;p73"/>
            <p:cNvSpPr/>
            <p:nvPr/>
          </p:nvSpPr>
          <p:spPr>
            <a:xfrm>
              <a:off x="1606190"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3" name="Google Shape;4523;p73"/>
            <p:cNvSpPr/>
            <p:nvPr/>
          </p:nvSpPr>
          <p:spPr>
            <a:xfrm>
              <a:off x="297348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4" name="Google Shape;4524;p73"/>
            <p:cNvSpPr/>
            <p:nvPr/>
          </p:nvSpPr>
          <p:spPr>
            <a:xfrm>
              <a:off x="570961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5" name="Google Shape;4525;p73"/>
            <p:cNvSpPr/>
            <p:nvPr/>
          </p:nvSpPr>
          <p:spPr>
            <a:xfrm>
              <a:off x="4342321" y="2506075"/>
              <a:ext cx="1643150" cy="673075"/>
            </a:xfrm>
            <a:custGeom>
              <a:rect b="b" l="l" r="r" t="t"/>
              <a:pathLst>
                <a:path extrusionOk="0" h="26923" w="65726">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26" name="Google Shape;4526;p73"/>
          <p:cNvGrpSpPr/>
          <p:nvPr/>
        </p:nvGrpSpPr>
        <p:grpSpPr>
          <a:xfrm>
            <a:off x="1969680" y="1500635"/>
            <a:ext cx="1262932" cy="785408"/>
            <a:chOff x="548861" y="389676"/>
            <a:chExt cx="3843371" cy="2390163"/>
          </a:xfrm>
        </p:grpSpPr>
        <p:cxnSp>
          <p:nvCxnSpPr>
            <p:cNvPr id="4527" name="Google Shape;4527;p73"/>
            <p:cNvCxnSpPr/>
            <p:nvPr/>
          </p:nvCxnSpPr>
          <p:spPr>
            <a:xfrm flipH="1" rot="10800000">
              <a:off x="3486925" y="1918250"/>
              <a:ext cx="742200" cy="6903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4528" name="Google Shape;4528;p73"/>
            <p:cNvCxnSpPr/>
            <p:nvPr/>
          </p:nvCxnSpPr>
          <p:spPr>
            <a:xfrm flipH="1" rot="-5400000">
              <a:off x="3486925" y="577350"/>
              <a:ext cx="650100" cy="6501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4529" name="Google Shape;4529;p73"/>
            <p:cNvCxnSpPr/>
            <p:nvPr/>
          </p:nvCxnSpPr>
          <p:spPr>
            <a:xfrm>
              <a:off x="2725450" y="576000"/>
              <a:ext cx="1410600" cy="18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4530" name="Google Shape;4530;p73"/>
            <p:cNvCxnSpPr/>
            <p:nvPr/>
          </p:nvCxnSpPr>
          <p:spPr>
            <a:xfrm flipH="1" rot="10800000">
              <a:off x="756500" y="577975"/>
              <a:ext cx="1705500" cy="1049100"/>
            </a:xfrm>
            <a:prstGeom prst="bentConnector3">
              <a:avLst>
                <a:gd fmla="val 50000" name="adj1"/>
              </a:avLst>
            </a:prstGeom>
            <a:noFill/>
            <a:ln cap="flat" cmpd="sng" w="9525">
              <a:solidFill>
                <a:srgbClr val="BAC8D3"/>
              </a:solidFill>
              <a:prstDash val="solid"/>
              <a:round/>
              <a:headEnd len="med" w="med" type="none"/>
              <a:tailEnd len="med" w="med" type="none"/>
            </a:ln>
          </p:spPr>
        </p:cxnSp>
        <p:cxnSp>
          <p:nvCxnSpPr>
            <p:cNvPr id="4531" name="Google Shape;4531;p73"/>
            <p:cNvCxnSpPr/>
            <p:nvPr/>
          </p:nvCxnSpPr>
          <p:spPr>
            <a:xfrm>
              <a:off x="760067" y="1625791"/>
              <a:ext cx="1689000" cy="974100"/>
            </a:xfrm>
            <a:prstGeom prst="bentConnector3">
              <a:avLst>
                <a:gd fmla="val 50000" name="adj1"/>
              </a:avLst>
            </a:prstGeom>
            <a:noFill/>
            <a:ln cap="flat" cmpd="sng" w="9525">
              <a:solidFill>
                <a:srgbClr val="BAC8D3"/>
              </a:solidFill>
              <a:prstDash val="solid"/>
              <a:round/>
              <a:headEnd len="med" w="med" type="none"/>
              <a:tailEnd len="med" w="med" type="none"/>
            </a:ln>
          </p:spPr>
        </p:cxnSp>
        <p:sp>
          <p:nvSpPr>
            <p:cNvPr id="4532" name="Google Shape;4532;p73"/>
            <p:cNvSpPr/>
            <p:nvPr/>
          </p:nvSpPr>
          <p:spPr>
            <a:xfrm>
              <a:off x="548861" y="1338125"/>
              <a:ext cx="502050" cy="50287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533" name="Google Shape;4533;p73"/>
            <p:cNvCxnSpPr/>
            <p:nvPr/>
          </p:nvCxnSpPr>
          <p:spPr>
            <a:xfrm>
              <a:off x="2725450" y="2609025"/>
              <a:ext cx="1416000" cy="1800"/>
            </a:xfrm>
            <a:prstGeom prst="bentConnector3">
              <a:avLst>
                <a:gd fmla="val 50000" name="adj1"/>
              </a:avLst>
            </a:prstGeom>
            <a:noFill/>
            <a:ln cap="flat" cmpd="sng" w="9525">
              <a:solidFill>
                <a:srgbClr val="869FB2"/>
              </a:solidFill>
              <a:prstDash val="solid"/>
              <a:round/>
              <a:headEnd len="med" w="med" type="none"/>
              <a:tailEnd len="med" w="med" type="none"/>
            </a:ln>
          </p:spPr>
        </p:cxnSp>
        <p:sp>
          <p:nvSpPr>
            <p:cNvPr id="4534" name="Google Shape;4534;p73"/>
            <p:cNvSpPr/>
            <p:nvPr/>
          </p:nvSpPr>
          <p:spPr>
            <a:xfrm>
              <a:off x="4095707" y="1083398"/>
              <a:ext cx="289400" cy="268650"/>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5" name="Google Shape;4535;p73"/>
            <p:cNvSpPr/>
            <p:nvPr/>
          </p:nvSpPr>
          <p:spPr>
            <a:xfrm>
              <a:off x="2421967" y="389676"/>
              <a:ext cx="383625" cy="371825"/>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6" name="Google Shape;4536;p73"/>
            <p:cNvSpPr/>
            <p:nvPr/>
          </p:nvSpPr>
          <p:spPr>
            <a:xfrm>
              <a:off x="4095707" y="426309"/>
              <a:ext cx="289400" cy="268850"/>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7" name="Google Shape;4537;p73"/>
            <p:cNvSpPr/>
            <p:nvPr/>
          </p:nvSpPr>
          <p:spPr>
            <a:xfrm>
              <a:off x="4102832" y="2474633"/>
              <a:ext cx="289400" cy="269425"/>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8" name="Google Shape;4538;p73"/>
            <p:cNvSpPr/>
            <p:nvPr/>
          </p:nvSpPr>
          <p:spPr>
            <a:xfrm>
              <a:off x="4095707" y="1772738"/>
              <a:ext cx="289400" cy="268825"/>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9" name="Google Shape;4539;p73"/>
            <p:cNvSpPr/>
            <p:nvPr/>
          </p:nvSpPr>
          <p:spPr>
            <a:xfrm>
              <a:off x="2422792" y="2408015"/>
              <a:ext cx="383650" cy="371825"/>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40" name="Google Shape;4540;p73"/>
          <p:cNvGrpSpPr/>
          <p:nvPr/>
        </p:nvGrpSpPr>
        <p:grpSpPr>
          <a:xfrm>
            <a:off x="757812" y="2607512"/>
            <a:ext cx="1412054" cy="633562"/>
            <a:chOff x="1187400" y="2529299"/>
            <a:chExt cx="6769193" cy="2241903"/>
          </a:xfrm>
        </p:grpSpPr>
        <p:sp>
          <p:nvSpPr>
            <p:cNvPr id="4541" name="Google Shape;4541;p73"/>
            <p:cNvSpPr/>
            <p:nvPr/>
          </p:nvSpPr>
          <p:spPr>
            <a:xfrm>
              <a:off x="3802943" y="2529299"/>
              <a:ext cx="1538100" cy="442500"/>
            </a:xfrm>
            <a:prstGeom prst="roundRect">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4542" name="Google Shape;4542;p73"/>
            <p:cNvSpPr/>
            <p:nvPr/>
          </p:nvSpPr>
          <p:spPr>
            <a:xfrm>
              <a:off x="5573240"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543" name="Google Shape;4543;p73"/>
            <p:cNvSpPr/>
            <p:nvPr/>
          </p:nvSpPr>
          <p:spPr>
            <a:xfrm>
              <a:off x="2032647"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544" name="Google Shape;4544;p73"/>
            <p:cNvSpPr/>
            <p:nvPr/>
          </p:nvSpPr>
          <p:spPr>
            <a:xfrm>
              <a:off x="11874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545" name="Google Shape;4545;p73"/>
            <p:cNvSpPr/>
            <p:nvPr/>
          </p:nvSpPr>
          <p:spPr>
            <a:xfrm>
              <a:off x="28778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546" name="Google Shape;4546;p73"/>
            <p:cNvSpPr/>
            <p:nvPr/>
          </p:nvSpPr>
          <p:spPr>
            <a:xfrm>
              <a:off x="47280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547" name="Google Shape;4547;p73"/>
            <p:cNvSpPr/>
            <p:nvPr/>
          </p:nvSpPr>
          <p:spPr>
            <a:xfrm>
              <a:off x="64184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cxnSp>
          <p:nvCxnSpPr>
            <p:cNvPr id="4548" name="Google Shape;4548;p73"/>
            <p:cNvCxnSpPr>
              <a:stCxn id="4541" idx="2"/>
              <a:endCxn id="4542" idx="0"/>
            </p:cNvCxnSpPr>
            <p:nvPr/>
          </p:nvCxnSpPr>
          <p:spPr>
            <a:xfrm flipH="1" rot="-5400000">
              <a:off x="5228543" y="2315249"/>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549" name="Google Shape;4549;p73"/>
            <p:cNvCxnSpPr>
              <a:stCxn id="4543" idx="0"/>
              <a:endCxn id="4541" idx="2"/>
            </p:cNvCxnSpPr>
            <p:nvPr/>
          </p:nvCxnSpPr>
          <p:spPr>
            <a:xfrm rot="-5400000">
              <a:off x="3458247" y="2315250"/>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550" name="Google Shape;4550;p73"/>
            <p:cNvCxnSpPr>
              <a:stCxn id="4543" idx="2"/>
              <a:endCxn id="4545" idx="0"/>
            </p:cNvCxnSpPr>
            <p:nvPr/>
          </p:nvCxnSpPr>
          <p:spPr>
            <a:xfrm flipH="1" rot="-5400000">
              <a:off x="2995647" y="3677550"/>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551" name="Google Shape;4551;p73"/>
            <p:cNvCxnSpPr>
              <a:stCxn id="4544" idx="0"/>
              <a:endCxn id="4543" idx="2"/>
            </p:cNvCxnSpPr>
            <p:nvPr/>
          </p:nvCxnSpPr>
          <p:spPr>
            <a:xfrm rot="-5400000">
              <a:off x="21504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552" name="Google Shape;4552;p73"/>
            <p:cNvCxnSpPr>
              <a:stCxn id="4542" idx="2"/>
              <a:endCxn id="4547" idx="0"/>
            </p:cNvCxnSpPr>
            <p:nvPr/>
          </p:nvCxnSpPr>
          <p:spPr>
            <a:xfrm flipH="1" rot="-5400000">
              <a:off x="6536390" y="3677400"/>
              <a:ext cx="457200" cy="8454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553" name="Google Shape;4553;p73"/>
            <p:cNvCxnSpPr>
              <a:stCxn id="4546" idx="0"/>
              <a:endCxn id="4542" idx="2"/>
            </p:cNvCxnSpPr>
            <p:nvPr/>
          </p:nvCxnSpPr>
          <p:spPr>
            <a:xfrm rot="-5400000">
              <a:off x="56910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grpSp>
      <p:grpSp>
        <p:nvGrpSpPr>
          <p:cNvPr id="4554" name="Google Shape;4554;p73"/>
          <p:cNvGrpSpPr/>
          <p:nvPr/>
        </p:nvGrpSpPr>
        <p:grpSpPr>
          <a:xfrm>
            <a:off x="6844058" y="3100221"/>
            <a:ext cx="1579035" cy="540873"/>
            <a:chOff x="6895650" y="3126697"/>
            <a:chExt cx="1436662" cy="492105"/>
          </a:xfrm>
        </p:grpSpPr>
        <p:sp>
          <p:nvSpPr>
            <p:cNvPr id="4555" name="Google Shape;4555;p73"/>
            <p:cNvSpPr/>
            <p:nvPr/>
          </p:nvSpPr>
          <p:spPr>
            <a:xfrm>
              <a:off x="715182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6" name="Google Shape;4556;p73"/>
            <p:cNvSpPr/>
            <p:nvPr/>
          </p:nvSpPr>
          <p:spPr>
            <a:xfrm>
              <a:off x="766416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7" name="Google Shape;4557;p73"/>
            <p:cNvSpPr/>
            <p:nvPr/>
          </p:nvSpPr>
          <p:spPr>
            <a:xfrm>
              <a:off x="6895650" y="3127761"/>
              <a:ext cx="420489" cy="212471"/>
            </a:xfrm>
            <a:custGeom>
              <a:rect b="b" l="l" r="r" t="t"/>
              <a:pathLst>
                <a:path extrusionOk="0" h="6393" w="12652">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8" name="Google Shape;4558;p73"/>
            <p:cNvSpPr/>
            <p:nvPr/>
          </p:nvSpPr>
          <p:spPr>
            <a:xfrm>
              <a:off x="7399482"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9" name="Google Shape;4559;p73"/>
            <p:cNvSpPr/>
            <p:nvPr/>
          </p:nvSpPr>
          <p:spPr>
            <a:xfrm>
              <a:off x="7911823"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60" name="Google Shape;4560;p73"/>
            <p:cNvGrpSpPr/>
            <p:nvPr/>
          </p:nvGrpSpPr>
          <p:grpSpPr>
            <a:xfrm>
              <a:off x="6995957" y="3335810"/>
              <a:ext cx="1230393" cy="71754"/>
              <a:chOff x="6995957" y="3287964"/>
              <a:chExt cx="1230393" cy="71754"/>
            </a:xfrm>
          </p:grpSpPr>
          <p:sp>
            <p:nvSpPr>
              <p:cNvPr id="4561" name="Google Shape;4561;p73"/>
              <p:cNvSpPr/>
              <p:nvPr/>
            </p:nvSpPr>
            <p:spPr>
              <a:xfrm>
                <a:off x="8006733" y="3287964"/>
                <a:ext cx="219617" cy="71754"/>
              </a:xfrm>
              <a:custGeom>
                <a:rect b="b" l="l" r="r" t="t"/>
                <a:pathLst>
                  <a:path extrusionOk="0" h="2159" w="6608">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2" name="Google Shape;4562;p73"/>
              <p:cNvSpPr/>
              <p:nvPr/>
            </p:nvSpPr>
            <p:spPr>
              <a:xfrm>
                <a:off x="7756540" y="3287964"/>
                <a:ext cx="219617" cy="71754"/>
              </a:xfrm>
              <a:custGeom>
                <a:rect b="b" l="l" r="r" t="t"/>
                <a:pathLst>
                  <a:path extrusionOk="0" h="2159" w="6608">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3" name="Google Shape;4563;p73"/>
              <p:cNvSpPr/>
              <p:nvPr/>
            </p:nvSpPr>
            <p:spPr>
              <a:xfrm>
                <a:off x="7496443" y="3287964"/>
                <a:ext cx="219617" cy="71754"/>
              </a:xfrm>
              <a:custGeom>
                <a:rect b="b" l="l" r="r" t="t"/>
                <a:pathLst>
                  <a:path extrusionOk="0" h="2159" w="6608">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4" name="Google Shape;4564;p73"/>
              <p:cNvSpPr/>
              <p:nvPr/>
            </p:nvSpPr>
            <p:spPr>
              <a:xfrm>
                <a:off x="7243757" y="3287964"/>
                <a:ext cx="219617" cy="71754"/>
              </a:xfrm>
              <a:custGeom>
                <a:rect b="b" l="l" r="r" t="t"/>
                <a:pathLst>
                  <a:path extrusionOk="0" h="2159" w="6608">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5" name="Google Shape;4565;p73"/>
              <p:cNvSpPr/>
              <p:nvPr/>
            </p:nvSpPr>
            <p:spPr>
              <a:xfrm>
                <a:off x="6995957" y="3287964"/>
                <a:ext cx="219617" cy="71754"/>
              </a:xfrm>
              <a:custGeom>
                <a:rect b="b" l="l" r="r" t="t"/>
                <a:pathLst>
                  <a:path extrusionOk="0" h="2159" w="6608">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566" name="Google Shape;4566;p73"/>
          <p:cNvGrpSpPr/>
          <p:nvPr/>
        </p:nvGrpSpPr>
        <p:grpSpPr>
          <a:xfrm>
            <a:off x="6842640" y="3736984"/>
            <a:ext cx="1581862" cy="650625"/>
            <a:chOff x="6777990" y="3710194"/>
            <a:chExt cx="1646915" cy="677382"/>
          </a:xfrm>
        </p:grpSpPr>
        <p:grpSp>
          <p:nvGrpSpPr>
            <p:cNvPr id="4567" name="Google Shape;4567;p73"/>
            <p:cNvGrpSpPr/>
            <p:nvPr/>
          </p:nvGrpSpPr>
          <p:grpSpPr>
            <a:xfrm>
              <a:off x="6777990" y="3874492"/>
              <a:ext cx="411129" cy="513083"/>
              <a:chOff x="6777990" y="3874492"/>
              <a:chExt cx="411129" cy="513083"/>
            </a:xfrm>
          </p:grpSpPr>
          <p:cxnSp>
            <p:nvCxnSpPr>
              <p:cNvPr id="4568" name="Google Shape;4568;p73"/>
              <p:cNvCxnSpPr/>
              <p:nvPr/>
            </p:nvCxnSpPr>
            <p:spPr>
              <a:xfrm>
                <a:off x="6977019"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4569" name="Google Shape;4569;p73"/>
              <p:cNvSpPr/>
              <p:nvPr/>
            </p:nvSpPr>
            <p:spPr>
              <a:xfrm>
                <a:off x="6777990"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70" name="Google Shape;4570;p73"/>
            <p:cNvGrpSpPr/>
            <p:nvPr/>
          </p:nvGrpSpPr>
          <p:grpSpPr>
            <a:xfrm>
              <a:off x="7188425" y="3710194"/>
              <a:ext cx="411123" cy="520535"/>
              <a:chOff x="7188425" y="3710194"/>
              <a:chExt cx="411123" cy="520535"/>
            </a:xfrm>
          </p:grpSpPr>
          <p:cxnSp>
            <p:nvCxnSpPr>
              <p:cNvPr id="4571" name="Google Shape;4571;p73"/>
              <p:cNvCxnSpPr/>
              <p:nvPr/>
            </p:nvCxnSpPr>
            <p:spPr>
              <a:xfrm rot="10800000">
                <a:off x="7393988" y="3710194"/>
                <a:ext cx="0" cy="170700"/>
              </a:xfrm>
              <a:prstGeom prst="straightConnector1">
                <a:avLst/>
              </a:prstGeom>
              <a:noFill/>
              <a:ln cap="flat" cmpd="sng" w="19050">
                <a:solidFill>
                  <a:srgbClr val="A5B7C6"/>
                </a:solidFill>
                <a:prstDash val="solid"/>
                <a:round/>
                <a:headEnd len="med" w="med" type="none"/>
                <a:tailEnd len="med" w="med" type="diamond"/>
              </a:ln>
            </p:spPr>
          </p:cxnSp>
          <p:sp>
            <p:nvSpPr>
              <p:cNvPr id="4572" name="Google Shape;4572;p73"/>
              <p:cNvSpPr/>
              <p:nvPr/>
            </p:nvSpPr>
            <p:spPr>
              <a:xfrm>
                <a:off x="7188425" y="3874492"/>
                <a:ext cx="411123" cy="356237"/>
              </a:xfrm>
              <a:custGeom>
                <a:rect b="b" l="l" r="r" t="t"/>
                <a:pathLst>
                  <a:path extrusionOk="0" h="60023" w="69271">
                    <a:moveTo>
                      <a:pt x="17274" y="0"/>
                    </a:moveTo>
                    <a:lnTo>
                      <a:pt x="0" y="30011"/>
                    </a:lnTo>
                    <a:lnTo>
                      <a:pt x="17274"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73" name="Google Shape;4573;p73"/>
            <p:cNvGrpSpPr/>
            <p:nvPr/>
          </p:nvGrpSpPr>
          <p:grpSpPr>
            <a:xfrm>
              <a:off x="7603341" y="3874492"/>
              <a:ext cx="411474" cy="513083"/>
              <a:chOff x="7603341" y="3874492"/>
              <a:chExt cx="411474" cy="513083"/>
            </a:xfrm>
          </p:grpSpPr>
          <p:cxnSp>
            <p:nvCxnSpPr>
              <p:cNvPr id="4574" name="Google Shape;4574;p73"/>
              <p:cNvCxnSpPr/>
              <p:nvPr/>
            </p:nvCxnSpPr>
            <p:spPr>
              <a:xfrm>
                <a:off x="7809095"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4575" name="Google Shape;4575;p73"/>
              <p:cNvSpPr/>
              <p:nvPr/>
            </p:nvSpPr>
            <p:spPr>
              <a:xfrm>
                <a:off x="7603341" y="3874492"/>
                <a:ext cx="411474" cy="356237"/>
              </a:xfrm>
              <a:custGeom>
                <a:rect b="b" l="l" r="r" t="t"/>
                <a:pathLst>
                  <a:path extrusionOk="0" h="60023" w="69330">
                    <a:moveTo>
                      <a:pt x="17333" y="0"/>
                    </a:moveTo>
                    <a:lnTo>
                      <a:pt x="1" y="30011"/>
                    </a:lnTo>
                    <a:lnTo>
                      <a:pt x="17333" y="60023"/>
                    </a:lnTo>
                    <a:lnTo>
                      <a:pt x="51998" y="60023"/>
                    </a:lnTo>
                    <a:lnTo>
                      <a:pt x="69330" y="30011"/>
                    </a:lnTo>
                    <a:lnTo>
                      <a:pt x="51998"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76" name="Google Shape;4576;p73"/>
            <p:cNvGrpSpPr/>
            <p:nvPr/>
          </p:nvGrpSpPr>
          <p:grpSpPr>
            <a:xfrm>
              <a:off x="8013776" y="3722847"/>
              <a:ext cx="411129" cy="507881"/>
              <a:chOff x="8013776" y="3722847"/>
              <a:chExt cx="411129" cy="507881"/>
            </a:xfrm>
          </p:grpSpPr>
          <p:cxnSp>
            <p:nvCxnSpPr>
              <p:cNvPr id="4577" name="Google Shape;4577;p73"/>
              <p:cNvCxnSpPr/>
              <p:nvPr/>
            </p:nvCxnSpPr>
            <p:spPr>
              <a:xfrm rot="10800000">
                <a:off x="8219339" y="3722847"/>
                <a:ext cx="0" cy="169800"/>
              </a:xfrm>
              <a:prstGeom prst="straightConnector1">
                <a:avLst/>
              </a:prstGeom>
              <a:noFill/>
              <a:ln cap="flat" cmpd="sng" w="19050">
                <a:solidFill>
                  <a:srgbClr val="A5B7C6"/>
                </a:solidFill>
                <a:prstDash val="solid"/>
                <a:round/>
                <a:headEnd len="med" w="med" type="none"/>
                <a:tailEnd len="med" w="med" type="diamond"/>
              </a:ln>
            </p:spPr>
          </p:cxnSp>
          <p:sp>
            <p:nvSpPr>
              <p:cNvPr id="4578" name="Google Shape;4578;p73"/>
              <p:cNvSpPr/>
              <p:nvPr/>
            </p:nvSpPr>
            <p:spPr>
              <a:xfrm>
                <a:off x="8013776"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579" name="Google Shape;4579;p73"/>
          <p:cNvGrpSpPr/>
          <p:nvPr/>
        </p:nvGrpSpPr>
        <p:grpSpPr>
          <a:xfrm>
            <a:off x="5262155" y="2909824"/>
            <a:ext cx="1421889" cy="1020603"/>
            <a:chOff x="5190863" y="2824811"/>
            <a:chExt cx="1544860" cy="1108869"/>
          </a:xfrm>
        </p:grpSpPr>
        <p:grpSp>
          <p:nvGrpSpPr>
            <p:cNvPr id="4580" name="Google Shape;4580;p73"/>
            <p:cNvGrpSpPr/>
            <p:nvPr/>
          </p:nvGrpSpPr>
          <p:grpSpPr>
            <a:xfrm>
              <a:off x="5938695" y="3176919"/>
              <a:ext cx="685761" cy="404739"/>
              <a:chOff x="5938695" y="3176919"/>
              <a:chExt cx="685761" cy="404739"/>
            </a:xfrm>
          </p:grpSpPr>
          <p:grpSp>
            <p:nvGrpSpPr>
              <p:cNvPr id="4581" name="Google Shape;4581;p73"/>
              <p:cNvGrpSpPr/>
              <p:nvPr/>
            </p:nvGrpSpPr>
            <p:grpSpPr>
              <a:xfrm>
                <a:off x="5938695" y="3176919"/>
                <a:ext cx="685761" cy="404739"/>
                <a:chOff x="5938695" y="3176919"/>
                <a:chExt cx="685761" cy="404739"/>
              </a:xfrm>
            </p:grpSpPr>
            <p:sp>
              <p:nvSpPr>
                <p:cNvPr id="4582" name="Google Shape;4582;p73"/>
                <p:cNvSpPr/>
                <p:nvPr/>
              </p:nvSpPr>
              <p:spPr>
                <a:xfrm>
                  <a:off x="5938695" y="3176919"/>
                  <a:ext cx="404679" cy="404739"/>
                </a:xfrm>
                <a:custGeom>
                  <a:rect b="b" l="l" r="r" t="t"/>
                  <a:pathLst>
                    <a:path extrusionOk="0" h="9651" w="9649">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3" name="Google Shape;4583;p73"/>
                <p:cNvSpPr/>
                <p:nvPr/>
              </p:nvSpPr>
              <p:spPr>
                <a:xfrm>
                  <a:off x="6256893" y="3285705"/>
                  <a:ext cx="367562" cy="187754"/>
                </a:xfrm>
                <a:custGeom>
                  <a:rect b="b" l="l" r="r" t="t"/>
                  <a:pathLst>
                    <a:path extrusionOk="0" h="4477" w="8764">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84" name="Google Shape;4584;p73"/>
              <p:cNvSpPr/>
              <p:nvPr/>
            </p:nvSpPr>
            <p:spPr>
              <a:xfrm>
                <a:off x="6044300" y="3282475"/>
                <a:ext cx="191959" cy="191990"/>
              </a:xfrm>
              <a:custGeom>
                <a:rect b="b" l="l" r="r" t="t"/>
                <a:pathLst>
                  <a:path extrusionOk="0" h="4578" w="4577">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85" name="Google Shape;4585;p73"/>
            <p:cNvGrpSpPr/>
            <p:nvPr/>
          </p:nvGrpSpPr>
          <p:grpSpPr>
            <a:xfrm>
              <a:off x="5305233" y="3176835"/>
              <a:ext cx="685971" cy="404655"/>
              <a:chOff x="5305233" y="3176835"/>
              <a:chExt cx="685971" cy="404655"/>
            </a:xfrm>
          </p:grpSpPr>
          <p:grpSp>
            <p:nvGrpSpPr>
              <p:cNvPr id="4586" name="Google Shape;4586;p73"/>
              <p:cNvGrpSpPr/>
              <p:nvPr/>
            </p:nvGrpSpPr>
            <p:grpSpPr>
              <a:xfrm>
                <a:off x="5305233" y="3176835"/>
                <a:ext cx="685971" cy="404655"/>
                <a:chOff x="5305233" y="3176835"/>
                <a:chExt cx="685971" cy="404655"/>
              </a:xfrm>
            </p:grpSpPr>
            <p:sp>
              <p:nvSpPr>
                <p:cNvPr id="4587" name="Google Shape;4587;p73"/>
                <p:cNvSpPr/>
                <p:nvPr/>
              </p:nvSpPr>
              <p:spPr>
                <a:xfrm>
                  <a:off x="5586650" y="3176835"/>
                  <a:ext cx="404553" cy="404655"/>
                </a:xfrm>
                <a:custGeom>
                  <a:rect b="b" l="l" r="r" t="t"/>
                  <a:pathLst>
                    <a:path extrusionOk="0" h="9649" w="9646">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8" name="Google Shape;4588;p73"/>
                <p:cNvSpPr/>
                <p:nvPr/>
              </p:nvSpPr>
              <p:spPr>
                <a:xfrm>
                  <a:off x="5305233" y="3285914"/>
                  <a:ext cx="367352" cy="187796"/>
                </a:xfrm>
                <a:custGeom>
                  <a:rect b="b" l="l" r="r" t="t"/>
                  <a:pathLst>
                    <a:path extrusionOk="0" h="4478" w="8759">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89" name="Google Shape;4589;p73"/>
              <p:cNvSpPr/>
              <p:nvPr/>
            </p:nvSpPr>
            <p:spPr>
              <a:xfrm>
                <a:off x="5694436" y="3282475"/>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90" name="Google Shape;4590;p73"/>
            <p:cNvSpPr/>
            <p:nvPr/>
          </p:nvSpPr>
          <p:spPr>
            <a:xfrm>
              <a:off x="6103938" y="3114683"/>
              <a:ext cx="40933" cy="7549"/>
            </a:xfrm>
            <a:custGeom>
              <a:rect b="b" l="l" r="r" t="t"/>
              <a:pathLst>
                <a:path extrusionOk="0" h="180" w="976">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91" name="Google Shape;4591;p73"/>
            <p:cNvGrpSpPr/>
            <p:nvPr/>
          </p:nvGrpSpPr>
          <p:grpSpPr>
            <a:xfrm>
              <a:off x="5657361" y="2824811"/>
              <a:ext cx="1078361" cy="404655"/>
              <a:chOff x="5657361" y="2824811"/>
              <a:chExt cx="1078361" cy="404655"/>
            </a:xfrm>
          </p:grpSpPr>
          <p:grpSp>
            <p:nvGrpSpPr>
              <p:cNvPr id="4592" name="Google Shape;4592;p73"/>
              <p:cNvGrpSpPr/>
              <p:nvPr/>
            </p:nvGrpSpPr>
            <p:grpSpPr>
              <a:xfrm>
                <a:off x="5657361" y="2824811"/>
                <a:ext cx="1078361" cy="404655"/>
                <a:chOff x="5657361" y="2824811"/>
                <a:chExt cx="1078361" cy="404655"/>
              </a:xfrm>
            </p:grpSpPr>
            <p:grpSp>
              <p:nvGrpSpPr>
                <p:cNvPr id="4593" name="Google Shape;4593;p73"/>
                <p:cNvGrpSpPr/>
                <p:nvPr/>
              </p:nvGrpSpPr>
              <p:grpSpPr>
                <a:xfrm>
                  <a:off x="5938485" y="2824811"/>
                  <a:ext cx="797237" cy="404655"/>
                  <a:chOff x="5938485" y="2824811"/>
                  <a:chExt cx="797237" cy="404655"/>
                </a:xfrm>
              </p:grpSpPr>
              <p:sp>
                <p:nvSpPr>
                  <p:cNvPr id="4594" name="Google Shape;4594;p73"/>
                  <p:cNvSpPr/>
                  <p:nvPr/>
                </p:nvSpPr>
                <p:spPr>
                  <a:xfrm>
                    <a:off x="6137952" y="2824811"/>
                    <a:ext cx="597771" cy="301698"/>
                  </a:xfrm>
                  <a:custGeom>
                    <a:rect b="b" l="l" r="r" t="t"/>
                    <a:pathLst>
                      <a:path extrusionOk="0" h="7194" w="14253">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5" name="Google Shape;4595;p73"/>
                  <p:cNvSpPr/>
                  <p:nvPr/>
                </p:nvSpPr>
                <p:spPr>
                  <a:xfrm>
                    <a:off x="5938485" y="2824811"/>
                    <a:ext cx="202151" cy="404655"/>
                  </a:xfrm>
                  <a:custGeom>
                    <a:rect b="b" l="l" r="r" t="t"/>
                    <a:pathLst>
                      <a:path extrusionOk="0" h="9649" w="482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96" name="Google Shape;4596;p73"/>
                <p:cNvSpPr/>
                <p:nvPr/>
              </p:nvSpPr>
              <p:spPr>
                <a:xfrm>
                  <a:off x="5657361" y="2934478"/>
                  <a:ext cx="367688" cy="187838"/>
                </a:xfrm>
                <a:custGeom>
                  <a:rect b="b" l="l" r="r" t="t"/>
                  <a:pathLst>
                    <a:path extrusionOk="0" h="4479" w="8767">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97" name="Google Shape;4597;p73"/>
              <p:cNvSpPr/>
              <p:nvPr/>
            </p:nvSpPr>
            <p:spPr>
              <a:xfrm>
                <a:off x="6047361" y="2932675"/>
                <a:ext cx="192001" cy="191990"/>
              </a:xfrm>
              <a:custGeom>
                <a:rect b="b" l="l" r="r" t="t"/>
                <a:pathLst>
                  <a:path extrusionOk="0" h="4578" w="4578">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98" name="Google Shape;4598;p73"/>
            <p:cNvGrpSpPr/>
            <p:nvPr/>
          </p:nvGrpSpPr>
          <p:grpSpPr>
            <a:xfrm>
              <a:off x="5190863" y="3528942"/>
              <a:ext cx="1078026" cy="404739"/>
              <a:chOff x="5190863" y="3528942"/>
              <a:chExt cx="1078026" cy="404739"/>
            </a:xfrm>
          </p:grpSpPr>
          <p:sp>
            <p:nvSpPr>
              <p:cNvPr id="4599" name="Google Shape;4599;p73"/>
              <p:cNvSpPr/>
              <p:nvPr/>
            </p:nvSpPr>
            <p:spPr>
              <a:xfrm>
                <a:off x="5694436" y="3635379"/>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00" name="Google Shape;4600;p73"/>
              <p:cNvGrpSpPr/>
              <p:nvPr/>
            </p:nvGrpSpPr>
            <p:grpSpPr>
              <a:xfrm>
                <a:off x="5190863" y="3528942"/>
                <a:ext cx="1078026" cy="404739"/>
                <a:chOff x="5190863" y="3528942"/>
                <a:chExt cx="1078026" cy="404739"/>
              </a:xfrm>
            </p:grpSpPr>
            <p:sp>
              <p:nvSpPr>
                <p:cNvPr id="4601" name="Google Shape;4601;p73"/>
                <p:cNvSpPr/>
                <p:nvPr/>
              </p:nvSpPr>
              <p:spPr>
                <a:xfrm>
                  <a:off x="5190863" y="3528942"/>
                  <a:ext cx="800551" cy="404739"/>
                </a:xfrm>
                <a:custGeom>
                  <a:rect b="b" l="l" r="r" t="t"/>
                  <a:pathLst>
                    <a:path extrusionOk="0" h="9651" w="19088">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2" name="Google Shape;4602;p73"/>
                <p:cNvSpPr/>
                <p:nvPr/>
              </p:nvSpPr>
              <p:spPr>
                <a:xfrm>
                  <a:off x="5905730" y="3637351"/>
                  <a:ext cx="363158" cy="187796"/>
                </a:xfrm>
                <a:custGeom>
                  <a:rect b="b" l="l" r="r" t="t"/>
                  <a:pathLst>
                    <a:path extrusionOk="0" h="4478" w="8659">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603" name="Google Shape;4603;p73"/>
          <p:cNvGrpSpPr/>
          <p:nvPr/>
        </p:nvGrpSpPr>
        <p:grpSpPr>
          <a:xfrm>
            <a:off x="728162" y="1474292"/>
            <a:ext cx="1086719" cy="879487"/>
            <a:chOff x="803162" y="1474292"/>
            <a:chExt cx="1086719" cy="879487"/>
          </a:xfrm>
        </p:grpSpPr>
        <p:grpSp>
          <p:nvGrpSpPr>
            <p:cNvPr id="4604" name="Google Shape;4604;p73"/>
            <p:cNvGrpSpPr/>
            <p:nvPr/>
          </p:nvGrpSpPr>
          <p:grpSpPr>
            <a:xfrm>
              <a:off x="803162" y="1625948"/>
              <a:ext cx="445856" cy="576579"/>
              <a:chOff x="803162" y="1625948"/>
              <a:chExt cx="445856" cy="576579"/>
            </a:xfrm>
          </p:grpSpPr>
          <p:sp>
            <p:nvSpPr>
              <p:cNvPr id="4605" name="Google Shape;4605;p73"/>
              <p:cNvSpPr/>
              <p:nvPr/>
            </p:nvSpPr>
            <p:spPr>
              <a:xfrm>
                <a:off x="803162" y="1847356"/>
                <a:ext cx="133646" cy="13386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06" name="Google Shape;4606;p73"/>
              <p:cNvGrpSpPr/>
              <p:nvPr/>
            </p:nvGrpSpPr>
            <p:grpSpPr>
              <a:xfrm>
                <a:off x="1056023" y="1625948"/>
                <a:ext cx="192995" cy="576579"/>
                <a:chOff x="1056023" y="1625948"/>
                <a:chExt cx="192995" cy="576579"/>
              </a:xfrm>
            </p:grpSpPr>
            <p:sp>
              <p:nvSpPr>
                <p:cNvPr id="4607" name="Google Shape;4607;p73"/>
                <p:cNvSpPr/>
                <p:nvPr/>
              </p:nvSpPr>
              <p:spPr>
                <a:xfrm>
                  <a:off x="1066902" y="1914079"/>
                  <a:ext cx="167456" cy="269382"/>
                </a:xfrm>
                <a:custGeom>
                  <a:rect b="b" l="l" r="r" t="t"/>
                  <a:pathLst>
                    <a:path extrusionOk="0" fill="none" h="40463" w="25153">
                      <a:moveTo>
                        <a:pt x="25152" y="40463"/>
                      </a:moveTo>
                      <a:cubicBezTo>
                        <a:pt x="19315" y="40463"/>
                        <a:pt x="14378" y="32724"/>
                        <a:pt x="12777" y="22150"/>
                      </a:cubicBezTo>
                      <a:lnTo>
                        <a:pt x="12810" y="22350"/>
                      </a:lnTo>
                      <a:cubicBezTo>
                        <a:pt x="10542" y="7606"/>
                        <a:pt x="6372" y="1"/>
                        <a:pt x="1" y="1"/>
                      </a:cubicBezTo>
                      <a:lnTo>
                        <a:pt x="1" y="1"/>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8" name="Google Shape;4608;p73"/>
                <p:cNvSpPr/>
                <p:nvPr/>
              </p:nvSpPr>
              <p:spPr>
                <a:xfrm>
                  <a:off x="1066902" y="1645136"/>
                  <a:ext cx="167456" cy="269382"/>
                </a:xfrm>
                <a:custGeom>
                  <a:rect b="b" l="l" r="r" t="t"/>
                  <a:pathLst>
                    <a:path extrusionOk="0" fill="none" h="40463" w="25153">
                      <a:moveTo>
                        <a:pt x="25152" y="0"/>
                      </a:moveTo>
                      <a:cubicBezTo>
                        <a:pt x="19315" y="0"/>
                        <a:pt x="14378" y="7706"/>
                        <a:pt x="12777" y="18313"/>
                      </a:cubicBezTo>
                      <a:lnTo>
                        <a:pt x="12810" y="18113"/>
                      </a:lnTo>
                      <a:cubicBezTo>
                        <a:pt x="10542" y="32857"/>
                        <a:pt x="6372" y="40462"/>
                        <a:pt x="1" y="40462"/>
                      </a:cubicBezTo>
                      <a:lnTo>
                        <a:pt x="1" y="40462"/>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9" name="Google Shape;4609;p73"/>
                <p:cNvSpPr/>
                <p:nvPr/>
              </p:nvSpPr>
              <p:spPr>
                <a:xfrm>
                  <a:off x="1056023" y="1893872"/>
                  <a:ext cx="40644" cy="40644"/>
                </a:xfrm>
                <a:custGeom>
                  <a:rect b="b" l="l" r="r" t="t"/>
                  <a:pathLst>
                    <a:path extrusionOk="0" h="6105" w="6105">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0" name="Google Shape;4610;p73"/>
                <p:cNvSpPr/>
                <p:nvPr/>
              </p:nvSpPr>
              <p:spPr>
                <a:xfrm>
                  <a:off x="1220365" y="2164199"/>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1" name="Google Shape;4611;p73"/>
                <p:cNvSpPr/>
                <p:nvPr/>
              </p:nvSpPr>
              <p:spPr>
                <a:xfrm>
                  <a:off x="1220365" y="1625948"/>
                  <a:ext cx="28654" cy="38467"/>
                </a:xfrm>
                <a:custGeom>
                  <a:rect b="b" l="l" r="r" t="t"/>
                  <a:pathLst>
                    <a:path extrusionOk="0" h="5778" w="4304">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612" name="Google Shape;4612;p73"/>
            <p:cNvGrpSpPr/>
            <p:nvPr/>
          </p:nvGrpSpPr>
          <p:grpSpPr>
            <a:xfrm>
              <a:off x="1371406" y="1474292"/>
              <a:ext cx="518475" cy="879487"/>
              <a:chOff x="1398231" y="1474292"/>
              <a:chExt cx="518475" cy="879487"/>
            </a:xfrm>
          </p:grpSpPr>
          <p:grpSp>
            <p:nvGrpSpPr>
              <p:cNvPr id="4613" name="Google Shape;4613;p73"/>
              <p:cNvGrpSpPr/>
              <p:nvPr/>
            </p:nvGrpSpPr>
            <p:grpSpPr>
              <a:xfrm>
                <a:off x="1398231" y="1474292"/>
                <a:ext cx="518475" cy="341643"/>
                <a:chOff x="1398231" y="1474292"/>
                <a:chExt cx="518475" cy="341643"/>
              </a:xfrm>
            </p:grpSpPr>
            <p:sp>
              <p:nvSpPr>
                <p:cNvPr id="4614" name="Google Shape;4614;p73"/>
                <p:cNvSpPr/>
                <p:nvPr/>
              </p:nvSpPr>
              <p:spPr>
                <a:xfrm>
                  <a:off x="1398231" y="1595601"/>
                  <a:ext cx="102159" cy="99017"/>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15" name="Google Shape;4615;p73"/>
                <p:cNvGrpSpPr/>
                <p:nvPr/>
              </p:nvGrpSpPr>
              <p:grpSpPr>
                <a:xfrm>
                  <a:off x="1616453" y="1474292"/>
                  <a:ext cx="300253" cy="341643"/>
                  <a:chOff x="1616453" y="1475379"/>
                  <a:chExt cx="300253" cy="341643"/>
                </a:xfrm>
              </p:grpSpPr>
              <p:sp>
                <p:nvSpPr>
                  <p:cNvPr id="4616" name="Google Shape;4616;p73"/>
                  <p:cNvSpPr/>
                  <p:nvPr/>
                </p:nvSpPr>
                <p:spPr>
                  <a:xfrm>
                    <a:off x="1631387" y="1645136"/>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7" name="Google Shape;4617;p73"/>
                  <p:cNvSpPr/>
                  <p:nvPr/>
                </p:nvSpPr>
                <p:spPr>
                  <a:xfrm>
                    <a:off x="1716447" y="1509882"/>
                    <a:ext cx="82400" cy="61302"/>
                  </a:xfrm>
                  <a:custGeom>
                    <a:rect b="b" l="l" r="r" t="t"/>
                    <a:pathLst>
                      <a:path extrusionOk="0" fill="none" h="9208" w="12377">
                        <a:moveTo>
                          <a:pt x="1" y="9207"/>
                        </a:moveTo>
                        <a:cubicBezTo>
                          <a:pt x="1635" y="3870"/>
                          <a:pt x="6539" y="1"/>
                          <a:pt x="12376"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8" name="Google Shape;4618;p73"/>
                  <p:cNvSpPr/>
                  <p:nvPr/>
                </p:nvSpPr>
                <p:spPr>
                  <a:xfrm>
                    <a:off x="1716447" y="1719091"/>
                    <a:ext cx="82400" cy="61076"/>
                  </a:xfrm>
                  <a:custGeom>
                    <a:rect b="b" l="l" r="r" t="t"/>
                    <a:pathLst>
                      <a:path extrusionOk="0" fill="none" h="9174" w="12377">
                        <a:moveTo>
                          <a:pt x="1" y="0"/>
                        </a:moveTo>
                        <a:cubicBezTo>
                          <a:pt x="1635" y="5304"/>
                          <a:pt x="6539" y="9173"/>
                          <a:pt x="12376" y="9173"/>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9" name="Google Shape;4619;p73"/>
                  <p:cNvSpPr/>
                  <p:nvPr/>
                </p:nvSpPr>
                <p:spPr>
                  <a:xfrm>
                    <a:off x="1631387" y="1570955"/>
                    <a:ext cx="85283" cy="74185"/>
                  </a:xfrm>
                  <a:custGeom>
                    <a:rect b="b" l="l" r="r" t="t"/>
                    <a:pathLst>
                      <a:path extrusionOk="0" fill="none" h="11143" w="12810">
                        <a:moveTo>
                          <a:pt x="1" y="11142"/>
                        </a:moveTo>
                        <a:cubicBezTo>
                          <a:pt x="6539" y="11142"/>
                          <a:pt x="10275" y="7106"/>
                          <a:pt x="12810"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0" name="Google Shape;4620;p73"/>
                  <p:cNvSpPr/>
                  <p:nvPr/>
                </p:nvSpPr>
                <p:spPr>
                  <a:xfrm>
                    <a:off x="1616453" y="1624776"/>
                    <a:ext cx="42868" cy="40717"/>
                  </a:xfrm>
                  <a:custGeom>
                    <a:rect b="b" l="l" r="r" t="t"/>
                    <a:pathLst>
                      <a:path extrusionOk="0" h="6116" w="6439">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1" name="Google Shape;4621;p73"/>
                  <p:cNvSpPr/>
                  <p:nvPr/>
                </p:nvSpPr>
                <p:spPr>
                  <a:xfrm>
                    <a:off x="1784849" y="1760975"/>
                    <a:ext cx="28654" cy="38467"/>
                  </a:xfrm>
                  <a:custGeom>
                    <a:rect b="b" l="l" r="r" t="t"/>
                    <a:pathLst>
                      <a:path extrusionOk="0" h="5778" w="4304">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2" name="Google Shape;4622;p73"/>
                  <p:cNvSpPr/>
                  <p:nvPr/>
                </p:nvSpPr>
                <p:spPr>
                  <a:xfrm>
                    <a:off x="1784849" y="1490834"/>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23" name="Google Shape;4623;p73"/>
                  <p:cNvGrpSpPr/>
                  <p:nvPr/>
                </p:nvGrpSpPr>
                <p:grpSpPr>
                  <a:xfrm>
                    <a:off x="1839639" y="1475379"/>
                    <a:ext cx="77067" cy="341643"/>
                    <a:chOff x="1839639" y="1475379"/>
                    <a:chExt cx="77067" cy="341643"/>
                  </a:xfrm>
                </p:grpSpPr>
                <p:sp>
                  <p:nvSpPr>
                    <p:cNvPr id="4624" name="Google Shape;4624;p73"/>
                    <p:cNvSpPr/>
                    <p:nvPr/>
                  </p:nvSpPr>
                  <p:spPr>
                    <a:xfrm>
                      <a:off x="1839639" y="1745481"/>
                      <a:ext cx="77067" cy="71541"/>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5" name="Google Shape;4625;p73"/>
                    <p:cNvSpPr/>
                    <p:nvPr/>
                  </p:nvSpPr>
                  <p:spPr>
                    <a:xfrm>
                      <a:off x="1839639" y="1475379"/>
                      <a:ext cx="77067" cy="71595"/>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626" name="Google Shape;4626;p73"/>
              <p:cNvGrpSpPr/>
              <p:nvPr/>
            </p:nvGrpSpPr>
            <p:grpSpPr>
              <a:xfrm>
                <a:off x="1398451" y="2012951"/>
                <a:ext cx="518255" cy="340828"/>
                <a:chOff x="1398451" y="2012951"/>
                <a:chExt cx="518255" cy="340828"/>
              </a:xfrm>
            </p:grpSpPr>
            <p:sp>
              <p:nvSpPr>
                <p:cNvPr id="4627" name="Google Shape;4627;p73"/>
                <p:cNvSpPr/>
                <p:nvPr/>
              </p:nvSpPr>
              <p:spPr>
                <a:xfrm>
                  <a:off x="1398451" y="2133928"/>
                  <a:ext cx="102166" cy="99017"/>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28" name="Google Shape;4628;p73"/>
                <p:cNvGrpSpPr/>
                <p:nvPr/>
              </p:nvGrpSpPr>
              <p:grpSpPr>
                <a:xfrm>
                  <a:off x="1616453" y="2012951"/>
                  <a:ext cx="300253" cy="340828"/>
                  <a:chOff x="1616453" y="2013538"/>
                  <a:chExt cx="300253" cy="340828"/>
                </a:xfrm>
              </p:grpSpPr>
              <p:sp>
                <p:nvSpPr>
                  <p:cNvPr id="4629" name="Google Shape;4629;p73"/>
                  <p:cNvSpPr/>
                  <p:nvPr/>
                </p:nvSpPr>
                <p:spPr>
                  <a:xfrm>
                    <a:off x="1631387" y="2183474"/>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0" name="Google Shape;4630;p73"/>
                  <p:cNvSpPr/>
                  <p:nvPr/>
                </p:nvSpPr>
                <p:spPr>
                  <a:xfrm>
                    <a:off x="1716447" y="2048220"/>
                    <a:ext cx="82400" cy="61076"/>
                  </a:xfrm>
                  <a:custGeom>
                    <a:rect b="b" l="l" r="r" t="t"/>
                    <a:pathLst>
                      <a:path extrusionOk="0" fill="none" h="9174" w="12377">
                        <a:moveTo>
                          <a:pt x="1" y="9174"/>
                        </a:moveTo>
                        <a:cubicBezTo>
                          <a:pt x="1635" y="3870"/>
                          <a:pt x="6539" y="0"/>
                          <a:pt x="12376"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1" name="Google Shape;4631;p73"/>
                  <p:cNvSpPr/>
                  <p:nvPr/>
                </p:nvSpPr>
                <p:spPr>
                  <a:xfrm>
                    <a:off x="1716447" y="2257422"/>
                    <a:ext cx="82400" cy="61083"/>
                  </a:xfrm>
                  <a:custGeom>
                    <a:rect b="b" l="l" r="r" t="t"/>
                    <a:pathLst>
                      <a:path extrusionOk="0" fill="none" h="9175" w="12377">
                        <a:moveTo>
                          <a:pt x="1" y="1"/>
                        </a:moveTo>
                        <a:cubicBezTo>
                          <a:pt x="1635" y="5305"/>
                          <a:pt x="6539" y="9174"/>
                          <a:pt x="12376" y="9174"/>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2" name="Google Shape;4632;p73"/>
                  <p:cNvSpPr/>
                  <p:nvPr/>
                </p:nvSpPr>
                <p:spPr>
                  <a:xfrm>
                    <a:off x="1631387" y="2109073"/>
                    <a:ext cx="85283" cy="74398"/>
                  </a:xfrm>
                  <a:custGeom>
                    <a:rect b="b" l="l" r="r" t="t"/>
                    <a:pathLst>
                      <a:path extrusionOk="0" fill="none" h="11175" w="12810">
                        <a:moveTo>
                          <a:pt x="1" y="11175"/>
                        </a:moveTo>
                        <a:cubicBezTo>
                          <a:pt x="6539" y="11175"/>
                          <a:pt x="10275" y="7105"/>
                          <a:pt x="12810"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3" name="Google Shape;4633;p73"/>
                  <p:cNvSpPr/>
                  <p:nvPr/>
                </p:nvSpPr>
                <p:spPr>
                  <a:xfrm>
                    <a:off x="1616453" y="2163114"/>
                    <a:ext cx="42868" cy="40491"/>
                  </a:xfrm>
                  <a:custGeom>
                    <a:rect b="b" l="l" r="r" t="t"/>
                    <a:pathLst>
                      <a:path extrusionOk="0" h="6082" w="6439">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4" name="Google Shape;4634;p73"/>
                  <p:cNvSpPr/>
                  <p:nvPr/>
                </p:nvSpPr>
                <p:spPr>
                  <a:xfrm>
                    <a:off x="1784849" y="2299227"/>
                    <a:ext cx="28654" cy="38514"/>
                  </a:xfrm>
                  <a:custGeom>
                    <a:rect b="b" l="l" r="r" t="t"/>
                    <a:pathLst>
                      <a:path extrusionOk="0" h="5785" w="4304">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5" name="Google Shape;4635;p73"/>
                  <p:cNvSpPr/>
                  <p:nvPr/>
                </p:nvSpPr>
                <p:spPr>
                  <a:xfrm>
                    <a:off x="1784849" y="2028946"/>
                    <a:ext cx="28654" cy="38547"/>
                  </a:xfrm>
                  <a:custGeom>
                    <a:rect b="b" l="l" r="r" t="t"/>
                    <a:pathLst>
                      <a:path extrusionOk="0" h="5790" w="4304">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36" name="Google Shape;4636;p73"/>
                  <p:cNvGrpSpPr/>
                  <p:nvPr/>
                </p:nvGrpSpPr>
                <p:grpSpPr>
                  <a:xfrm>
                    <a:off x="1839639" y="2013538"/>
                    <a:ext cx="77067" cy="340828"/>
                    <a:chOff x="1839639" y="2013538"/>
                    <a:chExt cx="77067" cy="340828"/>
                  </a:xfrm>
                </p:grpSpPr>
                <p:sp>
                  <p:nvSpPr>
                    <p:cNvPr id="4637" name="Google Shape;4637;p73"/>
                    <p:cNvSpPr/>
                    <p:nvPr/>
                  </p:nvSpPr>
                  <p:spPr>
                    <a:xfrm>
                      <a:off x="1839639" y="2282618"/>
                      <a:ext cx="77067" cy="71748"/>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8" name="Google Shape;4638;p73"/>
                    <p:cNvSpPr/>
                    <p:nvPr/>
                  </p:nvSpPr>
                  <p:spPr>
                    <a:xfrm>
                      <a:off x="1839639" y="2013538"/>
                      <a:ext cx="77067" cy="71588"/>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grpSp>
        <p:nvGrpSpPr>
          <p:cNvPr id="4639" name="Google Shape;4639;p73"/>
          <p:cNvGrpSpPr/>
          <p:nvPr/>
        </p:nvGrpSpPr>
        <p:grpSpPr>
          <a:xfrm>
            <a:off x="724986" y="3605478"/>
            <a:ext cx="1368681" cy="682918"/>
            <a:chOff x="724986" y="3605478"/>
            <a:chExt cx="1368681" cy="682918"/>
          </a:xfrm>
        </p:grpSpPr>
        <p:grpSp>
          <p:nvGrpSpPr>
            <p:cNvPr id="4640" name="Google Shape;4640;p73"/>
            <p:cNvGrpSpPr/>
            <p:nvPr/>
          </p:nvGrpSpPr>
          <p:grpSpPr>
            <a:xfrm>
              <a:off x="1289102" y="3823629"/>
              <a:ext cx="240442" cy="250435"/>
              <a:chOff x="-165066" y="3843615"/>
              <a:chExt cx="221259" cy="230455"/>
            </a:xfrm>
          </p:grpSpPr>
          <p:sp>
            <p:nvSpPr>
              <p:cNvPr id="4641" name="Google Shape;4641;p73"/>
              <p:cNvSpPr/>
              <p:nvPr/>
            </p:nvSpPr>
            <p:spPr>
              <a:xfrm>
                <a:off x="-165066" y="3843615"/>
                <a:ext cx="106189" cy="230455"/>
              </a:xfrm>
              <a:custGeom>
                <a:rect b="b" l="l" r="r" t="t"/>
                <a:pathLst>
                  <a:path extrusionOk="0" h="19697" w="9076">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2" name="Google Shape;4642;p73"/>
              <p:cNvSpPr/>
              <p:nvPr/>
            </p:nvSpPr>
            <p:spPr>
              <a:xfrm>
                <a:off x="-100985" y="3906105"/>
                <a:ext cx="41804" cy="52708"/>
              </a:xfrm>
              <a:custGeom>
                <a:rect b="b" l="l" r="r" t="t"/>
                <a:pathLst>
                  <a:path extrusionOk="0" fill="none" h="4505" w="3573">
                    <a:moveTo>
                      <a:pt x="3573" y="1"/>
                    </a:moveTo>
                    <a:cubicBezTo>
                      <a:pt x="3573" y="1"/>
                      <a:pt x="1" y="221"/>
                      <a:pt x="997"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3" name="Google Shape;4643;p73"/>
              <p:cNvSpPr/>
              <p:nvPr/>
            </p:nvSpPr>
            <p:spPr>
              <a:xfrm>
                <a:off x="-86594" y="3875146"/>
                <a:ext cx="27296" cy="25717"/>
              </a:xfrm>
              <a:custGeom>
                <a:rect b="b" l="l" r="r" t="t"/>
                <a:pathLst>
                  <a:path extrusionOk="0" fill="none" h="2198" w="2333">
                    <a:moveTo>
                      <a:pt x="0" y="696"/>
                    </a:moveTo>
                    <a:cubicBezTo>
                      <a:pt x="0" y="696"/>
                      <a:pt x="2333" y="0"/>
                      <a:pt x="2333"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4" name="Google Shape;4644;p73"/>
              <p:cNvSpPr/>
              <p:nvPr/>
            </p:nvSpPr>
            <p:spPr>
              <a:xfrm>
                <a:off x="-113855" y="3879078"/>
                <a:ext cx="8986" cy="21785"/>
              </a:xfrm>
              <a:custGeom>
                <a:rect b="b" l="l" r="r" t="t"/>
                <a:pathLst>
                  <a:path extrusionOk="0" fill="none" h="1862" w="768">
                    <a:moveTo>
                      <a:pt x="1" y="1"/>
                    </a:moveTo>
                    <a:cubicBezTo>
                      <a:pt x="1" y="1"/>
                      <a:pt x="1" y="1056"/>
                      <a:pt x="768"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5" name="Google Shape;4645;p73"/>
              <p:cNvSpPr/>
              <p:nvPr/>
            </p:nvSpPr>
            <p:spPr>
              <a:xfrm>
                <a:off x="-148861" y="3908679"/>
                <a:ext cx="53340" cy="15538"/>
              </a:xfrm>
              <a:custGeom>
                <a:rect b="b" l="l" r="r" t="t"/>
                <a:pathLst>
                  <a:path extrusionOk="0" fill="none" h="1328" w="4559">
                    <a:moveTo>
                      <a:pt x="0" y="1030"/>
                    </a:moveTo>
                    <a:cubicBezTo>
                      <a:pt x="1301" y="1"/>
                      <a:pt x="2559" y="1327"/>
                      <a:pt x="2559" y="1327"/>
                    </a:cubicBezTo>
                    <a:cubicBezTo>
                      <a:pt x="2559" y="1327"/>
                      <a:pt x="2828" y="150"/>
                      <a:pt x="4559"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6" name="Google Shape;4646;p73"/>
              <p:cNvSpPr/>
              <p:nvPr/>
            </p:nvSpPr>
            <p:spPr>
              <a:xfrm>
                <a:off x="-137430" y="3963493"/>
                <a:ext cx="28092" cy="51948"/>
              </a:xfrm>
              <a:custGeom>
                <a:rect b="b" l="l" r="r" t="t"/>
                <a:pathLst>
                  <a:path extrusionOk="0" fill="none" h="4440" w="2401">
                    <a:moveTo>
                      <a:pt x="10" y="4439"/>
                    </a:moveTo>
                    <a:cubicBezTo>
                      <a:pt x="10" y="4439"/>
                      <a:pt x="0" y="2220"/>
                      <a:pt x="1718" y="2437"/>
                    </a:cubicBezTo>
                    <a:cubicBezTo>
                      <a:pt x="1718" y="2437"/>
                      <a:pt x="828" y="1217"/>
                      <a:pt x="2401"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7" name="Google Shape;4647;p73"/>
              <p:cNvSpPr/>
              <p:nvPr/>
            </p:nvSpPr>
            <p:spPr>
              <a:xfrm>
                <a:off x="-122021" y="4015429"/>
                <a:ext cx="12461" cy="32374"/>
              </a:xfrm>
              <a:custGeom>
                <a:rect b="b" l="l" r="r" t="t"/>
                <a:pathLst>
                  <a:path extrusionOk="0" fill="none" h="2767" w="1065">
                    <a:moveTo>
                      <a:pt x="1064" y="0"/>
                    </a:moveTo>
                    <a:cubicBezTo>
                      <a:pt x="1064" y="0"/>
                      <a:pt x="0" y="1146"/>
                      <a:pt x="702"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8" name="Google Shape;4648;p73"/>
              <p:cNvSpPr/>
              <p:nvPr/>
            </p:nvSpPr>
            <p:spPr>
              <a:xfrm>
                <a:off x="-95533" y="4013124"/>
                <a:ext cx="36235" cy="21739"/>
              </a:xfrm>
              <a:custGeom>
                <a:rect b="b" l="l" r="r" t="t"/>
                <a:pathLst>
                  <a:path extrusionOk="0" fill="none" h="1858" w="3097">
                    <a:moveTo>
                      <a:pt x="3097" y="197"/>
                    </a:moveTo>
                    <a:cubicBezTo>
                      <a:pt x="1463" y="0"/>
                      <a:pt x="764" y="1579"/>
                      <a:pt x="764" y="1579"/>
                    </a:cubicBezTo>
                    <a:cubicBezTo>
                      <a:pt x="764" y="1579"/>
                      <a:pt x="334" y="1391"/>
                      <a:pt x="1"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9" name="Google Shape;4649;p73"/>
              <p:cNvSpPr/>
              <p:nvPr/>
            </p:nvSpPr>
            <p:spPr>
              <a:xfrm>
                <a:off x="-123355" y="3941357"/>
                <a:ext cx="32000" cy="17913"/>
              </a:xfrm>
              <a:custGeom>
                <a:rect b="b" l="l" r="r" t="t"/>
                <a:pathLst>
                  <a:path extrusionOk="0" fill="none" h="1531" w="2735">
                    <a:moveTo>
                      <a:pt x="2735" y="0"/>
                    </a:moveTo>
                    <a:cubicBezTo>
                      <a:pt x="2735" y="0"/>
                      <a:pt x="1085" y="1530"/>
                      <a:pt x="1"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0" name="Google Shape;4650;p73"/>
              <p:cNvSpPr/>
              <p:nvPr/>
            </p:nvSpPr>
            <p:spPr>
              <a:xfrm>
                <a:off x="-91367" y="3973672"/>
                <a:ext cx="32070" cy="15807"/>
              </a:xfrm>
              <a:custGeom>
                <a:rect b="b" l="l" r="r" t="t"/>
                <a:pathLst>
                  <a:path extrusionOk="0" fill="none" h="1351" w="2741">
                    <a:moveTo>
                      <a:pt x="1" y="434"/>
                    </a:moveTo>
                    <a:cubicBezTo>
                      <a:pt x="1" y="434"/>
                      <a:pt x="1709" y="1"/>
                      <a:pt x="2741"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1" name="Google Shape;4651;p73"/>
              <p:cNvSpPr/>
              <p:nvPr/>
            </p:nvSpPr>
            <p:spPr>
              <a:xfrm>
                <a:off x="-49996" y="3843615"/>
                <a:ext cx="106189" cy="230455"/>
              </a:xfrm>
              <a:custGeom>
                <a:rect b="b" l="l" r="r" t="t"/>
                <a:pathLst>
                  <a:path extrusionOk="0" h="19697" w="9076">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2" name="Google Shape;4652;p73"/>
              <p:cNvSpPr/>
              <p:nvPr/>
            </p:nvSpPr>
            <p:spPr>
              <a:xfrm>
                <a:off x="-49692" y="3906105"/>
                <a:ext cx="41804" cy="52708"/>
              </a:xfrm>
              <a:custGeom>
                <a:rect b="b" l="l" r="r" t="t"/>
                <a:pathLst>
                  <a:path extrusionOk="0" fill="none" h="4505" w="3573">
                    <a:moveTo>
                      <a:pt x="1" y="1"/>
                    </a:moveTo>
                    <a:cubicBezTo>
                      <a:pt x="1" y="1"/>
                      <a:pt x="3572" y="221"/>
                      <a:pt x="2573"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3" name="Google Shape;4653;p73"/>
              <p:cNvSpPr/>
              <p:nvPr/>
            </p:nvSpPr>
            <p:spPr>
              <a:xfrm>
                <a:off x="-49575" y="3875146"/>
                <a:ext cx="27261" cy="25717"/>
              </a:xfrm>
              <a:custGeom>
                <a:rect b="b" l="l" r="r" t="t"/>
                <a:pathLst>
                  <a:path extrusionOk="0" fill="none" h="2198" w="2330">
                    <a:moveTo>
                      <a:pt x="2330" y="696"/>
                    </a:moveTo>
                    <a:cubicBezTo>
                      <a:pt x="2330" y="696"/>
                      <a:pt x="0" y="0"/>
                      <a:pt x="0"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4" name="Google Shape;4654;p73"/>
              <p:cNvSpPr/>
              <p:nvPr/>
            </p:nvSpPr>
            <p:spPr>
              <a:xfrm>
                <a:off x="-4003" y="3879078"/>
                <a:ext cx="8986" cy="21785"/>
              </a:xfrm>
              <a:custGeom>
                <a:rect b="b" l="l" r="r" t="t"/>
                <a:pathLst>
                  <a:path extrusionOk="0" fill="none" h="1862" w="768">
                    <a:moveTo>
                      <a:pt x="767" y="1"/>
                    </a:moveTo>
                    <a:cubicBezTo>
                      <a:pt x="767" y="1"/>
                      <a:pt x="767" y="1056"/>
                      <a:pt x="1"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5" name="Google Shape;4655;p73"/>
              <p:cNvSpPr/>
              <p:nvPr/>
            </p:nvSpPr>
            <p:spPr>
              <a:xfrm>
                <a:off x="-13352" y="3908679"/>
                <a:ext cx="53352" cy="15538"/>
              </a:xfrm>
              <a:custGeom>
                <a:rect b="b" l="l" r="r" t="t"/>
                <a:pathLst>
                  <a:path extrusionOk="0" fill="none" h="1328" w="4560">
                    <a:moveTo>
                      <a:pt x="4559" y="1030"/>
                    </a:moveTo>
                    <a:cubicBezTo>
                      <a:pt x="3258" y="1"/>
                      <a:pt x="1997" y="1327"/>
                      <a:pt x="1997" y="1327"/>
                    </a:cubicBezTo>
                    <a:cubicBezTo>
                      <a:pt x="1997" y="1327"/>
                      <a:pt x="1731" y="150"/>
                      <a:pt x="1"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6" name="Google Shape;4656;p73"/>
              <p:cNvSpPr/>
              <p:nvPr/>
            </p:nvSpPr>
            <p:spPr>
              <a:xfrm>
                <a:off x="466" y="3963493"/>
                <a:ext cx="28092" cy="51948"/>
              </a:xfrm>
              <a:custGeom>
                <a:rect b="b" l="l" r="r" t="t"/>
                <a:pathLst>
                  <a:path extrusionOk="0" fill="none" h="4440" w="2401">
                    <a:moveTo>
                      <a:pt x="2391" y="4439"/>
                    </a:moveTo>
                    <a:cubicBezTo>
                      <a:pt x="2391" y="4439"/>
                      <a:pt x="2401" y="2220"/>
                      <a:pt x="683" y="2437"/>
                    </a:cubicBezTo>
                    <a:cubicBezTo>
                      <a:pt x="683" y="2437"/>
                      <a:pt x="1573" y="1217"/>
                      <a:pt x="0"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7" name="Google Shape;4657;p73"/>
              <p:cNvSpPr/>
              <p:nvPr/>
            </p:nvSpPr>
            <p:spPr>
              <a:xfrm>
                <a:off x="688" y="4015429"/>
                <a:ext cx="12472" cy="32374"/>
              </a:xfrm>
              <a:custGeom>
                <a:rect b="b" l="l" r="r" t="t"/>
                <a:pathLst>
                  <a:path extrusionOk="0" fill="none" h="2767" w="1066">
                    <a:moveTo>
                      <a:pt x="1" y="0"/>
                    </a:moveTo>
                    <a:cubicBezTo>
                      <a:pt x="1" y="0"/>
                      <a:pt x="1065" y="1146"/>
                      <a:pt x="363"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8" name="Google Shape;4658;p73"/>
              <p:cNvSpPr/>
              <p:nvPr/>
            </p:nvSpPr>
            <p:spPr>
              <a:xfrm>
                <a:off x="-49575" y="4013124"/>
                <a:ext cx="36235" cy="21739"/>
              </a:xfrm>
              <a:custGeom>
                <a:rect b="b" l="l" r="r" t="t"/>
                <a:pathLst>
                  <a:path extrusionOk="0" fill="none" h="1858" w="3097">
                    <a:moveTo>
                      <a:pt x="0" y="197"/>
                    </a:moveTo>
                    <a:cubicBezTo>
                      <a:pt x="1631" y="0"/>
                      <a:pt x="2330" y="1579"/>
                      <a:pt x="2330" y="1579"/>
                    </a:cubicBezTo>
                    <a:cubicBezTo>
                      <a:pt x="2330" y="1579"/>
                      <a:pt x="2763" y="1391"/>
                      <a:pt x="3097"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9" name="Google Shape;4659;p73"/>
              <p:cNvSpPr/>
              <p:nvPr/>
            </p:nvSpPr>
            <p:spPr>
              <a:xfrm>
                <a:off x="-17517" y="3941357"/>
                <a:ext cx="32000" cy="17913"/>
              </a:xfrm>
              <a:custGeom>
                <a:rect b="b" l="l" r="r" t="t"/>
                <a:pathLst>
                  <a:path extrusionOk="0" fill="none" h="1531" w="2735">
                    <a:moveTo>
                      <a:pt x="1" y="0"/>
                    </a:moveTo>
                    <a:cubicBezTo>
                      <a:pt x="1" y="0"/>
                      <a:pt x="1651" y="1530"/>
                      <a:pt x="2734"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0" name="Google Shape;4660;p73"/>
              <p:cNvSpPr/>
              <p:nvPr/>
            </p:nvSpPr>
            <p:spPr>
              <a:xfrm>
                <a:off x="-49575" y="3973672"/>
                <a:ext cx="32070" cy="15807"/>
              </a:xfrm>
              <a:custGeom>
                <a:rect b="b" l="l" r="r" t="t"/>
                <a:pathLst>
                  <a:path extrusionOk="0" fill="none" h="1351" w="2741">
                    <a:moveTo>
                      <a:pt x="2741" y="434"/>
                    </a:moveTo>
                    <a:cubicBezTo>
                      <a:pt x="2741" y="434"/>
                      <a:pt x="1032" y="1"/>
                      <a:pt x="0"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61" name="Google Shape;4661;p73"/>
            <p:cNvGrpSpPr/>
            <p:nvPr/>
          </p:nvGrpSpPr>
          <p:grpSpPr>
            <a:xfrm>
              <a:off x="724986" y="3605478"/>
              <a:ext cx="1368681" cy="682918"/>
              <a:chOff x="724986" y="3605478"/>
              <a:chExt cx="1368681" cy="682918"/>
            </a:xfrm>
          </p:grpSpPr>
          <p:grpSp>
            <p:nvGrpSpPr>
              <p:cNvPr id="4662" name="Google Shape;4662;p73"/>
              <p:cNvGrpSpPr/>
              <p:nvPr/>
            </p:nvGrpSpPr>
            <p:grpSpPr>
              <a:xfrm>
                <a:off x="1498221" y="4047614"/>
                <a:ext cx="529172" cy="240783"/>
                <a:chOff x="1498221" y="4047614"/>
                <a:chExt cx="529172" cy="240783"/>
              </a:xfrm>
            </p:grpSpPr>
            <p:grpSp>
              <p:nvGrpSpPr>
                <p:cNvPr id="4663" name="Google Shape;4663;p73"/>
                <p:cNvGrpSpPr/>
                <p:nvPr/>
              </p:nvGrpSpPr>
              <p:grpSpPr>
                <a:xfrm>
                  <a:off x="1826655" y="4224370"/>
                  <a:ext cx="200738" cy="25631"/>
                  <a:chOff x="1826655" y="4224370"/>
                  <a:chExt cx="200738" cy="25631"/>
                </a:xfrm>
              </p:grpSpPr>
              <p:sp>
                <p:nvSpPr>
                  <p:cNvPr id="4664" name="Google Shape;4664;p73"/>
                  <p:cNvSpPr/>
                  <p:nvPr/>
                </p:nvSpPr>
                <p:spPr>
                  <a:xfrm>
                    <a:off x="1826655" y="4238011"/>
                    <a:ext cx="175094" cy="5"/>
                  </a:xfrm>
                  <a:custGeom>
                    <a:rect b="b" l="l" r="r" t="t"/>
                    <a:pathLst>
                      <a:path extrusionOk="0" fill="none" h="1" w="36535">
                        <a:moveTo>
                          <a:pt x="1" y="0"/>
                        </a:moveTo>
                        <a:lnTo>
                          <a:pt x="36535"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5" name="Google Shape;4665;p73"/>
                  <p:cNvSpPr/>
                  <p:nvPr/>
                </p:nvSpPr>
                <p:spPr>
                  <a:xfrm>
                    <a:off x="2000728" y="4224370"/>
                    <a:ext cx="26665" cy="25631"/>
                  </a:xfrm>
                  <a:custGeom>
                    <a:rect b="b" l="l" r="r" t="t"/>
                    <a:pathLst>
                      <a:path extrusionOk="0" h="5351" w="5564">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66" name="Google Shape;4666;p73"/>
                <p:cNvGrpSpPr/>
                <p:nvPr/>
              </p:nvGrpSpPr>
              <p:grpSpPr>
                <a:xfrm>
                  <a:off x="1498221" y="4047614"/>
                  <a:ext cx="328444" cy="240783"/>
                  <a:chOff x="1498221" y="4047614"/>
                  <a:chExt cx="328444" cy="240783"/>
                </a:xfrm>
              </p:grpSpPr>
              <p:sp>
                <p:nvSpPr>
                  <p:cNvPr id="4667" name="Google Shape;4667;p73"/>
                  <p:cNvSpPr/>
                  <p:nvPr/>
                </p:nvSpPr>
                <p:spPr>
                  <a:xfrm>
                    <a:off x="1648778" y="4185661"/>
                    <a:ext cx="177888" cy="102736"/>
                  </a:xfrm>
                  <a:custGeom>
                    <a:rect b="b" l="l" r="r" t="t"/>
                    <a:pathLst>
                      <a:path extrusionOk="0" h="21448" w="37118">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68" name="Google Shape;4668;p73"/>
                  <p:cNvGrpSpPr/>
                  <p:nvPr/>
                </p:nvGrpSpPr>
                <p:grpSpPr>
                  <a:xfrm>
                    <a:off x="1498221" y="4047614"/>
                    <a:ext cx="150566" cy="190416"/>
                    <a:chOff x="1498221" y="4047614"/>
                    <a:chExt cx="150566" cy="190416"/>
                  </a:xfrm>
                </p:grpSpPr>
                <p:sp>
                  <p:nvSpPr>
                    <p:cNvPr id="4669" name="Google Shape;4669;p73"/>
                    <p:cNvSpPr/>
                    <p:nvPr/>
                  </p:nvSpPr>
                  <p:spPr>
                    <a:xfrm>
                      <a:off x="1510686" y="4060421"/>
                      <a:ext cx="138101" cy="177608"/>
                    </a:xfrm>
                    <a:custGeom>
                      <a:rect b="b" l="l" r="r" t="t"/>
                      <a:pathLst>
                        <a:path extrusionOk="0" fill="none" h="37079" w="28816">
                          <a:moveTo>
                            <a:pt x="28815" y="37078"/>
                          </a:moveTo>
                          <a:lnTo>
                            <a:pt x="17922" y="37078"/>
                          </a:lnTo>
                          <a:cubicBezTo>
                            <a:pt x="14829" y="37078"/>
                            <a:pt x="14212" y="33613"/>
                            <a:pt x="14212" y="33613"/>
                          </a:cubicBezTo>
                          <a:lnTo>
                            <a:pt x="14212" y="10631"/>
                          </a:lnTo>
                          <a:lnTo>
                            <a:pt x="0" y="10631"/>
                          </a:lnTo>
                          <a:lnTo>
                            <a:pt x="0"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0" name="Google Shape;4670;p73"/>
                    <p:cNvSpPr/>
                    <p:nvPr/>
                  </p:nvSpPr>
                  <p:spPr>
                    <a:xfrm>
                      <a:off x="1498221" y="4047614"/>
                      <a:ext cx="26646" cy="25622"/>
                    </a:xfrm>
                    <a:custGeom>
                      <a:rect b="b" l="l" r="r" t="t"/>
                      <a:pathLst>
                        <a:path extrusionOk="0" h="5349" w="556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671" name="Google Shape;4671;p73"/>
              <p:cNvGrpSpPr/>
              <p:nvPr/>
            </p:nvGrpSpPr>
            <p:grpSpPr>
              <a:xfrm>
                <a:off x="1560718" y="3800594"/>
                <a:ext cx="532948" cy="302090"/>
                <a:chOff x="1560718" y="3800594"/>
                <a:chExt cx="532948" cy="302090"/>
              </a:xfrm>
            </p:grpSpPr>
            <p:grpSp>
              <p:nvGrpSpPr>
                <p:cNvPr id="4672" name="Google Shape;4672;p73"/>
                <p:cNvGrpSpPr/>
                <p:nvPr/>
              </p:nvGrpSpPr>
              <p:grpSpPr>
                <a:xfrm>
                  <a:off x="1912179" y="3827344"/>
                  <a:ext cx="181487" cy="25631"/>
                  <a:chOff x="1912179" y="3827344"/>
                  <a:chExt cx="181487" cy="25631"/>
                </a:xfrm>
              </p:grpSpPr>
              <p:sp>
                <p:nvSpPr>
                  <p:cNvPr id="4673" name="Google Shape;4673;p73"/>
                  <p:cNvSpPr/>
                  <p:nvPr/>
                </p:nvSpPr>
                <p:spPr>
                  <a:xfrm>
                    <a:off x="2067020" y="3827344"/>
                    <a:ext cx="26646" cy="25631"/>
                  </a:xfrm>
                  <a:custGeom>
                    <a:rect b="b" l="l" r="r" t="t"/>
                    <a:pathLst>
                      <a:path extrusionOk="0" h="5351" w="556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4" name="Google Shape;4674;p73"/>
                  <p:cNvSpPr/>
                  <p:nvPr/>
                </p:nvSpPr>
                <p:spPr>
                  <a:xfrm>
                    <a:off x="1912179" y="3842838"/>
                    <a:ext cx="156825" cy="5"/>
                  </a:xfrm>
                  <a:custGeom>
                    <a:rect b="b" l="l" r="r" t="t"/>
                    <a:pathLst>
                      <a:path extrusionOk="0" fill="none" h="1" w="32723">
                        <a:moveTo>
                          <a:pt x="1" y="1"/>
                        </a:moveTo>
                        <a:lnTo>
                          <a:pt x="327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75" name="Google Shape;4675;p73"/>
                <p:cNvGrpSpPr/>
                <p:nvPr/>
              </p:nvGrpSpPr>
              <p:grpSpPr>
                <a:xfrm>
                  <a:off x="1912179" y="4044505"/>
                  <a:ext cx="181487" cy="25622"/>
                  <a:chOff x="1912179" y="4044506"/>
                  <a:chExt cx="181487" cy="25622"/>
                </a:xfrm>
              </p:grpSpPr>
              <p:sp>
                <p:nvSpPr>
                  <p:cNvPr id="4676" name="Google Shape;4676;p73"/>
                  <p:cNvSpPr/>
                  <p:nvPr/>
                </p:nvSpPr>
                <p:spPr>
                  <a:xfrm>
                    <a:off x="2067020" y="4044505"/>
                    <a:ext cx="26646" cy="25622"/>
                  </a:xfrm>
                  <a:custGeom>
                    <a:rect b="b" l="l" r="r" t="t"/>
                    <a:pathLst>
                      <a:path extrusionOk="0" h="5349" w="556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7" name="Google Shape;4677;p73"/>
                  <p:cNvSpPr/>
                  <p:nvPr/>
                </p:nvSpPr>
                <p:spPr>
                  <a:xfrm>
                    <a:off x="1912179" y="4059966"/>
                    <a:ext cx="156825" cy="5"/>
                  </a:xfrm>
                  <a:custGeom>
                    <a:rect b="b" l="l" r="r" t="t"/>
                    <a:pathLst>
                      <a:path extrusionOk="0" fill="none" h="1" w="32723">
                        <a:moveTo>
                          <a:pt x="32723"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78" name="Google Shape;4678;p73"/>
                <p:cNvGrpSpPr/>
                <p:nvPr/>
              </p:nvGrpSpPr>
              <p:grpSpPr>
                <a:xfrm>
                  <a:off x="1560718" y="3800594"/>
                  <a:ext cx="351472" cy="302090"/>
                  <a:chOff x="1560718" y="3800594"/>
                  <a:chExt cx="351472" cy="302090"/>
                </a:xfrm>
              </p:grpSpPr>
              <p:grpSp>
                <p:nvGrpSpPr>
                  <p:cNvPr id="4679" name="Google Shape;4679;p73"/>
                  <p:cNvGrpSpPr/>
                  <p:nvPr/>
                </p:nvGrpSpPr>
                <p:grpSpPr>
                  <a:xfrm>
                    <a:off x="1560718" y="3842857"/>
                    <a:ext cx="173586" cy="217131"/>
                    <a:chOff x="1560718" y="3842857"/>
                    <a:chExt cx="173586" cy="217131"/>
                  </a:xfrm>
                </p:grpSpPr>
                <p:sp>
                  <p:nvSpPr>
                    <p:cNvPr id="4680" name="Google Shape;4680;p73"/>
                    <p:cNvSpPr/>
                    <p:nvPr/>
                  </p:nvSpPr>
                  <p:spPr>
                    <a:xfrm>
                      <a:off x="1560718" y="3951414"/>
                      <a:ext cx="84343" cy="5"/>
                    </a:xfrm>
                    <a:custGeom>
                      <a:rect b="b" l="l" r="r" t="t"/>
                      <a:pathLst>
                        <a:path extrusionOk="0" fill="none" h="1" w="17599">
                          <a:moveTo>
                            <a:pt x="1" y="0"/>
                          </a:moveTo>
                          <a:lnTo>
                            <a:pt x="17598"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1" name="Google Shape;4681;p73"/>
                    <p:cNvSpPr/>
                    <p:nvPr/>
                  </p:nvSpPr>
                  <p:spPr>
                    <a:xfrm>
                      <a:off x="1631242" y="3936509"/>
                      <a:ext cx="26646" cy="25622"/>
                    </a:xfrm>
                    <a:custGeom>
                      <a:rect b="b" l="l" r="r" t="t"/>
                      <a:pathLst>
                        <a:path extrusionOk="0" h="5349" w="556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2" name="Google Shape;4682;p73"/>
                    <p:cNvSpPr/>
                    <p:nvPr/>
                  </p:nvSpPr>
                  <p:spPr>
                    <a:xfrm>
                      <a:off x="1645054" y="3842857"/>
                      <a:ext cx="89251" cy="217131"/>
                    </a:xfrm>
                    <a:custGeom>
                      <a:rect b="b" l="l" r="r" t="t"/>
                      <a:pathLst>
                        <a:path extrusionOk="0" fill="none" h="45330" w="18623">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83" name="Google Shape;4683;p73"/>
                  <p:cNvSpPr/>
                  <p:nvPr/>
                </p:nvSpPr>
                <p:spPr>
                  <a:xfrm>
                    <a:off x="1733808" y="3800594"/>
                    <a:ext cx="177874" cy="102731"/>
                  </a:xfrm>
                  <a:custGeom>
                    <a:rect b="b" l="l" r="r" t="t"/>
                    <a:pathLst>
                      <a:path extrusionOk="0" h="21447" w="37115">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4" name="Google Shape;4684;p73"/>
                  <p:cNvSpPr/>
                  <p:nvPr/>
                </p:nvSpPr>
                <p:spPr>
                  <a:xfrm>
                    <a:off x="1734297" y="3999967"/>
                    <a:ext cx="177893" cy="102717"/>
                  </a:xfrm>
                  <a:custGeom>
                    <a:rect b="b" l="l" r="r" t="t"/>
                    <a:pathLst>
                      <a:path extrusionOk="0" h="21444" w="37119">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685" name="Google Shape;4685;p73"/>
              <p:cNvSpPr/>
              <p:nvPr/>
            </p:nvSpPr>
            <p:spPr>
              <a:xfrm>
                <a:off x="1258451" y="3798060"/>
                <a:ext cx="302718" cy="302541"/>
              </a:xfrm>
              <a:custGeom>
                <a:rect b="b" l="l" r="r" t="t"/>
                <a:pathLst>
                  <a:path extrusionOk="0" fill="none" h="63161" w="63165">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86" name="Google Shape;4686;p73"/>
              <p:cNvGrpSpPr/>
              <p:nvPr/>
            </p:nvGrpSpPr>
            <p:grpSpPr>
              <a:xfrm>
                <a:off x="785350" y="3605478"/>
                <a:ext cx="535311" cy="249245"/>
                <a:chOff x="785350" y="3605478"/>
                <a:chExt cx="535311" cy="249245"/>
              </a:xfrm>
            </p:grpSpPr>
            <p:grpSp>
              <p:nvGrpSpPr>
                <p:cNvPr id="4687" name="Google Shape;4687;p73"/>
                <p:cNvGrpSpPr/>
                <p:nvPr/>
              </p:nvGrpSpPr>
              <p:grpSpPr>
                <a:xfrm>
                  <a:off x="785350" y="3605478"/>
                  <a:ext cx="376191" cy="102736"/>
                  <a:chOff x="785350" y="3605478"/>
                  <a:chExt cx="376191" cy="102736"/>
                </a:xfrm>
              </p:grpSpPr>
              <p:sp>
                <p:nvSpPr>
                  <p:cNvPr id="4688" name="Google Shape;4688;p73"/>
                  <p:cNvSpPr/>
                  <p:nvPr/>
                </p:nvSpPr>
                <p:spPr>
                  <a:xfrm>
                    <a:off x="808023" y="3655851"/>
                    <a:ext cx="175636" cy="5"/>
                  </a:xfrm>
                  <a:custGeom>
                    <a:rect b="b" l="l" r="r" t="t"/>
                    <a:pathLst>
                      <a:path extrusionOk="0" fill="none" h="1" w="36648">
                        <a:moveTo>
                          <a:pt x="36648"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9" name="Google Shape;4689;p73"/>
                  <p:cNvSpPr/>
                  <p:nvPr/>
                </p:nvSpPr>
                <p:spPr>
                  <a:xfrm>
                    <a:off x="785350" y="3643867"/>
                    <a:ext cx="25635" cy="25622"/>
                  </a:xfrm>
                  <a:custGeom>
                    <a:rect b="b" l="l" r="r" t="t"/>
                    <a:pathLst>
                      <a:path extrusionOk="0" h="5349" w="5349">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0" name="Google Shape;4690;p73"/>
                  <p:cNvSpPr/>
                  <p:nvPr/>
                </p:nvSpPr>
                <p:spPr>
                  <a:xfrm>
                    <a:off x="983648" y="3605478"/>
                    <a:ext cx="177893" cy="102736"/>
                  </a:xfrm>
                  <a:custGeom>
                    <a:rect b="b" l="l" r="r" t="t"/>
                    <a:pathLst>
                      <a:path extrusionOk="0" h="21448" w="37119">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91" name="Google Shape;4691;p73"/>
                <p:cNvGrpSpPr/>
                <p:nvPr/>
              </p:nvGrpSpPr>
              <p:grpSpPr>
                <a:xfrm>
                  <a:off x="1161530" y="3655851"/>
                  <a:ext cx="159131" cy="198872"/>
                  <a:chOff x="1161530" y="3655851"/>
                  <a:chExt cx="159131" cy="198872"/>
                </a:xfrm>
              </p:grpSpPr>
              <p:sp>
                <p:nvSpPr>
                  <p:cNvPr id="4692" name="Google Shape;4692;p73"/>
                  <p:cNvSpPr/>
                  <p:nvPr/>
                </p:nvSpPr>
                <p:spPr>
                  <a:xfrm>
                    <a:off x="1161530" y="3655851"/>
                    <a:ext cx="146440" cy="186082"/>
                  </a:xfrm>
                  <a:custGeom>
                    <a:rect b="b" l="l" r="r" t="t"/>
                    <a:pathLst>
                      <a:path extrusionOk="0" fill="none" h="38848" w="30556">
                        <a:moveTo>
                          <a:pt x="1" y="1"/>
                        </a:moveTo>
                        <a:lnTo>
                          <a:pt x="12633" y="1"/>
                        </a:lnTo>
                        <a:cubicBezTo>
                          <a:pt x="15723" y="1"/>
                          <a:pt x="16343" y="3466"/>
                          <a:pt x="16343" y="3466"/>
                        </a:cubicBezTo>
                        <a:lnTo>
                          <a:pt x="16343" y="26448"/>
                        </a:lnTo>
                        <a:lnTo>
                          <a:pt x="30556" y="26448"/>
                        </a:lnTo>
                        <a:lnTo>
                          <a:pt x="30556"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3" name="Google Shape;4693;p73"/>
                  <p:cNvSpPr/>
                  <p:nvPr/>
                </p:nvSpPr>
                <p:spPr>
                  <a:xfrm>
                    <a:off x="1293991" y="3829092"/>
                    <a:ext cx="26670" cy="25631"/>
                  </a:xfrm>
                  <a:custGeom>
                    <a:rect b="b" l="l" r="r" t="t"/>
                    <a:pathLst>
                      <a:path extrusionOk="0" h="5351" w="5565">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694" name="Google Shape;4694;p73"/>
              <p:cNvGrpSpPr/>
              <p:nvPr/>
            </p:nvGrpSpPr>
            <p:grpSpPr>
              <a:xfrm>
                <a:off x="785350" y="4047614"/>
                <a:ext cx="535311" cy="240783"/>
                <a:chOff x="785350" y="4047614"/>
                <a:chExt cx="535311" cy="240783"/>
              </a:xfrm>
            </p:grpSpPr>
            <p:grpSp>
              <p:nvGrpSpPr>
                <p:cNvPr id="4695" name="Google Shape;4695;p73"/>
                <p:cNvGrpSpPr/>
                <p:nvPr/>
              </p:nvGrpSpPr>
              <p:grpSpPr>
                <a:xfrm>
                  <a:off x="1161636" y="4047614"/>
                  <a:ext cx="159025" cy="190415"/>
                  <a:chOff x="1161636" y="4047614"/>
                  <a:chExt cx="159025" cy="190415"/>
                </a:xfrm>
              </p:grpSpPr>
              <p:sp>
                <p:nvSpPr>
                  <p:cNvPr id="4696" name="Google Shape;4696;p73"/>
                  <p:cNvSpPr/>
                  <p:nvPr/>
                </p:nvSpPr>
                <p:spPr>
                  <a:xfrm>
                    <a:off x="1293991" y="4047614"/>
                    <a:ext cx="26670" cy="25631"/>
                  </a:xfrm>
                  <a:custGeom>
                    <a:rect b="b" l="l" r="r" t="t"/>
                    <a:pathLst>
                      <a:path extrusionOk="0" h="5351" w="5565">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7" name="Google Shape;4697;p73"/>
                  <p:cNvSpPr/>
                  <p:nvPr/>
                </p:nvSpPr>
                <p:spPr>
                  <a:xfrm>
                    <a:off x="1161636" y="4073229"/>
                    <a:ext cx="146334" cy="164800"/>
                  </a:xfrm>
                  <a:custGeom>
                    <a:rect b="b" l="l" r="r" t="t"/>
                    <a:pathLst>
                      <a:path extrusionOk="0" fill="none" h="34405" w="30534">
                        <a:moveTo>
                          <a:pt x="0" y="34404"/>
                        </a:moveTo>
                        <a:lnTo>
                          <a:pt x="12611" y="34404"/>
                        </a:lnTo>
                        <a:cubicBezTo>
                          <a:pt x="15705" y="34404"/>
                          <a:pt x="16325" y="30939"/>
                          <a:pt x="16325" y="30939"/>
                        </a:cubicBezTo>
                        <a:lnTo>
                          <a:pt x="16325" y="7957"/>
                        </a:lnTo>
                        <a:lnTo>
                          <a:pt x="30534" y="7957"/>
                        </a:lnTo>
                        <a:lnTo>
                          <a:pt x="30534"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98" name="Google Shape;4698;p73"/>
                <p:cNvGrpSpPr/>
                <p:nvPr/>
              </p:nvGrpSpPr>
              <p:grpSpPr>
                <a:xfrm>
                  <a:off x="785350" y="4185661"/>
                  <a:ext cx="376191" cy="102736"/>
                  <a:chOff x="785350" y="4185661"/>
                  <a:chExt cx="376191" cy="102736"/>
                </a:xfrm>
              </p:grpSpPr>
              <p:sp>
                <p:nvSpPr>
                  <p:cNvPr id="4699" name="Google Shape;4699;p73"/>
                  <p:cNvSpPr/>
                  <p:nvPr/>
                </p:nvSpPr>
                <p:spPr>
                  <a:xfrm>
                    <a:off x="808023" y="4238011"/>
                    <a:ext cx="175636" cy="5"/>
                  </a:xfrm>
                  <a:custGeom>
                    <a:rect b="b" l="l" r="r" t="t"/>
                    <a:pathLst>
                      <a:path extrusionOk="0" fill="none" h="1" w="36648">
                        <a:moveTo>
                          <a:pt x="3664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0" name="Google Shape;4700;p73"/>
                  <p:cNvSpPr/>
                  <p:nvPr/>
                </p:nvSpPr>
                <p:spPr>
                  <a:xfrm>
                    <a:off x="983648" y="4185661"/>
                    <a:ext cx="177893" cy="102736"/>
                  </a:xfrm>
                  <a:custGeom>
                    <a:rect b="b" l="l" r="r" t="t"/>
                    <a:pathLst>
                      <a:path extrusionOk="0" h="21448" w="37119">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1" name="Google Shape;4701;p73"/>
                  <p:cNvSpPr/>
                  <p:nvPr/>
                </p:nvSpPr>
                <p:spPr>
                  <a:xfrm>
                    <a:off x="785350" y="4224370"/>
                    <a:ext cx="26646" cy="25631"/>
                  </a:xfrm>
                  <a:custGeom>
                    <a:rect b="b" l="l" r="r" t="t"/>
                    <a:pathLst>
                      <a:path extrusionOk="0" h="5351" w="556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702" name="Google Shape;4702;p73"/>
              <p:cNvGrpSpPr/>
              <p:nvPr/>
            </p:nvGrpSpPr>
            <p:grpSpPr>
              <a:xfrm>
                <a:off x="1501054" y="3605478"/>
                <a:ext cx="526340" cy="249240"/>
                <a:chOff x="1501054" y="3605478"/>
                <a:chExt cx="526340" cy="249240"/>
              </a:xfrm>
            </p:grpSpPr>
            <p:grpSp>
              <p:nvGrpSpPr>
                <p:cNvPr id="4703" name="Google Shape;4703;p73"/>
                <p:cNvGrpSpPr/>
                <p:nvPr/>
              </p:nvGrpSpPr>
              <p:grpSpPr>
                <a:xfrm>
                  <a:off x="1834208" y="3643867"/>
                  <a:ext cx="193185" cy="25622"/>
                  <a:chOff x="1834208" y="3643867"/>
                  <a:chExt cx="193185" cy="25622"/>
                </a:xfrm>
              </p:grpSpPr>
              <p:sp>
                <p:nvSpPr>
                  <p:cNvPr id="4704" name="Google Shape;4704;p73"/>
                  <p:cNvSpPr/>
                  <p:nvPr/>
                </p:nvSpPr>
                <p:spPr>
                  <a:xfrm>
                    <a:off x="1834208" y="3655851"/>
                    <a:ext cx="167541" cy="5"/>
                  </a:xfrm>
                  <a:custGeom>
                    <a:rect b="b" l="l" r="r" t="t"/>
                    <a:pathLst>
                      <a:path extrusionOk="0" fill="none" h="1" w="34959">
                        <a:moveTo>
                          <a:pt x="1" y="1"/>
                        </a:moveTo>
                        <a:lnTo>
                          <a:pt x="34959"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5" name="Google Shape;4705;p73"/>
                  <p:cNvSpPr/>
                  <p:nvPr/>
                </p:nvSpPr>
                <p:spPr>
                  <a:xfrm>
                    <a:off x="2000728" y="3643867"/>
                    <a:ext cx="26665" cy="25622"/>
                  </a:xfrm>
                  <a:custGeom>
                    <a:rect b="b" l="l" r="r" t="t"/>
                    <a:pathLst>
                      <a:path extrusionOk="0" h="5349" w="5564">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06" name="Google Shape;4706;p73"/>
                <p:cNvGrpSpPr/>
                <p:nvPr/>
              </p:nvGrpSpPr>
              <p:grpSpPr>
                <a:xfrm>
                  <a:off x="1501054" y="3605478"/>
                  <a:ext cx="333165" cy="249240"/>
                  <a:chOff x="1501054" y="3605478"/>
                  <a:chExt cx="333165" cy="249240"/>
                </a:xfrm>
              </p:grpSpPr>
              <p:sp>
                <p:nvSpPr>
                  <p:cNvPr id="4707" name="Google Shape;4707;p73"/>
                  <p:cNvSpPr/>
                  <p:nvPr/>
                </p:nvSpPr>
                <p:spPr>
                  <a:xfrm>
                    <a:off x="1656330" y="3605478"/>
                    <a:ext cx="177888" cy="102736"/>
                  </a:xfrm>
                  <a:custGeom>
                    <a:rect b="b" l="l" r="r" t="t"/>
                    <a:pathLst>
                      <a:path extrusionOk="0" h="21448" w="37118">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08" name="Google Shape;4708;p73"/>
                  <p:cNvGrpSpPr/>
                  <p:nvPr/>
                </p:nvGrpSpPr>
                <p:grpSpPr>
                  <a:xfrm>
                    <a:off x="1501054" y="3655851"/>
                    <a:ext cx="155286" cy="198867"/>
                    <a:chOff x="1501054" y="3655851"/>
                    <a:chExt cx="155286" cy="198867"/>
                  </a:xfrm>
                </p:grpSpPr>
                <p:sp>
                  <p:nvSpPr>
                    <p:cNvPr id="4709" name="Google Shape;4709;p73"/>
                    <p:cNvSpPr/>
                    <p:nvPr/>
                  </p:nvSpPr>
                  <p:spPr>
                    <a:xfrm>
                      <a:off x="1516351" y="3655851"/>
                      <a:ext cx="139989" cy="186082"/>
                    </a:xfrm>
                    <a:custGeom>
                      <a:rect b="b" l="l" r="r" t="t"/>
                      <a:pathLst>
                        <a:path extrusionOk="0" fill="none" h="38848" w="29210">
                          <a:moveTo>
                            <a:pt x="29209" y="1"/>
                          </a:moveTo>
                          <a:lnTo>
                            <a:pt x="17922" y="1"/>
                          </a:lnTo>
                          <a:cubicBezTo>
                            <a:pt x="14829" y="1"/>
                            <a:pt x="14209" y="3466"/>
                            <a:pt x="14209" y="3466"/>
                          </a:cubicBezTo>
                          <a:lnTo>
                            <a:pt x="14209" y="26448"/>
                          </a:lnTo>
                          <a:lnTo>
                            <a:pt x="0" y="26448"/>
                          </a:lnTo>
                          <a:lnTo>
                            <a:pt x="0"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0" name="Google Shape;4710;p73"/>
                    <p:cNvSpPr/>
                    <p:nvPr/>
                  </p:nvSpPr>
                  <p:spPr>
                    <a:xfrm>
                      <a:off x="1501054" y="3829092"/>
                      <a:ext cx="26646" cy="25626"/>
                    </a:xfrm>
                    <a:custGeom>
                      <a:rect b="b" l="l" r="r" t="t"/>
                      <a:pathLst>
                        <a:path extrusionOk="0" h="5350" w="556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711" name="Google Shape;4711;p73"/>
              <p:cNvGrpSpPr/>
              <p:nvPr/>
            </p:nvGrpSpPr>
            <p:grpSpPr>
              <a:xfrm>
                <a:off x="724986" y="3800594"/>
                <a:ext cx="532950" cy="302090"/>
                <a:chOff x="724986" y="3800594"/>
                <a:chExt cx="532950" cy="302090"/>
              </a:xfrm>
            </p:grpSpPr>
            <p:grpSp>
              <p:nvGrpSpPr>
                <p:cNvPr id="4712" name="Google Shape;4712;p73"/>
                <p:cNvGrpSpPr/>
                <p:nvPr/>
              </p:nvGrpSpPr>
              <p:grpSpPr>
                <a:xfrm>
                  <a:off x="724986" y="4044367"/>
                  <a:ext cx="181314" cy="25626"/>
                  <a:chOff x="724986" y="4044367"/>
                  <a:chExt cx="181314" cy="25626"/>
                </a:xfrm>
              </p:grpSpPr>
              <p:sp>
                <p:nvSpPr>
                  <p:cNvPr id="4713" name="Google Shape;4713;p73"/>
                  <p:cNvSpPr/>
                  <p:nvPr/>
                </p:nvSpPr>
                <p:spPr>
                  <a:xfrm>
                    <a:off x="746695" y="4059966"/>
                    <a:ext cx="159605" cy="5"/>
                  </a:xfrm>
                  <a:custGeom>
                    <a:rect b="b" l="l" r="r" t="t"/>
                    <a:pathLst>
                      <a:path extrusionOk="0" fill="none" h="1" w="33303">
                        <a:moveTo>
                          <a:pt x="1" y="1"/>
                        </a:moveTo>
                        <a:lnTo>
                          <a:pt x="3330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4" name="Google Shape;4714;p73"/>
                  <p:cNvSpPr/>
                  <p:nvPr/>
                </p:nvSpPr>
                <p:spPr>
                  <a:xfrm>
                    <a:off x="724986" y="4044367"/>
                    <a:ext cx="26646" cy="25626"/>
                  </a:xfrm>
                  <a:custGeom>
                    <a:rect b="b" l="l" r="r" t="t"/>
                    <a:pathLst>
                      <a:path extrusionOk="0" h="5350" w="556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15" name="Google Shape;4715;p73"/>
                <p:cNvGrpSpPr/>
                <p:nvPr/>
              </p:nvGrpSpPr>
              <p:grpSpPr>
                <a:xfrm>
                  <a:off x="906290" y="3800594"/>
                  <a:ext cx="351646" cy="302090"/>
                  <a:chOff x="906290" y="3800594"/>
                  <a:chExt cx="351646" cy="302090"/>
                </a:xfrm>
              </p:grpSpPr>
              <p:grpSp>
                <p:nvGrpSpPr>
                  <p:cNvPr id="4716" name="Google Shape;4716;p73"/>
                  <p:cNvGrpSpPr/>
                  <p:nvPr/>
                </p:nvGrpSpPr>
                <p:grpSpPr>
                  <a:xfrm>
                    <a:off x="1084172" y="3842857"/>
                    <a:ext cx="173764" cy="217131"/>
                    <a:chOff x="1084172" y="3842857"/>
                    <a:chExt cx="173764" cy="217131"/>
                  </a:xfrm>
                </p:grpSpPr>
                <p:grpSp>
                  <p:nvGrpSpPr>
                    <p:cNvPr id="4717" name="Google Shape;4717;p73"/>
                    <p:cNvGrpSpPr/>
                    <p:nvPr/>
                  </p:nvGrpSpPr>
                  <p:grpSpPr>
                    <a:xfrm>
                      <a:off x="1156862" y="3936509"/>
                      <a:ext cx="101073" cy="25622"/>
                      <a:chOff x="1156862" y="3936509"/>
                      <a:chExt cx="101073" cy="25622"/>
                    </a:xfrm>
                  </p:grpSpPr>
                  <p:sp>
                    <p:nvSpPr>
                      <p:cNvPr id="4718" name="Google Shape;4718;p73"/>
                      <p:cNvSpPr/>
                      <p:nvPr/>
                    </p:nvSpPr>
                    <p:spPr>
                      <a:xfrm>
                        <a:off x="1156862" y="3936509"/>
                        <a:ext cx="26651" cy="25622"/>
                      </a:xfrm>
                      <a:custGeom>
                        <a:rect b="b" l="l" r="r" t="t"/>
                        <a:pathLst>
                          <a:path extrusionOk="0" h="5349" w="5561">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9" name="Google Shape;4719;p73"/>
                      <p:cNvSpPr/>
                      <p:nvPr/>
                    </p:nvSpPr>
                    <p:spPr>
                      <a:xfrm>
                        <a:off x="1173592" y="3951414"/>
                        <a:ext cx="84343" cy="5"/>
                      </a:xfrm>
                      <a:custGeom>
                        <a:rect b="b" l="l" r="r" t="t"/>
                        <a:pathLst>
                          <a:path extrusionOk="0" fill="none" h="1" w="17599">
                            <a:moveTo>
                              <a:pt x="1759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20" name="Google Shape;4720;p73"/>
                    <p:cNvSpPr/>
                    <p:nvPr/>
                  </p:nvSpPr>
                  <p:spPr>
                    <a:xfrm>
                      <a:off x="1084172" y="3842857"/>
                      <a:ext cx="86476" cy="217131"/>
                    </a:xfrm>
                    <a:custGeom>
                      <a:rect b="b" l="l" r="r" t="t"/>
                      <a:pathLst>
                        <a:path extrusionOk="0" fill="none" h="45330" w="18044">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21" name="Google Shape;4721;p73"/>
                  <p:cNvSpPr/>
                  <p:nvPr/>
                </p:nvSpPr>
                <p:spPr>
                  <a:xfrm>
                    <a:off x="906290" y="3999967"/>
                    <a:ext cx="177893" cy="102717"/>
                  </a:xfrm>
                  <a:custGeom>
                    <a:rect b="b" l="l" r="r" t="t"/>
                    <a:pathLst>
                      <a:path extrusionOk="0" h="21444" w="37119">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2" name="Google Shape;4722;p73"/>
                  <p:cNvSpPr/>
                  <p:nvPr/>
                </p:nvSpPr>
                <p:spPr>
                  <a:xfrm>
                    <a:off x="914509" y="3800594"/>
                    <a:ext cx="177888" cy="102731"/>
                  </a:xfrm>
                  <a:custGeom>
                    <a:rect b="b" l="l" r="r" t="t"/>
                    <a:pathLst>
                      <a:path extrusionOk="0" h="21447" w="37118">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23" name="Google Shape;4723;p73"/>
                <p:cNvGrpSpPr/>
                <p:nvPr/>
              </p:nvGrpSpPr>
              <p:grpSpPr>
                <a:xfrm>
                  <a:off x="724986" y="3830189"/>
                  <a:ext cx="189533" cy="25626"/>
                  <a:chOff x="724986" y="3830189"/>
                  <a:chExt cx="189533" cy="25626"/>
                </a:xfrm>
              </p:grpSpPr>
              <p:sp>
                <p:nvSpPr>
                  <p:cNvPr id="4724" name="Google Shape;4724;p73"/>
                  <p:cNvSpPr/>
                  <p:nvPr/>
                </p:nvSpPr>
                <p:spPr>
                  <a:xfrm>
                    <a:off x="724986" y="3830189"/>
                    <a:ext cx="26646" cy="25626"/>
                  </a:xfrm>
                  <a:custGeom>
                    <a:rect b="b" l="l" r="r" t="t"/>
                    <a:pathLst>
                      <a:path extrusionOk="0" h="5350" w="556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5" name="Google Shape;4725;p73"/>
                  <p:cNvSpPr/>
                  <p:nvPr/>
                </p:nvSpPr>
                <p:spPr>
                  <a:xfrm>
                    <a:off x="746695" y="3842838"/>
                    <a:ext cx="167824" cy="5"/>
                  </a:xfrm>
                  <a:custGeom>
                    <a:rect b="b" l="l" r="r" t="t"/>
                    <a:pathLst>
                      <a:path extrusionOk="0" fill="none" h="1" w="35018">
                        <a:moveTo>
                          <a:pt x="35017"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nvGrpSpPr>
          <p:cNvPr id="4726" name="Google Shape;4726;p73"/>
          <p:cNvGrpSpPr/>
          <p:nvPr/>
        </p:nvGrpSpPr>
        <p:grpSpPr>
          <a:xfrm>
            <a:off x="2253298" y="2455640"/>
            <a:ext cx="948701" cy="935378"/>
            <a:chOff x="2253298" y="2428317"/>
            <a:chExt cx="948701" cy="935378"/>
          </a:xfrm>
        </p:grpSpPr>
        <p:sp>
          <p:nvSpPr>
            <p:cNvPr id="4727" name="Google Shape;4727;p73"/>
            <p:cNvSpPr/>
            <p:nvPr/>
          </p:nvSpPr>
          <p:spPr>
            <a:xfrm>
              <a:off x="2418065" y="2799334"/>
              <a:ext cx="619167" cy="193359"/>
            </a:xfrm>
            <a:custGeom>
              <a:rect b="b" l="l" r="r" t="t"/>
              <a:pathLst>
                <a:path extrusionOk="0" h="36397" w="116549">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8" name="Google Shape;4728;p73"/>
            <p:cNvSpPr/>
            <p:nvPr/>
          </p:nvSpPr>
          <p:spPr>
            <a:xfrm>
              <a:off x="2373234" y="2761962"/>
              <a:ext cx="248482" cy="268106"/>
            </a:xfrm>
            <a:custGeom>
              <a:rect b="b" l="l" r="r" t="t"/>
              <a:pathLst>
                <a:path extrusionOk="0" h="50467" w="46773">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9" name="Google Shape;4729;p73"/>
            <p:cNvSpPr/>
            <p:nvPr/>
          </p:nvSpPr>
          <p:spPr>
            <a:xfrm>
              <a:off x="2726356" y="3024889"/>
              <a:ext cx="2582" cy="99328"/>
            </a:xfrm>
            <a:custGeom>
              <a:rect b="b" l="l" r="r" t="t"/>
              <a:pathLst>
                <a:path extrusionOk="0" h="18697" w="486">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0" name="Google Shape;4730;p73"/>
            <p:cNvSpPr/>
            <p:nvPr/>
          </p:nvSpPr>
          <p:spPr>
            <a:xfrm>
              <a:off x="2785174" y="3024884"/>
              <a:ext cx="287220" cy="99333"/>
            </a:xfrm>
            <a:custGeom>
              <a:rect b="b" l="l" r="r" t="t"/>
              <a:pathLst>
                <a:path extrusionOk="0" h="18698" w="54065">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1" name="Google Shape;4731;p73"/>
            <p:cNvSpPr/>
            <p:nvPr/>
          </p:nvSpPr>
          <p:spPr>
            <a:xfrm>
              <a:off x="2382903" y="3024884"/>
              <a:ext cx="287215" cy="99333"/>
            </a:xfrm>
            <a:custGeom>
              <a:rect b="b" l="l" r="r" t="t"/>
              <a:pathLst>
                <a:path extrusionOk="0" h="18698" w="54064">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2" name="Google Shape;4732;p73"/>
            <p:cNvSpPr/>
            <p:nvPr/>
          </p:nvSpPr>
          <p:spPr>
            <a:xfrm>
              <a:off x="2596756" y="3151259"/>
              <a:ext cx="261784" cy="212436"/>
            </a:xfrm>
            <a:custGeom>
              <a:rect b="b" l="l" r="r" t="t"/>
              <a:pathLst>
                <a:path extrusionOk="0" h="39988" w="49277">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3" name="Google Shape;4733;p73"/>
            <p:cNvSpPr/>
            <p:nvPr/>
          </p:nvSpPr>
          <p:spPr>
            <a:xfrm>
              <a:off x="2940204" y="3151259"/>
              <a:ext cx="261795" cy="212436"/>
            </a:xfrm>
            <a:custGeom>
              <a:rect b="b" l="l" r="r" t="t"/>
              <a:pathLst>
                <a:path extrusionOk="0" h="39988" w="49279">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4" name="Google Shape;4734;p73"/>
            <p:cNvSpPr/>
            <p:nvPr/>
          </p:nvSpPr>
          <p:spPr>
            <a:xfrm>
              <a:off x="2253298" y="3151259"/>
              <a:ext cx="261795" cy="212436"/>
            </a:xfrm>
            <a:custGeom>
              <a:rect b="b" l="l" r="r" t="t"/>
              <a:pathLst>
                <a:path extrusionOk="0" h="39988" w="49279">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5" name="Google Shape;4735;p73"/>
            <p:cNvSpPr/>
            <p:nvPr/>
          </p:nvSpPr>
          <p:spPr>
            <a:xfrm>
              <a:off x="2718685" y="3113966"/>
              <a:ext cx="17919" cy="17924"/>
            </a:xfrm>
            <a:custGeom>
              <a:rect b="b" l="l" r="r" t="t"/>
              <a:pathLst>
                <a:path extrusionOk="0" h="3374" w="3373">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6" name="Google Shape;4736;p73"/>
            <p:cNvSpPr/>
            <p:nvPr/>
          </p:nvSpPr>
          <p:spPr>
            <a:xfrm>
              <a:off x="3062128" y="3113966"/>
              <a:ext cx="17924" cy="17924"/>
            </a:xfrm>
            <a:custGeom>
              <a:rect b="b" l="l" r="r" t="t"/>
              <a:pathLst>
                <a:path extrusionOk="0" h="3374" w="3374">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7" name="Google Shape;4737;p73"/>
            <p:cNvSpPr/>
            <p:nvPr/>
          </p:nvSpPr>
          <p:spPr>
            <a:xfrm>
              <a:off x="2375226" y="3113966"/>
              <a:ext cx="17924" cy="17924"/>
            </a:xfrm>
            <a:custGeom>
              <a:rect b="b" l="l" r="r" t="t"/>
              <a:pathLst>
                <a:path extrusionOk="0" h="3374" w="3374">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8" name="Google Shape;4738;p73"/>
            <p:cNvSpPr/>
            <p:nvPr/>
          </p:nvSpPr>
          <p:spPr>
            <a:xfrm>
              <a:off x="2718685" y="3017224"/>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9" name="Google Shape;4739;p73"/>
            <p:cNvSpPr/>
            <p:nvPr/>
          </p:nvSpPr>
          <p:spPr>
            <a:xfrm>
              <a:off x="2777509" y="3017224"/>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0" name="Google Shape;4740;p73"/>
            <p:cNvSpPr/>
            <p:nvPr/>
          </p:nvSpPr>
          <p:spPr>
            <a:xfrm>
              <a:off x="2659856" y="3017224"/>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1" name="Google Shape;4741;p73"/>
            <p:cNvSpPr/>
            <p:nvPr/>
          </p:nvSpPr>
          <p:spPr>
            <a:xfrm>
              <a:off x="2726356" y="2667807"/>
              <a:ext cx="2582" cy="99322"/>
            </a:xfrm>
            <a:custGeom>
              <a:rect b="b" l="l" r="r" t="t"/>
              <a:pathLst>
                <a:path extrusionOk="0" h="18696" w="486">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2" name="Google Shape;4742;p73"/>
            <p:cNvSpPr/>
            <p:nvPr/>
          </p:nvSpPr>
          <p:spPr>
            <a:xfrm>
              <a:off x="2785174" y="2667796"/>
              <a:ext cx="287210" cy="99333"/>
            </a:xfrm>
            <a:custGeom>
              <a:rect b="b" l="l" r="r" t="t"/>
              <a:pathLst>
                <a:path extrusionOk="0" h="18698" w="54063">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3" name="Google Shape;4743;p73"/>
            <p:cNvSpPr/>
            <p:nvPr/>
          </p:nvSpPr>
          <p:spPr>
            <a:xfrm>
              <a:off x="2382892" y="2667796"/>
              <a:ext cx="287226" cy="99333"/>
            </a:xfrm>
            <a:custGeom>
              <a:rect b="b" l="l" r="r" t="t"/>
              <a:pathLst>
                <a:path extrusionOk="0" h="18698" w="54066">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4" name="Google Shape;4744;p73"/>
            <p:cNvSpPr/>
            <p:nvPr/>
          </p:nvSpPr>
          <p:spPr>
            <a:xfrm>
              <a:off x="2596756" y="2428317"/>
              <a:ext cx="261784" cy="212447"/>
            </a:xfrm>
            <a:custGeom>
              <a:rect b="b" l="l" r="r" t="t"/>
              <a:pathLst>
                <a:path extrusionOk="0" h="39990" w="49277">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5" name="Google Shape;4745;p73"/>
            <p:cNvSpPr/>
            <p:nvPr/>
          </p:nvSpPr>
          <p:spPr>
            <a:xfrm>
              <a:off x="2940204" y="2428317"/>
              <a:ext cx="261795" cy="212447"/>
            </a:xfrm>
            <a:custGeom>
              <a:rect b="b" l="l" r="r" t="t"/>
              <a:pathLst>
                <a:path extrusionOk="0" h="39990" w="49279">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6" name="Google Shape;4746;p73"/>
            <p:cNvSpPr/>
            <p:nvPr/>
          </p:nvSpPr>
          <p:spPr>
            <a:xfrm>
              <a:off x="2253298" y="2428317"/>
              <a:ext cx="261795" cy="212447"/>
            </a:xfrm>
            <a:custGeom>
              <a:rect b="b" l="l" r="r" t="t"/>
              <a:pathLst>
                <a:path extrusionOk="0" h="39990" w="49279">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7" name="Google Shape;4747;p73"/>
            <p:cNvSpPr/>
            <p:nvPr/>
          </p:nvSpPr>
          <p:spPr>
            <a:xfrm>
              <a:off x="2718685" y="2660136"/>
              <a:ext cx="17919" cy="17919"/>
            </a:xfrm>
            <a:custGeom>
              <a:rect b="b" l="l" r="r" t="t"/>
              <a:pathLst>
                <a:path extrusionOk="0" h="3373" w="3373">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8" name="Google Shape;4748;p73"/>
            <p:cNvSpPr/>
            <p:nvPr/>
          </p:nvSpPr>
          <p:spPr>
            <a:xfrm>
              <a:off x="3062128" y="2660136"/>
              <a:ext cx="17924" cy="17919"/>
            </a:xfrm>
            <a:custGeom>
              <a:rect b="b" l="l" r="r" t="t"/>
              <a:pathLst>
                <a:path extrusionOk="0" h="3373" w="3374">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9" name="Google Shape;4749;p73"/>
            <p:cNvSpPr/>
            <p:nvPr/>
          </p:nvSpPr>
          <p:spPr>
            <a:xfrm>
              <a:off x="2375226" y="2660136"/>
              <a:ext cx="17924" cy="17919"/>
            </a:xfrm>
            <a:custGeom>
              <a:rect b="b" l="l" r="r" t="t"/>
              <a:pathLst>
                <a:path extrusionOk="0" h="3373" w="3374">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0" name="Google Shape;4750;p73"/>
            <p:cNvSpPr/>
            <p:nvPr/>
          </p:nvSpPr>
          <p:spPr>
            <a:xfrm>
              <a:off x="2718685" y="2756878"/>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1" name="Google Shape;4751;p73"/>
            <p:cNvSpPr/>
            <p:nvPr/>
          </p:nvSpPr>
          <p:spPr>
            <a:xfrm>
              <a:off x="2777509" y="2756878"/>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2" name="Google Shape;4752;p73"/>
            <p:cNvSpPr/>
            <p:nvPr/>
          </p:nvSpPr>
          <p:spPr>
            <a:xfrm>
              <a:off x="2659856" y="2756878"/>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3" name="Google Shape;4753;p73"/>
            <p:cNvSpPr/>
            <p:nvPr/>
          </p:nvSpPr>
          <p:spPr>
            <a:xfrm>
              <a:off x="2301024" y="2533889"/>
              <a:ext cx="163753" cy="1291"/>
            </a:xfrm>
            <a:custGeom>
              <a:rect b="b" l="l" r="r" t="t"/>
              <a:pathLst>
                <a:path extrusionOk="0" h="243" w="30824">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4" name="Google Shape;4754;p73"/>
            <p:cNvSpPr/>
            <p:nvPr/>
          </p:nvSpPr>
          <p:spPr>
            <a:xfrm>
              <a:off x="2644918" y="2533889"/>
              <a:ext cx="163747" cy="1291"/>
            </a:xfrm>
            <a:custGeom>
              <a:rect b="b" l="l" r="r" t="t"/>
              <a:pathLst>
                <a:path extrusionOk="0" h="243" w="30823">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5" name="Google Shape;4755;p73"/>
            <p:cNvSpPr/>
            <p:nvPr/>
          </p:nvSpPr>
          <p:spPr>
            <a:xfrm>
              <a:off x="2990071" y="2533889"/>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6" name="Google Shape;4756;p73"/>
            <p:cNvSpPr/>
            <p:nvPr/>
          </p:nvSpPr>
          <p:spPr>
            <a:xfrm>
              <a:off x="2644918" y="3256825"/>
              <a:ext cx="163758" cy="1291"/>
            </a:xfrm>
            <a:custGeom>
              <a:rect b="b" l="l" r="r" t="t"/>
              <a:pathLst>
                <a:path extrusionOk="0" h="243" w="30825">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7" name="Google Shape;4757;p73"/>
            <p:cNvSpPr/>
            <p:nvPr/>
          </p:nvSpPr>
          <p:spPr>
            <a:xfrm>
              <a:off x="2301427" y="3256825"/>
              <a:ext cx="163758" cy="1291"/>
            </a:xfrm>
            <a:custGeom>
              <a:rect b="b" l="l" r="r" t="t"/>
              <a:pathLst>
                <a:path extrusionOk="0" h="243" w="30825">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8" name="Google Shape;4758;p73"/>
            <p:cNvSpPr/>
            <p:nvPr/>
          </p:nvSpPr>
          <p:spPr>
            <a:xfrm>
              <a:off x="2990102" y="3256847"/>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9" name="Google Shape;4759;p73"/>
            <p:cNvSpPr/>
            <p:nvPr/>
          </p:nvSpPr>
          <p:spPr>
            <a:xfrm>
              <a:off x="2833559" y="2761962"/>
              <a:ext cx="248503" cy="268106"/>
            </a:xfrm>
            <a:custGeom>
              <a:rect b="b" l="l" r="r" t="t"/>
              <a:pathLst>
                <a:path extrusionOk="0" h="50467" w="46777">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3" name="Shape 4763"/>
        <p:cNvGrpSpPr/>
        <p:nvPr/>
      </p:nvGrpSpPr>
      <p:grpSpPr>
        <a:xfrm>
          <a:off x="0" y="0"/>
          <a:ext cx="0" cy="0"/>
          <a:chOff x="0" y="0"/>
          <a:chExt cx="0" cy="0"/>
        </a:xfrm>
      </p:grpSpPr>
      <p:grpSp>
        <p:nvGrpSpPr>
          <p:cNvPr id="4764" name="Google Shape;4764;p74"/>
          <p:cNvGrpSpPr/>
          <p:nvPr/>
        </p:nvGrpSpPr>
        <p:grpSpPr>
          <a:xfrm>
            <a:off x="3353582" y="1145627"/>
            <a:ext cx="2363393" cy="1017867"/>
            <a:chOff x="3292400" y="1219146"/>
            <a:chExt cx="2615240" cy="1110239"/>
          </a:xfrm>
        </p:grpSpPr>
        <p:sp>
          <p:nvSpPr>
            <p:cNvPr id="4765" name="Google Shape;4765;p74"/>
            <p:cNvSpPr/>
            <p:nvPr/>
          </p:nvSpPr>
          <p:spPr>
            <a:xfrm>
              <a:off x="3292400" y="1845763"/>
              <a:ext cx="370500" cy="478500"/>
            </a:xfrm>
            <a:prstGeom prst="round2DiagRect">
              <a:avLst>
                <a:gd fmla="val 16667" name="adj1"/>
                <a:gd fmla="val 0" name="adj2"/>
              </a:avLst>
            </a:prstGeom>
            <a:solidFill>
              <a:srgbClr val="ABBCC9"/>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200">
                <a:solidFill>
                  <a:srgbClr val="FFFFFF"/>
                </a:solidFill>
              </a:endParaRPr>
            </a:p>
          </p:txBody>
        </p:sp>
        <p:sp>
          <p:nvSpPr>
            <p:cNvPr id="4766" name="Google Shape;4766;p74"/>
            <p:cNvSpPr/>
            <p:nvPr/>
          </p:nvSpPr>
          <p:spPr>
            <a:xfrm>
              <a:off x="3292400" y="1314860"/>
              <a:ext cx="370500" cy="478500"/>
            </a:xfrm>
            <a:prstGeom prst="round2DiagRect">
              <a:avLst>
                <a:gd fmla="val 16667" name="adj1"/>
                <a:gd fmla="val 0" name="adj2"/>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767" name="Google Shape;4767;p74"/>
            <p:cNvSpPr txBox="1"/>
            <p:nvPr/>
          </p:nvSpPr>
          <p:spPr>
            <a:xfrm flipH="1">
              <a:off x="3678794" y="1219157"/>
              <a:ext cx="3705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JANUARY</a:t>
              </a:r>
              <a:endParaRPr sz="200">
                <a:solidFill>
                  <a:srgbClr val="FFFFFF"/>
                </a:solidFill>
              </a:endParaRPr>
            </a:p>
          </p:txBody>
        </p:sp>
        <p:sp>
          <p:nvSpPr>
            <p:cNvPr id="4768" name="Google Shape;4768;p74"/>
            <p:cNvSpPr txBox="1"/>
            <p:nvPr/>
          </p:nvSpPr>
          <p:spPr>
            <a:xfrm flipH="1">
              <a:off x="4051671" y="1219146"/>
              <a:ext cx="4014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FEBRUARY</a:t>
              </a:r>
              <a:endParaRPr sz="200">
                <a:solidFill>
                  <a:srgbClr val="FFFFFF"/>
                </a:solidFill>
              </a:endParaRPr>
            </a:p>
          </p:txBody>
        </p:sp>
        <p:sp>
          <p:nvSpPr>
            <p:cNvPr id="4769" name="Google Shape;4769;p74"/>
            <p:cNvSpPr txBox="1"/>
            <p:nvPr/>
          </p:nvSpPr>
          <p:spPr>
            <a:xfrm flipH="1">
              <a:off x="4453057" y="1219146"/>
              <a:ext cx="3480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MARCH</a:t>
              </a:r>
              <a:endParaRPr sz="200">
                <a:solidFill>
                  <a:srgbClr val="FFFFFF"/>
                </a:solidFill>
              </a:endParaRPr>
            </a:p>
          </p:txBody>
        </p:sp>
        <p:sp>
          <p:nvSpPr>
            <p:cNvPr id="4770" name="Google Shape;4770;p74"/>
            <p:cNvSpPr txBox="1"/>
            <p:nvPr/>
          </p:nvSpPr>
          <p:spPr>
            <a:xfrm flipH="1">
              <a:off x="4831790"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APRIL</a:t>
              </a:r>
              <a:endParaRPr sz="200">
                <a:solidFill>
                  <a:srgbClr val="FFFFFF"/>
                </a:solidFill>
              </a:endParaRPr>
            </a:p>
          </p:txBody>
        </p:sp>
        <p:sp>
          <p:nvSpPr>
            <p:cNvPr id="4771" name="Google Shape;4771;p74"/>
            <p:cNvSpPr txBox="1"/>
            <p:nvPr/>
          </p:nvSpPr>
          <p:spPr>
            <a:xfrm flipH="1">
              <a:off x="5186134"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MAY</a:t>
              </a:r>
              <a:endParaRPr sz="200">
                <a:solidFill>
                  <a:srgbClr val="FFFFFF"/>
                </a:solidFill>
              </a:endParaRPr>
            </a:p>
          </p:txBody>
        </p:sp>
        <p:sp>
          <p:nvSpPr>
            <p:cNvPr id="4772" name="Google Shape;4772;p74"/>
            <p:cNvSpPr txBox="1"/>
            <p:nvPr/>
          </p:nvSpPr>
          <p:spPr>
            <a:xfrm flipH="1">
              <a:off x="5562148"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JUNE</a:t>
              </a:r>
              <a:endParaRPr sz="200">
                <a:solidFill>
                  <a:srgbClr val="FFFFFF"/>
                </a:solidFill>
              </a:endParaRPr>
            </a:p>
          </p:txBody>
        </p:sp>
        <p:sp>
          <p:nvSpPr>
            <p:cNvPr id="4773" name="Google Shape;4773;p74"/>
            <p:cNvSpPr txBox="1"/>
            <p:nvPr/>
          </p:nvSpPr>
          <p:spPr>
            <a:xfrm flipH="1">
              <a:off x="3338153" y="1379250"/>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200">
                  <a:solidFill>
                    <a:srgbClr val="FFFFFF"/>
                  </a:solidFill>
                </a:rPr>
                <a:t>PHASE 1</a:t>
              </a:r>
              <a:endParaRPr sz="200">
                <a:solidFill>
                  <a:srgbClr val="FFFFFF"/>
                </a:solidFill>
              </a:endParaRPr>
            </a:p>
          </p:txBody>
        </p:sp>
        <p:sp>
          <p:nvSpPr>
            <p:cNvPr id="4774" name="Google Shape;4774;p74"/>
            <p:cNvSpPr txBox="1"/>
            <p:nvPr/>
          </p:nvSpPr>
          <p:spPr>
            <a:xfrm flipH="1">
              <a:off x="3338156" y="1902299"/>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200">
                  <a:solidFill>
                    <a:srgbClr val="FFFFFF"/>
                  </a:solidFill>
                </a:rPr>
                <a:t>PHASE 2</a:t>
              </a:r>
              <a:endParaRPr sz="200">
                <a:solidFill>
                  <a:srgbClr val="FFFFFF"/>
                </a:solidFill>
              </a:endParaRPr>
            </a:p>
          </p:txBody>
        </p:sp>
        <p:sp>
          <p:nvSpPr>
            <p:cNvPr id="4775" name="Google Shape;4775;p74"/>
            <p:cNvSpPr txBox="1"/>
            <p:nvPr/>
          </p:nvSpPr>
          <p:spPr>
            <a:xfrm flipH="1">
              <a:off x="3344522" y="1537172"/>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4776" name="Google Shape;4776;p74"/>
            <p:cNvSpPr txBox="1"/>
            <p:nvPr/>
          </p:nvSpPr>
          <p:spPr>
            <a:xfrm flipH="1">
              <a:off x="3344522" y="1713877"/>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2</a:t>
              </a:r>
              <a:endParaRPr sz="200">
                <a:solidFill>
                  <a:srgbClr val="FFFFFF"/>
                </a:solidFill>
              </a:endParaRPr>
            </a:p>
          </p:txBody>
        </p:sp>
        <p:sp>
          <p:nvSpPr>
            <p:cNvPr id="4777" name="Google Shape;4777;p74"/>
            <p:cNvSpPr txBox="1"/>
            <p:nvPr/>
          </p:nvSpPr>
          <p:spPr>
            <a:xfrm flipH="1">
              <a:off x="3344522" y="2079003"/>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4778" name="Google Shape;4778;p74"/>
            <p:cNvSpPr txBox="1"/>
            <p:nvPr/>
          </p:nvSpPr>
          <p:spPr>
            <a:xfrm flipH="1">
              <a:off x="3344527" y="2246885"/>
              <a:ext cx="262200" cy="825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2</a:t>
              </a:r>
              <a:endParaRPr sz="200">
                <a:solidFill>
                  <a:srgbClr val="FFFFFF"/>
                </a:solidFill>
              </a:endParaRPr>
            </a:p>
          </p:txBody>
        </p:sp>
        <p:grpSp>
          <p:nvGrpSpPr>
            <p:cNvPr id="4779" name="Google Shape;4779;p74"/>
            <p:cNvGrpSpPr/>
            <p:nvPr/>
          </p:nvGrpSpPr>
          <p:grpSpPr>
            <a:xfrm>
              <a:off x="3748438" y="1378608"/>
              <a:ext cx="2159202" cy="903971"/>
              <a:chOff x="1683525" y="2179850"/>
              <a:chExt cx="4519050" cy="2134525"/>
            </a:xfrm>
          </p:grpSpPr>
          <p:sp>
            <p:nvSpPr>
              <p:cNvPr id="4780" name="Google Shape;4780;p74"/>
              <p:cNvSpPr/>
              <p:nvPr/>
            </p:nvSpPr>
            <p:spPr>
              <a:xfrm>
                <a:off x="1683525" y="2179850"/>
                <a:ext cx="4519050" cy="53925"/>
              </a:xfrm>
              <a:custGeom>
                <a:rect b="b" l="l" r="r" t="t"/>
                <a:pathLst>
                  <a:path extrusionOk="0" h="2157" w="180762">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781" name="Google Shape;4781;p74"/>
              <p:cNvSpPr/>
              <p:nvPr/>
            </p:nvSpPr>
            <p:spPr>
              <a:xfrm>
                <a:off x="1683525" y="2595975"/>
                <a:ext cx="4519050" cy="53900"/>
              </a:xfrm>
              <a:custGeom>
                <a:rect b="b" l="l" r="r" t="t"/>
                <a:pathLst>
                  <a:path extrusionOk="0" h="2156" w="180762">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782" name="Google Shape;4782;p74"/>
              <p:cNvSpPr/>
              <p:nvPr/>
            </p:nvSpPr>
            <p:spPr>
              <a:xfrm>
                <a:off x="1683525" y="3012100"/>
                <a:ext cx="4519050" cy="53900"/>
              </a:xfrm>
              <a:custGeom>
                <a:rect b="b" l="l" r="r" t="t"/>
                <a:pathLst>
                  <a:path extrusionOk="0" h="2156" w="180762">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783" name="Google Shape;4783;p74"/>
              <p:cNvSpPr/>
              <p:nvPr/>
            </p:nvSpPr>
            <p:spPr>
              <a:xfrm>
                <a:off x="1683525" y="3428225"/>
                <a:ext cx="4519050" cy="53900"/>
              </a:xfrm>
              <a:custGeom>
                <a:rect b="b" l="l" r="r" t="t"/>
                <a:pathLst>
                  <a:path extrusionOk="0" h="2156" w="180762">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784" name="Google Shape;4784;p74"/>
              <p:cNvSpPr/>
              <p:nvPr/>
            </p:nvSpPr>
            <p:spPr>
              <a:xfrm>
                <a:off x="1683525" y="3844350"/>
                <a:ext cx="4519050" cy="53900"/>
              </a:xfrm>
              <a:custGeom>
                <a:rect b="b" l="l" r="r" t="t"/>
                <a:pathLst>
                  <a:path extrusionOk="0" h="2156" w="180762">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785" name="Google Shape;4785;p74"/>
              <p:cNvSpPr/>
              <p:nvPr/>
            </p:nvSpPr>
            <p:spPr>
              <a:xfrm>
                <a:off x="1683525" y="4260475"/>
                <a:ext cx="4519050" cy="53900"/>
              </a:xfrm>
              <a:custGeom>
                <a:rect b="b" l="l" r="r" t="t"/>
                <a:pathLst>
                  <a:path extrusionOk="0" h="2156" w="180762">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786" name="Google Shape;4786;p74"/>
              <p:cNvSpPr/>
              <p:nvPr/>
            </p:nvSpPr>
            <p:spPr>
              <a:xfrm>
                <a:off x="1683525" y="2179850"/>
                <a:ext cx="921275" cy="53925"/>
              </a:xfrm>
              <a:custGeom>
                <a:rect b="b" l="l" r="r" t="t"/>
                <a:pathLst>
                  <a:path extrusionOk="0" h="2157" w="36851">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787" name="Google Shape;4787;p74"/>
              <p:cNvSpPr/>
              <p:nvPr/>
            </p:nvSpPr>
            <p:spPr>
              <a:xfrm>
                <a:off x="2166625" y="2595975"/>
                <a:ext cx="2036900" cy="53900"/>
              </a:xfrm>
              <a:custGeom>
                <a:rect b="b" l="l" r="r" t="t"/>
                <a:pathLst>
                  <a:path extrusionOk="0" h="2156" w="81476">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788" name="Google Shape;4788;p74"/>
              <p:cNvSpPr/>
              <p:nvPr/>
            </p:nvSpPr>
            <p:spPr>
              <a:xfrm>
                <a:off x="2808675" y="3012100"/>
                <a:ext cx="1082000" cy="53900"/>
              </a:xfrm>
              <a:custGeom>
                <a:rect b="b" l="l" r="r" t="t"/>
                <a:pathLst>
                  <a:path extrusionOk="0" h="2156" w="4328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789" name="Google Shape;4789;p74"/>
              <p:cNvSpPr/>
              <p:nvPr/>
            </p:nvSpPr>
            <p:spPr>
              <a:xfrm>
                <a:off x="2942925" y="3428225"/>
                <a:ext cx="2044925" cy="53900"/>
              </a:xfrm>
              <a:custGeom>
                <a:rect b="b" l="l" r="r" t="t"/>
                <a:pathLst>
                  <a:path extrusionOk="0" h="2156" w="81797">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790" name="Google Shape;4790;p74"/>
              <p:cNvSpPr/>
              <p:nvPr/>
            </p:nvSpPr>
            <p:spPr>
              <a:xfrm>
                <a:off x="3933825" y="3844350"/>
                <a:ext cx="1650825" cy="53900"/>
              </a:xfrm>
              <a:custGeom>
                <a:rect b="b" l="l" r="r" t="t"/>
                <a:pathLst>
                  <a:path extrusionOk="0" h="2156" w="66033">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791" name="Google Shape;4791;p74"/>
              <p:cNvSpPr/>
              <p:nvPr/>
            </p:nvSpPr>
            <p:spPr>
              <a:xfrm>
                <a:off x="5058950" y="4260775"/>
                <a:ext cx="1143625" cy="53600"/>
              </a:xfrm>
              <a:custGeom>
                <a:rect b="b" l="l" r="r" t="t"/>
                <a:pathLst>
                  <a:path extrusionOk="0" h="2144" w="45745">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grpSp>
      </p:grpSp>
      <p:graphicFrame>
        <p:nvGraphicFramePr>
          <p:cNvPr id="4792" name="Google Shape;4792;p74"/>
          <p:cNvGraphicFramePr/>
          <p:nvPr/>
        </p:nvGraphicFramePr>
        <p:xfrm>
          <a:off x="5949675" y="2323100"/>
          <a:ext cx="3000000" cy="3000000"/>
        </p:xfrm>
        <a:graphic>
          <a:graphicData uri="http://schemas.openxmlformats.org/drawingml/2006/table">
            <a:tbl>
              <a:tblPr>
                <a:noFill/>
                <a:tableStyleId>{295B56BA-E38C-42F4-8BD1-89B55EE01E17}</a:tableStyleId>
              </a:tblPr>
              <a:tblGrid>
                <a:gridCol w="622825"/>
                <a:gridCol w="622825"/>
                <a:gridCol w="622825"/>
                <a:gridCol w="622825"/>
              </a:tblGrid>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E3E9ED"/>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869FB2"/>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7994A9">
                        <a:alpha val="64709"/>
                      </a:srgbClr>
                    </a:solidFill>
                  </a:tcPr>
                </a:tc>
              </a:tr>
            </a:tbl>
          </a:graphicData>
        </a:graphic>
      </p:graphicFrame>
      <p:grpSp>
        <p:nvGrpSpPr>
          <p:cNvPr id="4793" name="Google Shape;4793;p74"/>
          <p:cNvGrpSpPr/>
          <p:nvPr/>
        </p:nvGrpSpPr>
        <p:grpSpPr>
          <a:xfrm>
            <a:off x="5926924" y="3381697"/>
            <a:ext cx="2519825" cy="1001454"/>
            <a:chOff x="1906114" y="789980"/>
            <a:chExt cx="1487676" cy="606868"/>
          </a:xfrm>
        </p:grpSpPr>
        <p:cxnSp>
          <p:nvCxnSpPr>
            <p:cNvPr id="4794" name="Google Shape;4794;p74"/>
            <p:cNvCxnSpPr/>
            <p:nvPr/>
          </p:nvCxnSpPr>
          <p:spPr>
            <a:xfrm rot="10800000">
              <a:off x="2109981" y="1180903"/>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4795" name="Google Shape;4795;p74"/>
            <p:cNvCxnSpPr/>
            <p:nvPr/>
          </p:nvCxnSpPr>
          <p:spPr>
            <a:xfrm rot="10800000">
              <a:off x="2109981" y="985080"/>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4796" name="Google Shape;4796;p74"/>
            <p:cNvCxnSpPr/>
            <p:nvPr/>
          </p:nvCxnSpPr>
          <p:spPr>
            <a:xfrm rot="10800000">
              <a:off x="2109981" y="1376729"/>
              <a:ext cx="1280400" cy="0"/>
            </a:xfrm>
            <a:prstGeom prst="straightConnector1">
              <a:avLst/>
            </a:prstGeom>
            <a:noFill/>
            <a:ln cap="flat" cmpd="sng" w="9525">
              <a:solidFill>
                <a:srgbClr val="B3C3CE"/>
              </a:solidFill>
              <a:prstDash val="solid"/>
              <a:round/>
              <a:headEnd len="med" w="med" type="none"/>
              <a:tailEnd len="med" w="med" type="none"/>
            </a:ln>
          </p:spPr>
        </p:cxnSp>
        <p:sp>
          <p:nvSpPr>
            <p:cNvPr id="4797" name="Google Shape;4797;p74"/>
            <p:cNvSpPr txBox="1"/>
            <p:nvPr/>
          </p:nvSpPr>
          <p:spPr>
            <a:xfrm flipH="1">
              <a:off x="2109710"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JANUARY</a:t>
              </a:r>
              <a:endParaRPr sz="300">
                <a:solidFill>
                  <a:srgbClr val="E3E9ED"/>
                </a:solidFill>
              </a:endParaRPr>
            </a:p>
          </p:txBody>
        </p:sp>
        <p:sp>
          <p:nvSpPr>
            <p:cNvPr id="4798" name="Google Shape;4798;p74"/>
            <p:cNvSpPr txBox="1"/>
            <p:nvPr/>
          </p:nvSpPr>
          <p:spPr>
            <a:xfrm flipH="1">
              <a:off x="2434275" y="789980"/>
              <a:ext cx="2892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FEBRUARY</a:t>
              </a:r>
              <a:endParaRPr sz="300">
                <a:solidFill>
                  <a:srgbClr val="E3E9ED"/>
                </a:solidFill>
              </a:endParaRPr>
            </a:p>
          </p:txBody>
        </p:sp>
        <p:sp>
          <p:nvSpPr>
            <p:cNvPr id="4799" name="Google Shape;4799;p74"/>
            <p:cNvSpPr txBox="1"/>
            <p:nvPr/>
          </p:nvSpPr>
          <p:spPr>
            <a:xfrm flipH="1">
              <a:off x="2781049"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MARCH</a:t>
              </a:r>
              <a:endParaRPr sz="300">
                <a:solidFill>
                  <a:srgbClr val="E3E9ED"/>
                </a:solidFill>
              </a:endParaRPr>
            </a:p>
          </p:txBody>
        </p:sp>
        <p:sp>
          <p:nvSpPr>
            <p:cNvPr id="4800" name="Google Shape;4800;p74"/>
            <p:cNvSpPr txBox="1"/>
            <p:nvPr/>
          </p:nvSpPr>
          <p:spPr>
            <a:xfrm flipH="1">
              <a:off x="3112690"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APRIL</a:t>
              </a:r>
              <a:endParaRPr sz="300">
                <a:solidFill>
                  <a:srgbClr val="E3E9ED"/>
                </a:solidFill>
              </a:endParaRPr>
            </a:p>
          </p:txBody>
        </p:sp>
        <p:sp>
          <p:nvSpPr>
            <p:cNvPr id="4801" name="Google Shape;4801;p74"/>
            <p:cNvSpPr/>
            <p:nvPr/>
          </p:nvSpPr>
          <p:spPr>
            <a:xfrm>
              <a:off x="2105681" y="964326"/>
              <a:ext cx="2892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2" name="Google Shape;4802;p74"/>
            <p:cNvSpPr/>
            <p:nvPr/>
          </p:nvSpPr>
          <p:spPr>
            <a:xfrm>
              <a:off x="2109515" y="1159286"/>
              <a:ext cx="280200" cy="426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3" name="Google Shape;4803;p74"/>
            <p:cNvSpPr/>
            <p:nvPr/>
          </p:nvSpPr>
          <p:spPr>
            <a:xfrm>
              <a:off x="2753389" y="1353677"/>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4" name="Google Shape;4804;p74"/>
            <p:cNvSpPr/>
            <p:nvPr/>
          </p:nvSpPr>
          <p:spPr>
            <a:xfrm>
              <a:off x="2105681" y="1159287"/>
              <a:ext cx="2892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5" name="Google Shape;4805;p74"/>
            <p:cNvSpPr/>
            <p:nvPr/>
          </p:nvSpPr>
          <p:spPr>
            <a:xfrm>
              <a:off x="2412005" y="1354248"/>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6" name="Google Shape;4806;p74"/>
            <p:cNvSpPr/>
            <p:nvPr/>
          </p:nvSpPr>
          <p:spPr>
            <a:xfrm>
              <a:off x="2410087"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7" name="Google Shape;4807;p74"/>
            <p:cNvSpPr txBox="1"/>
            <p:nvPr/>
          </p:nvSpPr>
          <p:spPr>
            <a:xfrm flipH="1">
              <a:off x="1906114" y="918164"/>
              <a:ext cx="203400" cy="106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1600"/>
                </a:spcAft>
                <a:buNone/>
              </a:pPr>
              <a:r>
                <a:rPr lang="en" sz="300">
                  <a:solidFill>
                    <a:srgbClr val="E3E9ED"/>
                  </a:solidFill>
                </a:rPr>
                <a:t>PHASE 1</a:t>
              </a:r>
              <a:endParaRPr sz="300">
                <a:solidFill>
                  <a:srgbClr val="E3E9ED"/>
                </a:solidFill>
              </a:endParaRPr>
            </a:p>
          </p:txBody>
        </p:sp>
        <p:sp>
          <p:nvSpPr>
            <p:cNvPr id="4808" name="Google Shape;4808;p74"/>
            <p:cNvSpPr txBox="1"/>
            <p:nvPr/>
          </p:nvSpPr>
          <p:spPr>
            <a:xfrm flipH="1">
              <a:off x="1919618" y="1113390"/>
              <a:ext cx="189900" cy="9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en" sz="300">
                  <a:solidFill>
                    <a:srgbClr val="E3E9ED"/>
                  </a:solidFill>
                </a:rPr>
                <a:t>Task 1</a:t>
              </a:r>
              <a:endParaRPr sz="300">
                <a:solidFill>
                  <a:srgbClr val="E3E9ED"/>
                </a:solidFill>
              </a:endParaRPr>
            </a:p>
          </p:txBody>
        </p:sp>
        <p:sp>
          <p:nvSpPr>
            <p:cNvPr id="4809" name="Google Shape;4809;p74"/>
            <p:cNvSpPr txBox="1"/>
            <p:nvPr/>
          </p:nvSpPr>
          <p:spPr>
            <a:xfrm flipH="1">
              <a:off x="1906118" y="1304527"/>
              <a:ext cx="203400" cy="9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en" sz="300">
                  <a:solidFill>
                    <a:srgbClr val="E3E9ED"/>
                  </a:solidFill>
                </a:rPr>
                <a:t>Task 2</a:t>
              </a:r>
              <a:endParaRPr sz="300">
                <a:solidFill>
                  <a:srgbClr val="E3E9ED"/>
                </a:solidFill>
              </a:endParaRPr>
            </a:p>
          </p:txBody>
        </p:sp>
        <p:sp>
          <p:nvSpPr>
            <p:cNvPr id="4810" name="Google Shape;4810;p74"/>
            <p:cNvSpPr/>
            <p:nvPr/>
          </p:nvSpPr>
          <p:spPr>
            <a:xfrm>
              <a:off x="2750975"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11" name="Google Shape;4811;p74"/>
          <p:cNvGrpSpPr/>
          <p:nvPr/>
        </p:nvGrpSpPr>
        <p:grpSpPr>
          <a:xfrm>
            <a:off x="726399" y="1190655"/>
            <a:ext cx="2394370" cy="976502"/>
            <a:chOff x="749309" y="1112739"/>
            <a:chExt cx="2371603" cy="976502"/>
          </a:xfrm>
        </p:grpSpPr>
        <p:sp>
          <p:nvSpPr>
            <p:cNvPr id="4812" name="Google Shape;4812;p74"/>
            <p:cNvSpPr/>
            <p:nvPr/>
          </p:nvSpPr>
          <p:spPr>
            <a:xfrm>
              <a:off x="1092126"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3" name="Google Shape;4813;p74"/>
            <p:cNvSpPr/>
            <p:nvPr/>
          </p:nvSpPr>
          <p:spPr>
            <a:xfrm>
              <a:off x="1434943"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4" name="Google Shape;4814;p74"/>
            <p:cNvSpPr/>
            <p:nvPr/>
          </p:nvSpPr>
          <p:spPr>
            <a:xfrm>
              <a:off x="1777760"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5" name="Google Shape;4815;p74"/>
            <p:cNvSpPr/>
            <p:nvPr/>
          </p:nvSpPr>
          <p:spPr>
            <a:xfrm>
              <a:off x="2120578"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6" name="Google Shape;4816;p74"/>
            <p:cNvSpPr/>
            <p:nvPr/>
          </p:nvSpPr>
          <p:spPr>
            <a:xfrm>
              <a:off x="2463395"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7" name="Google Shape;4817;p74"/>
            <p:cNvSpPr/>
            <p:nvPr/>
          </p:nvSpPr>
          <p:spPr>
            <a:xfrm>
              <a:off x="2806212"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8" name="Google Shape;4818;p74"/>
            <p:cNvSpPr/>
            <p:nvPr/>
          </p:nvSpPr>
          <p:spPr>
            <a:xfrm>
              <a:off x="749309" y="136229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9" name="Google Shape;4819;p74"/>
            <p:cNvSpPr/>
            <p:nvPr/>
          </p:nvSpPr>
          <p:spPr>
            <a:xfrm>
              <a:off x="1092126"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0" name="Google Shape;4820;p74"/>
            <p:cNvSpPr/>
            <p:nvPr/>
          </p:nvSpPr>
          <p:spPr>
            <a:xfrm>
              <a:off x="1434943"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1" name="Google Shape;4821;p74"/>
            <p:cNvSpPr/>
            <p:nvPr/>
          </p:nvSpPr>
          <p:spPr>
            <a:xfrm>
              <a:off x="1777760"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2" name="Google Shape;4822;p74"/>
            <p:cNvSpPr/>
            <p:nvPr/>
          </p:nvSpPr>
          <p:spPr>
            <a:xfrm>
              <a:off x="2120578"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3" name="Google Shape;4823;p74"/>
            <p:cNvSpPr/>
            <p:nvPr/>
          </p:nvSpPr>
          <p:spPr>
            <a:xfrm>
              <a:off x="2463395"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4" name="Google Shape;4824;p74"/>
            <p:cNvSpPr/>
            <p:nvPr/>
          </p:nvSpPr>
          <p:spPr>
            <a:xfrm>
              <a:off x="2806212"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5" name="Google Shape;4825;p74"/>
            <p:cNvSpPr/>
            <p:nvPr/>
          </p:nvSpPr>
          <p:spPr>
            <a:xfrm>
              <a:off x="749309" y="161184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6" name="Google Shape;4826;p74"/>
            <p:cNvSpPr/>
            <p:nvPr/>
          </p:nvSpPr>
          <p:spPr>
            <a:xfrm>
              <a:off x="1092126"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7" name="Google Shape;4827;p74"/>
            <p:cNvSpPr/>
            <p:nvPr/>
          </p:nvSpPr>
          <p:spPr>
            <a:xfrm>
              <a:off x="1434943"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8" name="Google Shape;4828;p74"/>
            <p:cNvSpPr/>
            <p:nvPr/>
          </p:nvSpPr>
          <p:spPr>
            <a:xfrm>
              <a:off x="1777760"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9" name="Google Shape;4829;p74"/>
            <p:cNvSpPr/>
            <p:nvPr/>
          </p:nvSpPr>
          <p:spPr>
            <a:xfrm>
              <a:off x="2120578"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0" name="Google Shape;4830;p74"/>
            <p:cNvSpPr/>
            <p:nvPr/>
          </p:nvSpPr>
          <p:spPr>
            <a:xfrm>
              <a:off x="2463395"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1" name="Google Shape;4831;p74"/>
            <p:cNvSpPr/>
            <p:nvPr/>
          </p:nvSpPr>
          <p:spPr>
            <a:xfrm>
              <a:off x="2806212"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2" name="Google Shape;4832;p74"/>
            <p:cNvSpPr/>
            <p:nvPr/>
          </p:nvSpPr>
          <p:spPr>
            <a:xfrm>
              <a:off x="749309" y="186140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3" name="Google Shape;4833;p74"/>
            <p:cNvSpPr/>
            <p:nvPr/>
          </p:nvSpPr>
          <p:spPr>
            <a:xfrm>
              <a:off x="1092126"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4" name="Google Shape;4834;p74"/>
            <p:cNvSpPr/>
            <p:nvPr/>
          </p:nvSpPr>
          <p:spPr>
            <a:xfrm>
              <a:off x="1434943"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5" name="Google Shape;4835;p74"/>
            <p:cNvSpPr/>
            <p:nvPr/>
          </p:nvSpPr>
          <p:spPr>
            <a:xfrm>
              <a:off x="1777760"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6" name="Google Shape;4836;p74"/>
            <p:cNvSpPr/>
            <p:nvPr/>
          </p:nvSpPr>
          <p:spPr>
            <a:xfrm>
              <a:off x="2120578"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7" name="Google Shape;4837;p74"/>
            <p:cNvSpPr/>
            <p:nvPr/>
          </p:nvSpPr>
          <p:spPr>
            <a:xfrm>
              <a:off x="2463395"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8" name="Google Shape;4838;p74"/>
            <p:cNvSpPr/>
            <p:nvPr/>
          </p:nvSpPr>
          <p:spPr>
            <a:xfrm>
              <a:off x="2806212"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9" name="Google Shape;4839;p74"/>
            <p:cNvSpPr/>
            <p:nvPr/>
          </p:nvSpPr>
          <p:spPr>
            <a:xfrm>
              <a:off x="749309" y="111273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0" name="Google Shape;4840;p74"/>
            <p:cNvSpPr/>
            <p:nvPr/>
          </p:nvSpPr>
          <p:spPr>
            <a:xfrm>
              <a:off x="1434877" y="1258345"/>
              <a:ext cx="16857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1" name="Google Shape;4841;p74"/>
            <p:cNvSpPr/>
            <p:nvPr/>
          </p:nvSpPr>
          <p:spPr>
            <a:xfrm>
              <a:off x="1777683" y="2010641"/>
              <a:ext cx="10002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2" name="Google Shape;4842;p74"/>
            <p:cNvSpPr/>
            <p:nvPr/>
          </p:nvSpPr>
          <p:spPr>
            <a:xfrm>
              <a:off x="1092070"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3" name="Google Shape;4843;p74"/>
            <p:cNvSpPr/>
            <p:nvPr/>
          </p:nvSpPr>
          <p:spPr>
            <a:xfrm>
              <a:off x="2463277"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aphicFrame>
        <p:nvGraphicFramePr>
          <p:cNvPr id="4844" name="Google Shape;4844;p74"/>
          <p:cNvGraphicFramePr/>
          <p:nvPr/>
        </p:nvGraphicFramePr>
        <p:xfrm>
          <a:off x="5949700" y="1188950"/>
          <a:ext cx="3000000" cy="3000000"/>
        </p:xfrm>
        <a:graphic>
          <a:graphicData uri="http://schemas.openxmlformats.org/drawingml/2006/table">
            <a:tbl>
              <a:tblPr>
                <a:noFill/>
                <a:tableStyleId>{295B56BA-E38C-42F4-8BD1-89B55EE01E17}</a:tableStyleId>
              </a:tblPr>
              <a:tblGrid>
                <a:gridCol w="622825"/>
                <a:gridCol w="622825"/>
                <a:gridCol w="622825"/>
                <a:gridCol w="622825"/>
              </a:tblGrid>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bl>
          </a:graphicData>
        </a:graphic>
      </p:graphicFrame>
      <p:graphicFrame>
        <p:nvGraphicFramePr>
          <p:cNvPr id="4845" name="Google Shape;4845;p74"/>
          <p:cNvGraphicFramePr/>
          <p:nvPr/>
        </p:nvGraphicFramePr>
        <p:xfrm>
          <a:off x="3356413" y="2323100"/>
          <a:ext cx="3000000" cy="3000000"/>
        </p:xfrm>
        <a:graphic>
          <a:graphicData uri="http://schemas.openxmlformats.org/drawingml/2006/table">
            <a:tbl>
              <a:tblPr>
                <a:noFill/>
                <a:tableStyleId>{295B56BA-E38C-42F4-8BD1-89B55EE01E17}</a:tableStyleId>
              </a:tblPr>
              <a:tblGrid>
                <a:gridCol w="590850"/>
                <a:gridCol w="590850"/>
                <a:gridCol w="590850"/>
                <a:gridCol w="590850"/>
              </a:tblGrid>
              <a:tr h="289525">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4846" name="Google Shape;4846;p74"/>
          <p:cNvGrpSpPr/>
          <p:nvPr/>
        </p:nvGrpSpPr>
        <p:grpSpPr>
          <a:xfrm>
            <a:off x="4100342" y="2709743"/>
            <a:ext cx="1517436" cy="74460"/>
            <a:chOff x="3980086" y="2804397"/>
            <a:chExt cx="1227600" cy="66900"/>
          </a:xfrm>
        </p:grpSpPr>
        <p:sp>
          <p:nvSpPr>
            <p:cNvPr id="4847" name="Google Shape;4847;p74"/>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8" name="Google Shape;4848;p74"/>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49" name="Google Shape;4849;p74"/>
          <p:cNvGrpSpPr/>
          <p:nvPr/>
        </p:nvGrpSpPr>
        <p:grpSpPr>
          <a:xfrm>
            <a:off x="4725406" y="3002330"/>
            <a:ext cx="892956" cy="74460"/>
            <a:chOff x="3980086" y="2804397"/>
            <a:chExt cx="1227600" cy="66900"/>
          </a:xfrm>
        </p:grpSpPr>
        <p:sp>
          <p:nvSpPr>
            <p:cNvPr id="4850" name="Google Shape;4850;p74"/>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1" name="Google Shape;4851;p74"/>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52" name="Google Shape;4852;p74"/>
          <p:cNvGrpSpPr/>
          <p:nvPr/>
        </p:nvGrpSpPr>
        <p:grpSpPr>
          <a:xfrm>
            <a:off x="3358498" y="3361213"/>
            <a:ext cx="2363244" cy="1005943"/>
            <a:chOff x="3358415" y="3361302"/>
            <a:chExt cx="2363244" cy="1024695"/>
          </a:xfrm>
        </p:grpSpPr>
        <p:grpSp>
          <p:nvGrpSpPr>
            <p:cNvPr id="4853" name="Google Shape;4853;p74"/>
            <p:cNvGrpSpPr/>
            <p:nvPr/>
          </p:nvGrpSpPr>
          <p:grpSpPr>
            <a:xfrm>
              <a:off x="3358415" y="3361302"/>
              <a:ext cx="441300" cy="1024695"/>
              <a:chOff x="3358415" y="3361302"/>
              <a:chExt cx="441300" cy="1024695"/>
            </a:xfrm>
          </p:grpSpPr>
          <p:sp>
            <p:nvSpPr>
              <p:cNvPr id="4854" name="Google Shape;4854;p74"/>
              <p:cNvSpPr/>
              <p:nvPr/>
            </p:nvSpPr>
            <p:spPr>
              <a:xfrm>
                <a:off x="3358415"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5" name="Google Shape;4855;p74"/>
              <p:cNvSpPr/>
              <p:nvPr/>
            </p:nvSpPr>
            <p:spPr>
              <a:xfrm>
                <a:off x="3358415"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6" name="Google Shape;4856;p74"/>
              <p:cNvSpPr/>
              <p:nvPr/>
            </p:nvSpPr>
            <p:spPr>
              <a:xfrm>
                <a:off x="3358415"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7" name="Google Shape;4857;p74"/>
              <p:cNvSpPr/>
              <p:nvPr/>
            </p:nvSpPr>
            <p:spPr>
              <a:xfrm>
                <a:off x="3358415"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8" name="Google Shape;4858;p74"/>
              <p:cNvSpPr/>
              <p:nvPr/>
            </p:nvSpPr>
            <p:spPr>
              <a:xfrm>
                <a:off x="3358415"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9" name="Google Shape;4859;p74"/>
              <p:cNvSpPr/>
              <p:nvPr/>
            </p:nvSpPr>
            <p:spPr>
              <a:xfrm>
                <a:off x="3358415"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60" name="Google Shape;4860;p74"/>
            <p:cNvGrpSpPr/>
            <p:nvPr/>
          </p:nvGrpSpPr>
          <p:grpSpPr>
            <a:xfrm>
              <a:off x="3838901" y="3361302"/>
              <a:ext cx="441300" cy="1024695"/>
              <a:chOff x="3838901" y="3361302"/>
              <a:chExt cx="441300" cy="1024695"/>
            </a:xfrm>
          </p:grpSpPr>
          <p:sp>
            <p:nvSpPr>
              <p:cNvPr id="4861" name="Google Shape;4861;p74"/>
              <p:cNvSpPr/>
              <p:nvPr/>
            </p:nvSpPr>
            <p:spPr>
              <a:xfrm>
                <a:off x="3838901"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2" name="Google Shape;4862;p74"/>
              <p:cNvSpPr/>
              <p:nvPr/>
            </p:nvSpPr>
            <p:spPr>
              <a:xfrm>
                <a:off x="3838901"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3" name="Google Shape;4863;p74"/>
              <p:cNvSpPr/>
              <p:nvPr/>
            </p:nvSpPr>
            <p:spPr>
              <a:xfrm>
                <a:off x="3838901"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4" name="Google Shape;4864;p74"/>
              <p:cNvSpPr/>
              <p:nvPr/>
            </p:nvSpPr>
            <p:spPr>
              <a:xfrm>
                <a:off x="3838901"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5" name="Google Shape;4865;p74"/>
              <p:cNvSpPr/>
              <p:nvPr/>
            </p:nvSpPr>
            <p:spPr>
              <a:xfrm>
                <a:off x="3838901"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6" name="Google Shape;4866;p74"/>
              <p:cNvSpPr/>
              <p:nvPr/>
            </p:nvSpPr>
            <p:spPr>
              <a:xfrm>
                <a:off x="3838901"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67" name="Google Shape;4867;p74"/>
            <p:cNvGrpSpPr/>
            <p:nvPr/>
          </p:nvGrpSpPr>
          <p:grpSpPr>
            <a:xfrm>
              <a:off x="4319387" y="3361302"/>
              <a:ext cx="441300" cy="1024695"/>
              <a:chOff x="4319387" y="3361302"/>
              <a:chExt cx="441300" cy="1024695"/>
            </a:xfrm>
          </p:grpSpPr>
          <p:sp>
            <p:nvSpPr>
              <p:cNvPr id="4868" name="Google Shape;4868;p74"/>
              <p:cNvSpPr/>
              <p:nvPr/>
            </p:nvSpPr>
            <p:spPr>
              <a:xfrm>
                <a:off x="4319387"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9" name="Google Shape;4869;p74"/>
              <p:cNvSpPr/>
              <p:nvPr/>
            </p:nvSpPr>
            <p:spPr>
              <a:xfrm>
                <a:off x="4319387"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0" name="Google Shape;4870;p74"/>
              <p:cNvSpPr/>
              <p:nvPr/>
            </p:nvSpPr>
            <p:spPr>
              <a:xfrm>
                <a:off x="4319387"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1" name="Google Shape;4871;p74"/>
              <p:cNvSpPr/>
              <p:nvPr/>
            </p:nvSpPr>
            <p:spPr>
              <a:xfrm>
                <a:off x="4319387"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2" name="Google Shape;4872;p74"/>
              <p:cNvSpPr/>
              <p:nvPr/>
            </p:nvSpPr>
            <p:spPr>
              <a:xfrm>
                <a:off x="4319387"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3" name="Google Shape;4873;p74"/>
              <p:cNvSpPr/>
              <p:nvPr/>
            </p:nvSpPr>
            <p:spPr>
              <a:xfrm>
                <a:off x="4319387"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74" name="Google Shape;4874;p74"/>
            <p:cNvGrpSpPr/>
            <p:nvPr/>
          </p:nvGrpSpPr>
          <p:grpSpPr>
            <a:xfrm>
              <a:off x="4799873" y="3361302"/>
              <a:ext cx="441300" cy="1024695"/>
              <a:chOff x="4799873" y="3361302"/>
              <a:chExt cx="441300" cy="1024695"/>
            </a:xfrm>
          </p:grpSpPr>
          <p:sp>
            <p:nvSpPr>
              <p:cNvPr id="4875" name="Google Shape;4875;p74"/>
              <p:cNvSpPr/>
              <p:nvPr/>
            </p:nvSpPr>
            <p:spPr>
              <a:xfrm>
                <a:off x="4799873"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6" name="Google Shape;4876;p74"/>
              <p:cNvSpPr/>
              <p:nvPr/>
            </p:nvSpPr>
            <p:spPr>
              <a:xfrm>
                <a:off x="4799873"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7" name="Google Shape;4877;p74"/>
              <p:cNvSpPr/>
              <p:nvPr/>
            </p:nvSpPr>
            <p:spPr>
              <a:xfrm>
                <a:off x="4799873"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8" name="Google Shape;4878;p74"/>
              <p:cNvSpPr/>
              <p:nvPr/>
            </p:nvSpPr>
            <p:spPr>
              <a:xfrm>
                <a:off x="4799873"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9" name="Google Shape;4879;p74"/>
              <p:cNvSpPr/>
              <p:nvPr/>
            </p:nvSpPr>
            <p:spPr>
              <a:xfrm>
                <a:off x="4799873"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0" name="Google Shape;4880;p74"/>
              <p:cNvSpPr/>
              <p:nvPr/>
            </p:nvSpPr>
            <p:spPr>
              <a:xfrm>
                <a:off x="4799873"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81" name="Google Shape;4881;p74"/>
            <p:cNvGrpSpPr/>
            <p:nvPr/>
          </p:nvGrpSpPr>
          <p:grpSpPr>
            <a:xfrm>
              <a:off x="5280360" y="3361302"/>
              <a:ext cx="441300" cy="1024695"/>
              <a:chOff x="5280360" y="3361302"/>
              <a:chExt cx="441300" cy="1024695"/>
            </a:xfrm>
          </p:grpSpPr>
          <p:sp>
            <p:nvSpPr>
              <p:cNvPr id="4882" name="Google Shape;4882;p74"/>
              <p:cNvSpPr/>
              <p:nvPr/>
            </p:nvSpPr>
            <p:spPr>
              <a:xfrm>
                <a:off x="5280360"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3" name="Google Shape;4883;p74"/>
              <p:cNvSpPr/>
              <p:nvPr/>
            </p:nvSpPr>
            <p:spPr>
              <a:xfrm>
                <a:off x="5280360"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4" name="Google Shape;4884;p74"/>
              <p:cNvSpPr/>
              <p:nvPr/>
            </p:nvSpPr>
            <p:spPr>
              <a:xfrm>
                <a:off x="5280360"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5" name="Google Shape;4885;p74"/>
              <p:cNvSpPr/>
              <p:nvPr/>
            </p:nvSpPr>
            <p:spPr>
              <a:xfrm>
                <a:off x="5280360"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6" name="Google Shape;4886;p74"/>
              <p:cNvSpPr/>
              <p:nvPr/>
            </p:nvSpPr>
            <p:spPr>
              <a:xfrm>
                <a:off x="5280360"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7" name="Google Shape;4887;p74"/>
              <p:cNvSpPr/>
              <p:nvPr/>
            </p:nvSpPr>
            <p:spPr>
              <a:xfrm>
                <a:off x="5280360"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aphicFrame>
        <p:nvGraphicFramePr>
          <p:cNvPr id="4888" name="Google Shape;4888;p74"/>
          <p:cNvGraphicFramePr/>
          <p:nvPr/>
        </p:nvGraphicFramePr>
        <p:xfrm>
          <a:off x="724925" y="2323100"/>
          <a:ext cx="3000000" cy="3000000"/>
        </p:xfrm>
        <a:graphic>
          <a:graphicData uri="http://schemas.openxmlformats.org/drawingml/2006/table">
            <a:tbl>
              <a:tblPr>
                <a:noFill/>
                <a:tableStyleId>{295B56BA-E38C-42F4-8BD1-89B55EE01E17}</a:tableStyleId>
              </a:tblPr>
              <a:tblGrid>
                <a:gridCol w="600900"/>
                <a:gridCol w="600900"/>
                <a:gridCol w="600900"/>
                <a:gridCol w="600900"/>
              </a:tblGrid>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4889" name="Google Shape;4889;p74"/>
          <p:cNvGrpSpPr/>
          <p:nvPr/>
        </p:nvGrpSpPr>
        <p:grpSpPr>
          <a:xfrm>
            <a:off x="726450" y="3372825"/>
            <a:ext cx="2403614" cy="1005900"/>
            <a:chOff x="726450" y="3372825"/>
            <a:chExt cx="2403614" cy="1005900"/>
          </a:xfrm>
        </p:grpSpPr>
        <p:grpSp>
          <p:nvGrpSpPr>
            <p:cNvPr id="4890" name="Google Shape;4890;p74"/>
            <p:cNvGrpSpPr/>
            <p:nvPr/>
          </p:nvGrpSpPr>
          <p:grpSpPr>
            <a:xfrm>
              <a:off x="726450" y="3696000"/>
              <a:ext cx="2403614" cy="500898"/>
              <a:chOff x="726450" y="3696000"/>
              <a:chExt cx="2403614" cy="500898"/>
            </a:xfrm>
          </p:grpSpPr>
          <p:sp>
            <p:nvSpPr>
              <p:cNvPr id="4891" name="Google Shape;4891;p74"/>
              <p:cNvSpPr/>
              <p:nvPr/>
            </p:nvSpPr>
            <p:spPr>
              <a:xfrm>
                <a:off x="726450" y="3696000"/>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892" name="Google Shape;4892;p74"/>
              <p:cNvSpPr/>
              <p:nvPr/>
            </p:nvSpPr>
            <p:spPr>
              <a:xfrm>
                <a:off x="726464" y="4029798"/>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4893" name="Google Shape;4893;p74"/>
            <p:cNvGrpSpPr/>
            <p:nvPr/>
          </p:nvGrpSpPr>
          <p:grpSpPr>
            <a:xfrm>
              <a:off x="1348050" y="3372825"/>
              <a:ext cx="1720425" cy="1005900"/>
              <a:chOff x="1348050" y="3372825"/>
              <a:chExt cx="1720425" cy="1005900"/>
            </a:xfrm>
          </p:grpSpPr>
          <p:sp>
            <p:nvSpPr>
              <p:cNvPr id="4894" name="Google Shape;4894;p74"/>
              <p:cNvSpPr/>
              <p:nvPr/>
            </p:nvSpPr>
            <p:spPr>
              <a:xfrm>
                <a:off x="1348050"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895" name="Google Shape;4895;p74"/>
              <p:cNvSpPr/>
              <p:nvPr/>
            </p:nvSpPr>
            <p:spPr>
              <a:xfrm>
                <a:off x="1701356"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896" name="Google Shape;4896;p74"/>
              <p:cNvSpPr/>
              <p:nvPr/>
            </p:nvSpPr>
            <p:spPr>
              <a:xfrm>
                <a:off x="2054663"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897" name="Google Shape;4897;p74"/>
              <p:cNvSpPr/>
              <p:nvPr/>
            </p:nvSpPr>
            <p:spPr>
              <a:xfrm>
                <a:off x="2407969"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898" name="Google Shape;4898;p74"/>
              <p:cNvSpPr/>
              <p:nvPr/>
            </p:nvSpPr>
            <p:spPr>
              <a:xfrm>
                <a:off x="2761275"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4899" name="Google Shape;4899;p74"/>
            <p:cNvGrpSpPr/>
            <p:nvPr/>
          </p:nvGrpSpPr>
          <p:grpSpPr>
            <a:xfrm>
              <a:off x="1455707" y="3731058"/>
              <a:ext cx="1491150" cy="417657"/>
              <a:chOff x="1455707" y="3731058"/>
              <a:chExt cx="1491150" cy="417657"/>
            </a:xfrm>
          </p:grpSpPr>
          <p:grpSp>
            <p:nvGrpSpPr>
              <p:cNvPr id="4900" name="Google Shape;4900;p74"/>
              <p:cNvGrpSpPr/>
              <p:nvPr/>
            </p:nvGrpSpPr>
            <p:grpSpPr>
              <a:xfrm>
                <a:off x="1472938" y="3745828"/>
                <a:ext cx="72126" cy="53788"/>
                <a:chOff x="1472938" y="3745828"/>
                <a:chExt cx="72126" cy="53788"/>
              </a:xfrm>
            </p:grpSpPr>
            <p:sp>
              <p:nvSpPr>
                <p:cNvPr id="4901" name="Google Shape;4901;p74"/>
                <p:cNvSpPr/>
                <p:nvPr/>
              </p:nvSpPr>
              <p:spPr>
                <a:xfrm>
                  <a:off x="1472938"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2" name="Google Shape;4902;p74"/>
                <p:cNvSpPr/>
                <p:nvPr/>
              </p:nvSpPr>
              <p:spPr>
                <a:xfrm>
                  <a:off x="1490853"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03" name="Google Shape;4903;p74"/>
              <p:cNvGrpSpPr/>
              <p:nvPr/>
            </p:nvGrpSpPr>
            <p:grpSpPr>
              <a:xfrm>
                <a:off x="1819181" y="4089633"/>
                <a:ext cx="72126" cy="53788"/>
                <a:chOff x="1819181" y="4089633"/>
                <a:chExt cx="72126" cy="53788"/>
              </a:xfrm>
            </p:grpSpPr>
            <p:sp>
              <p:nvSpPr>
                <p:cNvPr id="4904" name="Google Shape;4904;p74"/>
                <p:cNvSpPr/>
                <p:nvPr/>
              </p:nvSpPr>
              <p:spPr>
                <a:xfrm>
                  <a:off x="181918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5" name="Google Shape;4905;p74"/>
                <p:cNvSpPr/>
                <p:nvPr/>
              </p:nvSpPr>
              <p:spPr>
                <a:xfrm>
                  <a:off x="183709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06" name="Google Shape;4906;p74"/>
              <p:cNvGrpSpPr/>
              <p:nvPr/>
            </p:nvGrpSpPr>
            <p:grpSpPr>
              <a:xfrm>
                <a:off x="1455707" y="4084171"/>
                <a:ext cx="64321" cy="64544"/>
                <a:chOff x="1455707" y="4084171"/>
                <a:chExt cx="64321" cy="64544"/>
              </a:xfrm>
            </p:grpSpPr>
            <p:sp>
              <p:nvSpPr>
                <p:cNvPr id="4907" name="Google Shape;4907;p74"/>
                <p:cNvSpPr/>
                <p:nvPr/>
              </p:nvSpPr>
              <p:spPr>
                <a:xfrm>
                  <a:off x="1478676" y="408440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8" name="Google Shape;4908;p74"/>
                <p:cNvSpPr/>
                <p:nvPr/>
              </p:nvSpPr>
              <p:spPr>
                <a:xfrm>
                  <a:off x="1455707" y="408417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09" name="Google Shape;4909;p74"/>
              <p:cNvGrpSpPr/>
              <p:nvPr/>
            </p:nvGrpSpPr>
            <p:grpSpPr>
              <a:xfrm>
                <a:off x="1818610" y="3731058"/>
                <a:ext cx="64321" cy="64544"/>
                <a:chOff x="1818610" y="3731058"/>
                <a:chExt cx="64321" cy="64544"/>
              </a:xfrm>
            </p:grpSpPr>
            <p:sp>
              <p:nvSpPr>
                <p:cNvPr id="4910" name="Google Shape;4910;p74"/>
                <p:cNvSpPr/>
                <p:nvPr/>
              </p:nvSpPr>
              <p:spPr>
                <a:xfrm>
                  <a:off x="184157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1" name="Google Shape;4911;p74"/>
                <p:cNvSpPr/>
                <p:nvPr/>
              </p:nvSpPr>
              <p:spPr>
                <a:xfrm>
                  <a:off x="181861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12" name="Google Shape;4912;p74"/>
              <p:cNvGrpSpPr/>
              <p:nvPr/>
            </p:nvGrpSpPr>
            <p:grpSpPr>
              <a:xfrm>
                <a:off x="2172491" y="4089633"/>
                <a:ext cx="72126" cy="53788"/>
                <a:chOff x="2172491" y="4089633"/>
                <a:chExt cx="72126" cy="53788"/>
              </a:xfrm>
            </p:grpSpPr>
            <p:sp>
              <p:nvSpPr>
                <p:cNvPr id="4913" name="Google Shape;4913;p74"/>
                <p:cNvSpPr/>
                <p:nvPr/>
              </p:nvSpPr>
              <p:spPr>
                <a:xfrm>
                  <a:off x="217249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4" name="Google Shape;4914;p74"/>
                <p:cNvSpPr/>
                <p:nvPr/>
              </p:nvSpPr>
              <p:spPr>
                <a:xfrm>
                  <a:off x="219040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15" name="Google Shape;4915;p74"/>
              <p:cNvGrpSpPr/>
              <p:nvPr/>
            </p:nvGrpSpPr>
            <p:grpSpPr>
              <a:xfrm>
                <a:off x="2171920" y="3731058"/>
                <a:ext cx="64321" cy="64544"/>
                <a:chOff x="2171920" y="3731058"/>
                <a:chExt cx="64321" cy="64544"/>
              </a:xfrm>
            </p:grpSpPr>
            <p:sp>
              <p:nvSpPr>
                <p:cNvPr id="4916" name="Google Shape;4916;p74"/>
                <p:cNvSpPr/>
                <p:nvPr/>
              </p:nvSpPr>
              <p:spPr>
                <a:xfrm>
                  <a:off x="219488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7" name="Google Shape;4917;p74"/>
                <p:cNvSpPr/>
                <p:nvPr/>
              </p:nvSpPr>
              <p:spPr>
                <a:xfrm>
                  <a:off x="217192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18" name="Google Shape;4918;p74"/>
              <p:cNvGrpSpPr/>
              <p:nvPr/>
            </p:nvGrpSpPr>
            <p:grpSpPr>
              <a:xfrm>
                <a:off x="2874730" y="3745828"/>
                <a:ext cx="72126" cy="53788"/>
                <a:chOff x="2874730" y="3745828"/>
                <a:chExt cx="72126" cy="53788"/>
              </a:xfrm>
            </p:grpSpPr>
            <p:sp>
              <p:nvSpPr>
                <p:cNvPr id="4919" name="Google Shape;4919;p74"/>
                <p:cNvSpPr/>
                <p:nvPr/>
              </p:nvSpPr>
              <p:spPr>
                <a:xfrm>
                  <a:off x="2874730"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0" name="Google Shape;4920;p74"/>
                <p:cNvSpPr/>
                <p:nvPr/>
              </p:nvSpPr>
              <p:spPr>
                <a:xfrm>
                  <a:off x="2892645"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21" name="Google Shape;4921;p74"/>
              <p:cNvGrpSpPr/>
              <p:nvPr/>
            </p:nvGrpSpPr>
            <p:grpSpPr>
              <a:xfrm>
                <a:off x="2878589" y="4081481"/>
                <a:ext cx="64321" cy="64544"/>
                <a:chOff x="2878589" y="4081481"/>
                <a:chExt cx="64321" cy="64544"/>
              </a:xfrm>
            </p:grpSpPr>
            <p:sp>
              <p:nvSpPr>
                <p:cNvPr id="4922" name="Google Shape;4922;p74"/>
                <p:cNvSpPr/>
                <p:nvPr/>
              </p:nvSpPr>
              <p:spPr>
                <a:xfrm>
                  <a:off x="2901559" y="408171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3" name="Google Shape;4923;p74"/>
                <p:cNvSpPr/>
                <p:nvPr/>
              </p:nvSpPr>
              <p:spPr>
                <a:xfrm>
                  <a:off x="2878589" y="408148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24" name="Google Shape;4924;p74"/>
              <p:cNvGrpSpPr/>
              <p:nvPr/>
            </p:nvGrpSpPr>
            <p:grpSpPr>
              <a:xfrm>
                <a:off x="2525796" y="4089633"/>
                <a:ext cx="72126" cy="53788"/>
                <a:chOff x="2525796" y="4089633"/>
                <a:chExt cx="72126" cy="53788"/>
              </a:xfrm>
            </p:grpSpPr>
            <p:sp>
              <p:nvSpPr>
                <p:cNvPr id="4925" name="Google Shape;4925;p74"/>
                <p:cNvSpPr/>
                <p:nvPr/>
              </p:nvSpPr>
              <p:spPr>
                <a:xfrm>
                  <a:off x="2525796"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6" name="Google Shape;4926;p74"/>
                <p:cNvSpPr/>
                <p:nvPr/>
              </p:nvSpPr>
              <p:spPr>
                <a:xfrm>
                  <a:off x="2543711"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27" name="Google Shape;4927;p74"/>
              <p:cNvGrpSpPr/>
              <p:nvPr/>
            </p:nvGrpSpPr>
            <p:grpSpPr>
              <a:xfrm>
                <a:off x="2525225" y="3731058"/>
                <a:ext cx="64321" cy="64544"/>
                <a:chOff x="2525225" y="3731058"/>
                <a:chExt cx="64321" cy="64544"/>
              </a:xfrm>
            </p:grpSpPr>
            <p:sp>
              <p:nvSpPr>
                <p:cNvPr id="4928" name="Google Shape;4928;p74"/>
                <p:cNvSpPr/>
                <p:nvPr/>
              </p:nvSpPr>
              <p:spPr>
                <a:xfrm>
                  <a:off x="2548194"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9" name="Google Shape;4929;p74"/>
                <p:cNvSpPr/>
                <p:nvPr/>
              </p:nvSpPr>
              <p:spPr>
                <a:xfrm>
                  <a:off x="2525225"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4" name="Shape 554"/>
        <p:cNvGrpSpPr/>
        <p:nvPr/>
      </p:nvGrpSpPr>
      <p:grpSpPr>
        <a:xfrm>
          <a:off x="0" y="0"/>
          <a:ext cx="0" cy="0"/>
          <a:chOff x="0" y="0"/>
          <a:chExt cx="0" cy="0"/>
        </a:xfrm>
      </p:grpSpPr>
      <p:sp>
        <p:nvSpPr>
          <p:cNvPr id="555" name="Google Shape;555;p39"/>
          <p:cNvSpPr txBox="1"/>
          <p:nvPr>
            <p:ph type="title"/>
          </p:nvPr>
        </p:nvSpPr>
        <p:spPr>
          <a:xfrm>
            <a:off x="715100" y="2087125"/>
            <a:ext cx="3347400" cy="1488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800"/>
              <a:t>OUR COMPANY</a:t>
            </a:r>
            <a:endParaRPr sz="4800"/>
          </a:p>
        </p:txBody>
      </p:sp>
      <p:sp>
        <p:nvSpPr>
          <p:cNvPr id="556" name="Google Shape;556;p39"/>
          <p:cNvSpPr txBox="1"/>
          <p:nvPr>
            <p:ph idx="1" type="subTitle"/>
          </p:nvPr>
        </p:nvSpPr>
        <p:spPr>
          <a:xfrm>
            <a:off x="715100" y="3791800"/>
            <a:ext cx="3347400" cy="66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enter a subtitle here if you need it</a:t>
            </a:r>
            <a:endParaRPr/>
          </a:p>
        </p:txBody>
      </p:sp>
      <p:pic>
        <p:nvPicPr>
          <p:cNvPr id="557" name="Google Shape;557;p39"/>
          <p:cNvPicPr preferRelativeResize="0"/>
          <p:nvPr/>
        </p:nvPicPr>
        <p:blipFill rotWithShape="1">
          <a:blip r:embed="rId3">
            <a:alphaModFix/>
          </a:blip>
          <a:srcRect b="998" l="23239" r="18515" t="4839"/>
          <a:stretch/>
        </p:blipFill>
        <p:spPr>
          <a:xfrm flipH="1">
            <a:off x="5166288" y="0"/>
            <a:ext cx="3977700" cy="5143500"/>
          </a:xfrm>
          <a:prstGeom prst="round1Rect">
            <a:avLst>
              <a:gd fmla="val 35177" name="adj"/>
            </a:avLst>
          </a:prstGeom>
          <a:noFill/>
          <a:ln>
            <a:noFill/>
          </a:ln>
        </p:spPr>
      </p:pic>
      <p:grpSp>
        <p:nvGrpSpPr>
          <p:cNvPr id="558" name="Google Shape;558;p39"/>
          <p:cNvGrpSpPr/>
          <p:nvPr/>
        </p:nvGrpSpPr>
        <p:grpSpPr>
          <a:xfrm rot="10800000">
            <a:off x="4572000" y="4295650"/>
            <a:ext cx="1675550" cy="847850"/>
            <a:chOff x="7236475" y="0"/>
            <a:chExt cx="1675550" cy="847850"/>
          </a:xfrm>
        </p:grpSpPr>
        <p:sp>
          <p:nvSpPr>
            <p:cNvPr id="559" name="Google Shape;559;p39"/>
            <p:cNvSpPr/>
            <p:nvPr/>
          </p:nvSpPr>
          <p:spPr>
            <a:xfrm>
              <a:off x="8073850" y="0"/>
              <a:ext cx="838175" cy="847850"/>
            </a:xfrm>
            <a:custGeom>
              <a:rect b="b" l="l" r="r" t="t"/>
              <a:pathLst>
                <a:path extrusionOk="0" h="33914" w="33527">
                  <a:moveTo>
                    <a:pt x="0" y="1"/>
                  </a:moveTo>
                  <a:lnTo>
                    <a:pt x="0" y="33914"/>
                  </a:lnTo>
                  <a:cubicBezTo>
                    <a:pt x="9138" y="33785"/>
                    <a:pt x="17568" y="30020"/>
                    <a:pt x="23617" y="23971"/>
                  </a:cubicBezTo>
                  <a:cubicBezTo>
                    <a:pt x="29634" y="17826"/>
                    <a:pt x="33527" y="9364"/>
                    <a:pt x="335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39"/>
            <p:cNvSpPr/>
            <p:nvPr/>
          </p:nvSpPr>
          <p:spPr>
            <a:xfrm>
              <a:off x="7236475" y="0"/>
              <a:ext cx="837375" cy="847850"/>
            </a:xfrm>
            <a:custGeom>
              <a:rect b="b" l="l" r="r" t="t"/>
              <a:pathLst>
                <a:path extrusionOk="0" h="33914" w="33495">
                  <a:moveTo>
                    <a:pt x="0" y="1"/>
                  </a:moveTo>
                  <a:cubicBezTo>
                    <a:pt x="0" y="9364"/>
                    <a:pt x="3733" y="17826"/>
                    <a:pt x="9910" y="23971"/>
                  </a:cubicBezTo>
                  <a:cubicBezTo>
                    <a:pt x="15959" y="30020"/>
                    <a:pt x="24261" y="33785"/>
                    <a:pt x="33495" y="33914"/>
                  </a:cubicBezTo>
                  <a:lnTo>
                    <a:pt x="3349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1" name="Google Shape;561;p39"/>
          <p:cNvSpPr/>
          <p:nvPr/>
        </p:nvSpPr>
        <p:spPr>
          <a:xfrm rot="10800000">
            <a:off x="6014588" y="4522975"/>
            <a:ext cx="57125" cy="57125"/>
          </a:xfrm>
          <a:custGeom>
            <a:rect b="b" l="l" r="r" t="t"/>
            <a:pathLst>
              <a:path extrusionOk="0" h="2285" w="2285">
                <a:moveTo>
                  <a:pt x="1062" y="0"/>
                </a:moveTo>
                <a:cubicBezTo>
                  <a:pt x="386" y="0"/>
                  <a:pt x="0" y="547"/>
                  <a:pt x="0" y="1062"/>
                </a:cubicBezTo>
                <a:cubicBezTo>
                  <a:pt x="0" y="1738"/>
                  <a:pt x="386" y="2285"/>
                  <a:pt x="1062" y="2285"/>
                </a:cubicBezTo>
                <a:cubicBezTo>
                  <a:pt x="1737" y="2285"/>
                  <a:pt x="2284" y="1738"/>
                  <a:pt x="2284" y="1062"/>
                </a:cubicBezTo>
                <a:cubicBezTo>
                  <a:pt x="2284" y="547"/>
                  <a:pt x="1737" y="0"/>
                  <a:pt x="106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39"/>
          <p:cNvSpPr/>
          <p:nvPr/>
        </p:nvSpPr>
        <p:spPr>
          <a:xfrm rot="10800000">
            <a:off x="6014588" y="4375775"/>
            <a:ext cx="57125" cy="57125"/>
          </a:xfrm>
          <a:custGeom>
            <a:rect b="b" l="l" r="r" t="t"/>
            <a:pathLst>
              <a:path extrusionOk="0" h="2285" w="2285">
                <a:moveTo>
                  <a:pt x="1062" y="0"/>
                </a:moveTo>
                <a:cubicBezTo>
                  <a:pt x="386" y="0"/>
                  <a:pt x="0" y="547"/>
                  <a:pt x="0" y="1094"/>
                </a:cubicBezTo>
                <a:cubicBezTo>
                  <a:pt x="0" y="1770"/>
                  <a:pt x="386" y="2285"/>
                  <a:pt x="1062" y="2285"/>
                </a:cubicBezTo>
                <a:cubicBezTo>
                  <a:pt x="1737" y="2285"/>
                  <a:pt x="2284" y="1770"/>
                  <a:pt x="2284" y="1094"/>
                </a:cubicBezTo>
                <a:cubicBezTo>
                  <a:pt x="2284" y="547"/>
                  <a:pt x="1737" y="0"/>
                  <a:pt x="106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39"/>
          <p:cNvSpPr/>
          <p:nvPr/>
        </p:nvSpPr>
        <p:spPr>
          <a:xfrm rot="10800000">
            <a:off x="5870613" y="4522975"/>
            <a:ext cx="57125" cy="57125"/>
          </a:xfrm>
          <a:custGeom>
            <a:rect b="b" l="l" r="r" t="t"/>
            <a:pathLst>
              <a:path extrusionOk="0" h="2285" w="2285">
                <a:moveTo>
                  <a:pt x="1062" y="0"/>
                </a:moveTo>
                <a:cubicBezTo>
                  <a:pt x="419" y="0"/>
                  <a:pt x="0" y="547"/>
                  <a:pt x="0" y="1062"/>
                </a:cubicBezTo>
                <a:cubicBezTo>
                  <a:pt x="0" y="1738"/>
                  <a:pt x="419" y="2285"/>
                  <a:pt x="1062" y="2285"/>
                </a:cubicBezTo>
                <a:cubicBezTo>
                  <a:pt x="1738" y="2285"/>
                  <a:pt x="2285" y="1738"/>
                  <a:pt x="2285" y="1062"/>
                </a:cubicBezTo>
                <a:cubicBezTo>
                  <a:pt x="2285" y="547"/>
                  <a:pt x="1738" y="0"/>
                  <a:pt x="106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39"/>
          <p:cNvSpPr/>
          <p:nvPr/>
        </p:nvSpPr>
        <p:spPr>
          <a:xfrm rot="10800000">
            <a:off x="5870613" y="4375775"/>
            <a:ext cx="57125" cy="57125"/>
          </a:xfrm>
          <a:custGeom>
            <a:rect b="b" l="l" r="r" t="t"/>
            <a:pathLst>
              <a:path extrusionOk="0" h="2285" w="2285">
                <a:moveTo>
                  <a:pt x="1062" y="0"/>
                </a:moveTo>
                <a:cubicBezTo>
                  <a:pt x="419" y="0"/>
                  <a:pt x="0" y="547"/>
                  <a:pt x="0" y="1094"/>
                </a:cubicBezTo>
                <a:cubicBezTo>
                  <a:pt x="0" y="1770"/>
                  <a:pt x="419" y="2285"/>
                  <a:pt x="1062" y="2285"/>
                </a:cubicBezTo>
                <a:cubicBezTo>
                  <a:pt x="1738" y="2285"/>
                  <a:pt x="2285" y="1770"/>
                  <a:pt x="2285" y="1094"/>
                </a:cubicBezTo>
                <a:cubicBezTo>
                  <a:pt x="2285" y="547"/>
                  <a:pt x="1738" y="0"/>
                  <a:pt x="106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39"/>
          <p:cNvSpPr/>
          <p:nvPr/>
        </p:nvSpPr>
        <p:spPr>
          <a:xfrm flipH="1">
            <a:off x="4183125" y="776300"/>
            <a:ext cx="834175" cy="834975"/>
          </a:xfrm>
          <a:custGeom>
            <a:rect b="b" l="l" r="r" t="t"/>
            <a:pathLst>
              <a:path extrusionOk="0" h="33399" w="33367">
                <a:moveTo>
                  <a:pt x="0" y="1"/>
                </a:moveTo>
                <a:lnTo>
                  <a:pt x="33366" y="33399"/>
                </a:lnTo>
                <a:lnTo>
                  <a:pt x="3336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39"/>
          <p:cNvSpPr/>
          <p:nvPr/>
        </p:nvSpPr>
        <p:spPr>
          <a:xfrm>
            <a:off x="4665995" y="1523800"/>
            <a:ext cx="351299" cy="351955"/>
          </a:xfrm>
          <a:custGeom>
            <a:rect b="b" l="l" r="r" t="t"/>
            <a:pathLst>
              <a:path extrusionOk="0" h="16635" w="16604">
                <a:moveTo>
                  <a:pt x="1" y="0"/>
                </a:moveTo>
                <a:lnTo>
                  <a:pt x="1" y="16635"/>
                </a:lnTo>
                <a:lnTo>
                  <a:pt x="16603" y="16635"/>
                </a:lnTo>
                <a:lnTo>
                  <a:pt x="1660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7" name="Google Shape;567;p39"/>
          <p:cNvGrpSpPr/>
          <p:nvPr/>
        </p:nvGrpSpPr>
        <p:grpSpPr>
          <a:xfrm flipH="1">
            <a:off x="3904825" y="535000"/>
            <a:ext cx="201100" cy="204325"/>
            <a:chOff x="3375338" y="419625"/>
            <a:chExt cx="201100" cy="204325"/>
          </a:xfrm>
        </p:grpSpPr>
        <p:sp>
          <p:nvSpPr>
            <p:cNvPr id="568" name="Google Shape;568;p39"/>
            <p:cNvSpPr/>
            <p:nvPr/>
          </p:nvSpPr>
          <p:spPr>
            <a:xfrm>
              <a:off x="3375338" y="419625"/>
              <a:ext cx="57125" cy="57125"/>
            </a:xfrm>
            <a:custGeom>
              <a:rect b="b" l="l" r="r" t="t"/>
              <a:pathLst>
                <a:path extrusionOk="0" h="2285" w="2285">
                  <a:moveTo>
                    <a:pt x="1062" y="0"/>
                  </a:moveTo>
                  <a:cubicBezTo>
                    <a:pt x="386" y="0"/>
                    <a:pt x="0" y="547"/>
                    <a:pt x="0" y="1062"/>
                  </a:cubicBezTo>
                  <a:cubicBezTo>
                    <a:pt x="0" y="1738"/>
                    <a:pt x="386" y="2285"/>
                    <a:pt x="1062" y="2285"/>
                  </a:cubicBezTo>
                  <a:cubicBezTo>
                    <a:pt x="1737" y="2285"/>
                    <a:pt x="2284" y="1738"/>
                    <a:pt x="2284" y="1062"/>
                  </a:cubicBezTo>
                  <a:cubicBezTo>
                    <a:pt x="2284" y="547"/>
                    <a:pt x="1737" y="0"/>
                    <a:pt x="106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39"/>
            <p:cNvSpPr/>
            <p:nvPr/>
          </p:nvSpPr>
          <p:spPr>
            <a:xfrm>
              <a:off x="3375338" y="566825"/>
              <a:ext cx="57125" cy="57125"/>
            </a:xfrm>
            <a:custGeom>
              <a:rect b="b" l="l" r="r" t="t"/>
              <a:pathLst>
                <a:path extrusionOk="0" h="2285" w="2285">
                  <a:moveTo>
                    <a:pt x="1062" y="0"/>
                  </a:moveTo>
                  <a:cubicBezTo>
                    <a:pt x="386" y="0"/>
                    <a:pt x="0" y="547"/>
                    <a:pt x="0" y="1094"/>
                  </a:cubicBezTo>
                  <a:cubicBezTo>
                    <a:pt x="0" y="1770"/>
                    <a:pt x="386" y="2285"/>
                    <a:pt x="1062" y="2285"/>
                  </a:cubicBezTo>
                  <a:cubicBezTo>
                    <a:pt x="1737" y="2285"/>
                    <a:pt x="2284" y="1770"/>
                    <a:pt x="2284" y="1094"/>
                  </a:cubicBezTo>
                  <a:cubicBezTo>
                    <a:pt x="2284" y="547"/>
                    <a:pt x="1737" y="0"/>
                    <a:pt x="106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39"/>
            <p:cNvSpPr/>
            <p:nvPr/>
          </p:nvSpPr>
          <p:spPr>
            <a:xfrm>
              <a:off x="3519313" y="419625"/>
              <a:ext cx="57125" cy="57125"/>
            </a:xfrm>
            <a:custGeom>
              <a:rect b="b" l="l" r="r" t="t"/>
              <a:pathLst>
                <a:path extrusionOk="0" h="2285" w="2285">
                  <a:moveTo>
                    <a:pt x="1062" y="0"/>
                  </a:moveTo>
                  <a:cubicBezTo>
                    <a:pt x="419" y="0"/>
                    <a:pt x="0" y="547"/>
                    <a:pt x="0" y="1062"/>
                  </a:cubicBezTo>
                  <a:cubicBezTo>
                    <a:pt x="0" y="1738"/>
                    <a:pt x="419" y="2285"/>
                    <a:pt x="1062" y="2285"/>
                  </a:cubicBezTo>
                  <a:cubicBezTo>
                    <a:pt x="1738" y="2285"/>
                    <a:pt x="2285" y="1738"/>
                    <a:pt x="2285" y="1062"/>
                  </a:cubicBezTo>
                  <a:cubicBezTo>
                    <a:pt x="2285" y="547"/>
                    <a:pt x="1738" y="0"/>
                    <a:pt x="106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39"/>
            <p:cNvSpPr/>
            <p:nvPr/>
          </p:nvSpPr>
          <p:spPr>
            <a:xfrm>
              <a:off x="3519313" y="566825"/>
              <a:ext cx="57125" cy="57125"/>
            </a:xfrm>
            <a:custGeom>
              <a:rect b="b" l="l" r="r" t="t"/>
              <a:pathLst>
                <a:path extrusionOk="0" h="2285" w="2285">
                  <a:moveTo>
                    <a:pt x="1062" y="0"/>
                  </a:moveTo>
                  <a:cubicBezTo>
                    <a:pt x="419" y="0"/>
                    <a:pt x="0" y="547"/>
                    <a:pt x="0" y="1094"/>
                  </a:cubicBezTo>
                  <a:cubicBezTo>
                    <a:pt x="0" y="1770"/>
                    <a:pt x="419" y="2285"/>
                    <a:pt x="1062" y="2285"/>
                  </a:cubicBezTo>
                  <a:cubicBezTo>
                    <a:pt x="1738" y="2285"/>
                    <a:pt x="2285" y="1770"/>
                    <a:pt x="2285" y="1094"/>
                  </a:cubicBezTo>
                  <a:cubicBezTo>
                    <a:pt x="2285" y="547"/>
                    <a:pt x="1738" y="0"/>
                    <a:pt x="106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2" name="Google Shape;572;p39"/>
          <p:cNvSpPr txBox="1"/>
          <p:nvPr>
            <p:ph idx="2" type="title"/>
          </p:nvPr>
        </p:nvSpPr>
        <p:spPr>
          <a:xfrm>
            <a:off x="715100" y="535000"/>
            <a:ext cx="6576000" cy="151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01.</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3" name="Shape 4933"/>
        <p:cNvGrpSpPr/>
        <p:nvPr/>
      </p:nvGrpSpPr>
      <p:grpSpPr>
        <a:xfrm>
          <a:off x="0" y="0"/>
          <a:ext cx="0" cy="0"/>
          <a:chOff x="0" y="0"/>
          <a:chExt cx="0" cy="0"/>
        </a:xfrm>
      </p:grpSpPr>
      <p:grpSp>
        <p:nvGrpSpPr>
          <p:cNvPr id="4934" name="Google Shape;4934;p75"/>
          <p:cNvGrpSpPr/>
          <p:nvPr/>
        </p:nvGrpSpPr>
        <p:grpSpPr>
          <a:xfrm>
            <a:off x="732428" y="1171356"/>
            <a:ext cx="845921" cy="690752"/>
            <a:chOff x="732428" y="1198513"/>
            <a:chExt cx="845921" cy="690752"/>
          </a:xfrm>
        </p:grpSpPr>
        <p:grpSp>
          <p:nvGrpSpPr>
            <p:cNvPr id="4935" name="Google Shape;4935;p75"/>
            <p:cNvGrpSpPr/>
            <p:nvPr/>
          </p:nvGrpSpPr>
          <p:grpSpPr>
            <a:xfrm>
              <a:off x="823030" y="1198513"/>
              <a:ext cx="755319" cy="690752"/>
              <a:chOff x="823030" y="1198513"/>
              <a:chExt cx="755319" cy="690752"/>
            </a:xfrm>
          </p:grpSpPr>
          <p:sp>
            <p:nvSpPr>
              <p:cNvPr id="4936" name="Google Shape;4936;p75"/>
              <p:cNvSpPr/>
              <p:nvPr/>
            </p:nvSpPr>
            <p:spPr>
              <a:xfrm>
                <a:off x="823030" y="1198513"/>
                <a:ext cx="755319" cy="690752"/>
              </a:xfrm>
              <a:custGeom>
                <a:rect b="b" l="l" r="r" t="t"/>
                <a:pathLst>
                  <a:path extrusionOk="0" h="42771" w="46769">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7" name="Google Shape;4937;p75"/>
              <p:cNvSpPr/>
              <p:nvPr/>
            </p:nvSpPr>
            <p:spPr>
              <a:xfrm>
                <a:off x="1470047" y="1217877"/>
                <a:ext cx="88760" cy="88744"/>
              </a:xfrm>
              <a:custGeom>
                <a:rect b="b" l="l" r="r" t="t"/>
                <a:pathLst>
                  <a:path extrusionOk="0" h="5495" w="5496">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38" name="Google Shape;4938;p75"/>
            <p:cNvGrpSpPr/>
            <p:nvPr/>
          </p:nvGrpSpPr>
          <p:grpSpPr>
            <a:xfrm>
              <a:off x="732428" y="1239937"/>
              <a:ext cx="739912" cy="607886"/>
              <a:chOff x="732428" y="1239937"/>
              <a:chExt cx="739912" cy="607886"/>
            </a:xfrm>
          </p:grpSpPr>
          <p:sp>
            <p:nvSpPr>
              <p:cNvPr id="4939" name="Google Shape;4939;p75"/>
              <p:cNvSpPr/>
              <p:nvPr/>
            </p:nvSpPr>
            <p:spPr>
              <a:xfrm>
                <a:off x="732428" y="1239937"/>
                <a:ext cx="739912" cy="607886"/>
              </a:xfrm>
              <a:custGeom>
                <a:rect b="b" l="l" r="r" t="t"/>
                <a:pathLst>
                  <a:path extrusionOk="0" h="37640" w="45815">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0" name="Google Shape;4940;p75"/>
              <p:cNvSpPr/>
              <p:nvPr/>
            </p:nvSpPr>
            <p:spPr>
              <a:xfrm>
                <a:off x="751614" y="1735807"/>
                <a:ext cx="88760" cy="88744"/>
              </a:xfrm>
              <a:custGeom>
                <a:rect b="b" l="l" r="r" t="t"/>
                <a:pathLst>
                  <a:path extrusionOk="0" h="5495" w="5496">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41" name="Google Shape;4941;p75"/>
            <p:cNvGrpSpPr/>
            <p:nvPr/>
          </p:nvGrpSpPr>
          <p:grpSpPr>
            <a:xfrm>
              <a:off x="732428" y="1277018"/>
              <a:ext cx="702832" cy="533758"/>
              <a:chOff x="732428" y="1277018"/>
              <a:chExt cx="702832" cy="533758"/>
            </a:xfrm>
          </p:grpSpPr>
          <p:sp>
            <p:nvSpPr>
              <p:cNvPr id="4942" name="Google Shape;4942;p75"/>
              <p:cNvSpPr/>
              <p:nvPr/>
            </p:nvSpPr>
            <p:spPr>
              <a:xfrm>
                <a:off x="732428" y="1277018"/>
                <a:ext cx="702832" cy="533758"/>
              </a:xfrm>
              <a:custGeom>
                <a:rect b="b" l="l" r="r" t="t"/>
                <a:pathLst>
                  <a:path extrusionOk="0" h="33050" w="43519">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3" name="Google Shape;4943;p75"/>
              <p:cNvSpPr/>
              <p:nvPr/>
            </p:nvSpPr>
            <p:spPr>
              <a:xfrm>
                <a:off x="751695" y="1390407"/>
                <a:ext cx="88728" cy="88744"/>
              </a:xfrm>
              <a:custGeom>
                <a:rect b="b" l="l" r="r" t="t"/>
                <a:pathLst>
                  <a:path extrusionOk="0" h="5495" w="5494">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44" name="Google Shape;4944;p75"/>
            <p:cNvGrpSpPr/>
            <p:nvPr/>
          </p:nvGrpSpPr>
          <p:grpSpPr>
            <a:xfrm>
              <a:off x="931170" y="1306653"/>
              <a:ext cx="647179" cy="474455"/>
              <a:chOff x="931170" y="1306653"/>
              <a:chExt cx="647179" cy="474455"/>
            </a:xfrm>
          </p:grpSpPr>
          <p:sp>
            <p:nvSpPr>
              <p:cNvPr id="4945" name="Google Shape;4945;p75"/>
              <p:cNvSpPr/>
              <p:nvPr/>
            </p:nvSpPr>
            <p:spPr>
              <a:xfrm>
                <a:off x="931170" y="1306653"/>
                <a:ext cx="647179" cy="474455"/>
              </a:xfrm>
              <a:custGeom>
                <a:rect b="b" l="l" r="r" t="t"/>
                <a:pathLst>
                  <a:path extrusionOk="0" h="29378" w="40073">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6" name="Google Shape;4946;p75"/>
              <p:cNvSpPr/>
              <p:nvPr/>
            </p:nvSpPr>
            <p:spPr>
              <a:xfrm>
                <a:off x="1470047" y="1560806"/>
                <a:ext cx="88760" cy="88744"/>
              </a:xfrm>
              <a:custGeom>
                <a:rect b="b" l="l" r="r" t="t"/>
                <a:pathLst>
                  <a:path extrusionOk="0" h="5495" w="5496">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47" name="Google Shape;4947;p75"/>
            <p:cNvSpPr/>
            <p:nvPr/>
          </p:nvSpPr>
          <p:spPr>
            <a:xfrm>
              <a:off x="986565" y="1362064"/>
              <a:ext cx="363666" cy="363650"/>
            </a:xfrm>
            <a:custGeom>
              <a:rect b="b" l="l" r="r" t="t"/>
              <a:pathLst>
                <a:path extrusionOk="0" h="22517" w="22518">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48" name="Google Shape;4948;p75"/>
          <p:cNvGrpSpPr/>
          <p:nvPr/>
        </p:nvGrpSpPr>
        <p:grpSpPr>
          <a:xfrm>
            <a:off x="3964037" y="1171363"/>
            <a:ext cx="634656" cy="699982"/>
            <a:chOff x="5985650" y="2860025"/>
            <a:chExt cx="1396075" cy="1539775"/>
          </a:xfrm>
        </p:grpSpPr>
        <p:sp>
          <p:nvSpPr>
            <p:cNvPr id="4949" name="Google Shape;4949;p75"/>
            <p:cNvSpPr/>
            <p:nvPr/>
          </p:nvSpPr>
          <p:spPr>
            <a:xfrm>
              <a:off x="6655300" y="3128850"/>
              <a:ext cx="637150" cy="631950"/>
            </a:xfrm>
            <a:custGeom>
              <a:rect b="b" l="l" r="r" t="t"/>
              <a:pathLst>
                <a:path extrusionOk="0" h="25278" w="25486">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0" name="Google Shape;4950;p75"/>
            <p:cNvSpPr/>
            <p:nvPr/>
          </p:nvSpPr>
          <p:spPr>
            <a:xfrm>
              <a:off x="6673425" y="3771400"/>
              <a:ext cx="600850" cy="600800"/>
            </a:xfrm>
            <a:custGeom>
              <a:rect b="b" l="l" r="r" t="t"/>
              <a:pathLst>
                <a:path extrusionOk="0" h="24032" w="24034">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1" name="Google Shape;4951;p75"/>
            <p:cNvSpPr/>
            <p:nvPr/>
          </p:nvSpPr>
          <p:spPr>
            <a:xfrm>
              <a:off x="6073050" y="3509700"/>
              <a:ext cx="641725" cy="636800"/>
            </a:xfrm>
            <a:custGeom>
              <a:rect b="b" l="l" r="r" t="t"/>
              <a:pathLst>
                <a:path extrusionOk="0" h="25472" w="25669">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2" name="Google Shape;4952;p75"/>
            <p:cNvSpPr/>
            <p:nvPr/>
          </p:nvSpPr>
          <p:spPr>
            <a:xfrm>
              <a:off x="6124575" y="2917775"/>
              <a:ext cx="572575" cy="572525"/>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3" name="Google Shape;4953;p75"/>
            <p:cNvSpPr/>
            <p:nvPr/>
          </p:nvSpPr>
          <p:spPr>
            <a:xfrm>
              <a:off x="6459975" y="2867300"/>
              <a:ext cx="101300" cy="50500"/>
            </a:xfrm>
            <a:custGeom>
              <a:rect b="b" l="l" r="r" t="t"/>
              <a:pathLst>
                <a:path extrusionOk="0" h="2020" w="4052">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4" name="Google Shape;4954;p75"/>
            <p:cNvSpPr/>
            <p:nvPr/>
          </p:nvSpPr>
          <p:spPr>
            <a:xfrm>
              <a:off x="6389025" y="2860025"/>
              <a:ext cx="63100" cy="15700"/>
            </a:xfrm>
            <a:custGeom>
              <a:rect b="b" l="l" r="r" t="t"/>
              <a:pathLst>
                <a:path extrusionOk="0" h="628" w="2524">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5" name="Google Shape;4955;p75"/>
            <p:cNvSpPr/>
            <p:nvPr/>
          </p:nvSpPr>
          <p:spPr>
            <a:xfrm>
              <a:off x="6279750" y="2879875"/>
              <a:ext cx="39600" cy="26000"/>
            </a:xfrm>
            <a:custGeom>
              <a:rect b="b" l="l" r="r" t="t"/>
              <a:pathLst>
                <a:path extrusionOk="0" h="1040" w="1584">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6" name="Google Shape;4956;p75"/>
            <p:cNvSpPr/>
            <p:nvPr/>
          </p:nvSpPr>
          <p:spPr>
            <a:xfrm>
              <a:off x="6325825" y="2862750"/>
              <a:ext cx="54425" cy="22400"/>
            </a:xfrm>
            <a:custGeom>
              <a:rect b="b" l="l" r="r" t="t"/>
              <a:pathLst>
                <a:path extrusionOk="0" h="896" w="2177">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7" name="Google Shape;4957;p75"/>
            <p:cNvSpPr/>
            <p:nvPr/>
          </p:nvSpPr>
          <p:spPr>
            <a:xfrm>
              <a:off x="7023725" y="3061400"/>
              <a:ext cx="101300" cy="50475"/>
            </a:xfrm>
            <a:custGeom>
              <a:rect b="b" l="l" r="r" t="t"/>
              <a:pathLst>
                <a:path extrusionOk="0" h="2019" w="4052">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8" name="Google Shape;4958;p75"/>
            <p:cNvSpPr/>
            <p:nvPr/>
          </p:nvSpPr>
          <p:spPr>
            <a:xfrm>
              <a:off x="6952750" y="3054150"/>
              <a:ext cx="63100" cy="15650"/>
            </a:xfrm>
            <a:custGeom>
              <a:rect b="b" l="l" r="r" t="t"/>
              <a:pathLst>
                <a:path extrusionOk="0" h="626" w="2524">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9" name="Google Shape;4959;p75"/>
            <p:cNvSpPr/>
            <p:nvPr/>
          </p:nvSpPr>
          <p:spPr>
            <a:xfrm>
              <a:off x="6843450" y="3073975"/>
              <a:ext cx="39625" cy="26025"/>
            </a:xfrm>
            <a:custGeom>
              <a:rect b="b" l="l" r="r" t="t"/>
              <a:pathLst>
                <a:path extrusionOk="0" h="1041" w="1585">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0" name="Google Shape;4960;p75"/>
            <p:cNvSpPr/>
            <p:nvPr/>
          </p:nvSpPr>
          <p:spPr>
            <a:xfrm>
              <a:off x="6889575" y="3056825"/>
              <a:ext cx="54425" cy="22400"/>
            </a:xfrm>
            <a:custGeom>
              <a:rect b="b" l="l" r="r" t="t"/>
              <a:pathLst>
                <a:path extrusionOk="0" h="896" w="2177">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1" name="Google Shape;4961;p75"/>
            <p:cNvSpPr/>
            <p:nvPr/>
          </p:nvSpPr>
          <p:spPr>
            <a:xfrm>
              <a:off x="6245350" y="4177200"/>
              <a:ext cx="101275" cy="50475"/>
            </a:xfrm>
            <a:custGeom>
              <a:rect b="b" l="l" r="r" t="t"/>
              <a:pathLst>
                <a:path extrusionOk="0" h="2019" w="4051">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2" name="Google Shape;4962;p75"/>
            <p:cNvSpPr/>
            <p:nvPr/>
          </p:nvSpPr>
          <p:spPr>
            <a:xfrm>
              <a:off x="6354525" y="4219275"/>
              <a:ext cx="63075" cy="15675"/>
            </a:xfrm>
            <a:custGeom>
              <a:rect b="b" l="l" r="r" t="t"/>
              <a:pathLst>
                <a:path extrusionOk="0" h="627" w="2523">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3" name="Google Shape;4963;p75"/>
            <p:cNvSpPr/>
            <p:nvPr/>
          </p:nvSpPr>
          <p:spPr>
            <a:xfrm>
              <a:off x="6487275" y="4189125"/>
              <a:ext cx="39625" cy="25975"/>
            </a:xfrm>
            <a:custGeom>
              <a:rect b="b" l="l" r="r" t="t"/>
              <a:pathLst>
                <a:path extrusionOk="0" h="1039" w="1585">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4" name="Google Shape;4964;p75"/>
            <p:cNvSpPr/>
            <p:nvPr/>
          </p:nvSpPr>
          <p:spPr>
            <a:xfrm>
              <a:off x="6426350" y="4209850"/>
              <a:ext cx="54475" cy="22400"/>
            </a:xfrm>
            <a:custGeom>
              <a:rect b="b" l="l" r="r" t="t"/>
              <a:pathLst>
                <a:path extrusionOk="0" h="896" w="2179">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5" name="Google Shape;4965;p75"/>
            <p:cNvSpPr/>
            <p:nvPr/>
          </p:nvSpPr>
          <p:spPr>
            <a:xfrm>
              <a:off x="5992275" y="3674825"/>
              <a:ext cx="51250" cy="99900"/>
            </a:xfrm>
            <a:custGeom>
              <a:rect b="b" l="l" r="r" t="t"/>
              <a:pathLst>
                <a:path extrusionOk="0" h="3996" w="205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6" name="Google Shape;4966;p75"/>
            <p:cNvSpPr/>
            <p:nvPr/>
          </p:nvSpPr>
          <p:spPr>
            <a:xfrm>
              <a:off x="5985650" y="3783750"/>
              <a:ext cx="16125" cy="62275"/>
            </a:xfrm>
            <a:custGeom>
              <a:rect b="b" l="l" r="r" t="t"/>
              <a:pathLst>
                <a:path extrusionOk="0" h="2491" w="645">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7" name="Google Shape;4967;p75"/>
            <p:cNvSpPr/>
            <p:nvPr/>
          </p:nvSpPr>
          <p:spPr>
            <a:xfrm>
              <a:off x="6004725" y="3916700"/>
              <a:ext cx="27875" cy="38100"/>
            </a:xfrm>
            <a:custGeom>
              <a:rect b="b" l="l" r="r" t="t"/>
              <a:pathLst>
                <a:path extrusionOk="0" h="1524" w="1115">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8" name="Google Shape;4968;p75"/>
            <p:cNvSpPr/>
            <p:nvPr/>
          </p:nvSpPr>
          <p:spPr>
            <a:xfrm>
              <a:off x="5987900" y="3855450"/>
              <a:ext cx="23600" cy="53200"/>
            </a:xfrm>
            <a:custGeom>
              <a:rect b="b" l="l" r="r" t="t"/>
              <a:pathLst>
                <a:path extrusionOk="0" h="2128" w="944">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9" name="Google Shape;4969;p75"/>
            <p:cNvSpPr/>
            <p:nvPr/>
          </p:nvSpPr>
          <p:spPr>
            <a:xfrm>
              <a:off x="6071975" y="3300325"/>
              <a:ext cx="52475" cy="102475"/>
            </a:xfrm>
            <a:custGeom>
              <a:rect b="b" l="l" r="r" t="t"/>
              <a:pathLst>
                <a:path extrusionOk="0" h="4099" w="2099">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0" name="Google Shape;4970;p75"/>
            <p:cNvSpPr/>
            <p:nvPr/>
          </p:nvSpPr>
          <p:spPr>
            <a:xfrm>
              <a:off x="6122225" y="3408475"/>
              <a:ext cx="47725" cy="49550"/>
            </a:xfrm>
            <a:custGeom>
              <a:rect b="b" l="l" r="r" t="t"/>
              <a:pathLst>
                <a:path extrusionOk="0" h="1982" w="1909">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1" name="Google Shape;4971;p75"/>
            <p:cNvSpPr/>
            <p:nvPr/>
          </p:nvSpPr>
          <p:spPr>
            <a:xfrm>
              <a:off x="6228150" y="3490275"/>
              <a:ext cx="42050" cy="21525"/>
            </a:xfrm>
            <a:custGeom>
              <a:rect b="b" l="l" r="r" t="t"/>
              <a:pathLst>
                <a:path extrusionOk="0" h="861" w="1682">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2" name="Google Shape;4972;p75"/>
            <p:cNvSpPr/>
            <p:nvPr/>
          </p:nvSpPr>
          <p:spPr>
            <a:xfrm>
              <a:off x="6172850" y="3459275"/>
              <a:ext cx="49900" cy="34575"/>
            </a:xfrm>
            <a:custGeom>
              <a:rect b="b" l="l" r="r" t="t"/>
              <a:pathLst>
                <a:path extrusionOk="0" h="1383" w="1996">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3" name="Google Shape;4973;p75"/>
            <p:cNvSpPr/>
            <p:nvPr/>
          </p:nvSpPr>
          <p:spPr>
            <a:xfrm>
              <a:off x="7323825" y="3495225"/>
              <a:ext cx="51250" cy="99900"/>
            </a:xfrm>
            <a:custGeom>
              <a:rect b="b" l="l" r="r" t="t"/>
              <a:pathLst>
                <a:path extrusionOk="0" h="3996" w="205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4" name="Google Shape;4974;p75"/>
            <p:cNvSpPr/>
            <p:nvPr/>
          </p:nvSpPr>
          <p:spPr>
            <a:xfrm>
              <a:off x="7365575" y="3423925"/>
              <a:ext cx="16150" cy="62275"/>
            </a:xfrm>
            <a:custGeom>
              <a:rect b="b" l="l" r="r" t="t"/>
              <a:pathLst>
                <a:path extrusionOk="0" h="2491" w="646">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5" name="Google Shape;4975;p75"/>
            <p:cNvSpPr/>
            <p:nvPr/>
          </p:nvSpPr>
          <p:spPr>
            <a:xfrm>
              <a:off x="7334775" y="3315150"/>
              <a:ext cx="27850" cy="38100"/>
            </a:xfrm>
            <a:custGeom>
              <a:rect b="b" l="l" r="r" t="t"/>
              <a:pathLst>
                <a:path extrusionOk="0" h="1524" w="1114">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6" name="Google Shape;4976;p75"/>
            <p:cNvSpPr/>
            <p:nvPr/>
          </p:nvSpPr>
          <p:spPr>
            <a:xfrm>
              <a:off x="7355800" y="3361300"/>
              <a:ext cx="23650" cy="53200"/>
            </a:xfrm>
            <a:custGeom>
              <a:rect b="b" l="l" r="r" t="t"/>
              <a:pathLst>
                <a:path extrusionOk="0" h="2128" w="946">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7" name="Google Shape;4977;p75"/>
            <p:cNvSpPr/>
            <p:nvPr/>
          </p:nvSpPr>
          <p:spPr>
            <a:xfrm>
              <a:off x="7093025" y="4348600"/>
              <a:ext cx="104200" cy="51200"/>
            </a:xfrm>
            <a:custGeom>
              <a:rect b="b" l="l" r="r" t="t"/>
              <a:pathLst>
                <a:path extrusionOk="0" h="2048" w="4168">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8" name="Google Shape;4978;p75"/>
            <p:cNvSpPr/>
            <p:nvPr/>
          </p:nvSpPr>
          <p:spPr>
            <a:xfrm>
              <a:off x="7201150" y="4302925"/>
              <a:ext cx="51100" cy="46100"/>
            </a:xfrm>
            <a:custGeom>
              <a:rect b="b" l="l" r="r" t="t"/>
              <a:pathLst>
                <a:path extrusionOk="0" h="1844" w="2044">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9" name="Google Shape;4979;p75"/>
            <p:cNvSpPr/>
            <p:nvPr/>
          </p:nvSpPr>
          <p:spPr>
            <a:xfrm>
              <a:off x="7282950" y="4203000"/>
              <a:ext cx="22950" cy="40225"/>
            </a:xfrm>
            <a:custGeom>
              <a:rect b="b" l="l" r="r" t="t"/>
              <a:pathLst>
                <a:path extrusionOk="0" h="1609" w="918">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0" name="Google Shape;4980;p75"/>
            <p:cNvSpPr/>
            <p:nvPr/>
          </p:nvSpPr>
          <p:spPr>
            <a:xfrm>
              <a:off x="7252000" y="4250300"/>
              <a:ext cx="36300" cy="48175"/>
            </a:xfrm>
            <a:custGeom>
              <a:rect b="b" l="l" r="r" t="t"/>
              <a:pathLst>
                <a:path extrusionOk="0" h="1927" w="1452">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81" name="Google Shape;4981;p75"/>
          <p:cNvGrpSpPr/>
          <p:nvPr/>
        </p:nvGrpSpPr>
        <p:grpSpPr>
          <a:xfrm>
            <a:off x="4719687" y="1171356"/>
            <a:ext cx="725845" cy="699975"/>
            <a:chOff x="4249973" y="1201875"/>
            <a:chExt cx="1958568" cy="1888762"/>
          </a:xfrm>
        </p:grpSpPr>
        <p:sp>
          <p:nvSpPr>
            <p:cNvPr id="4982" name="Google Shape;4982;p75"/>
            <p:cNvSpPr/>
            <p:nvPr/>
          </p:nvSpPr>
          <p:spPr>
            <a:xfrm>
              <a:off x="4468527" y="1411932"/>
              <a:ext cx="1528500" cy="1452600"/>
            </a:xfrm>
            <a:prstGeom prst="pentagon">
              <a:avLst>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83" name="Google Shape;4983;p75"/>
            <p:cNvGrpSpPr/>
            <p:nvPr/>
          </p:nvGrpSpPr>
          <p:grpSpPr>
            <a:xfrm>
              <a:off x="5853086" y="1789142"/>
              <a:ext cx="355454" cy="1048099"/>
              <a:chOff x="5576108" y="2016725"/>
              <a:chExt cx="565200" cy="1666560"/>
            </a:xfrm>
          </p:grpSpPr>
          <p:sp>
            <p:nvSpPr>
              <p:cNvPr id="4984" name="Google Shape;4984;p75"/>
              <p:cNvSpPr/>
              <p:nvPr/>
            </p:nvSpPr>
            <p:spPr>
              <a:xfrm>
                <a:off x="5576108"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985" name="Google Shape;4985;p75"/>
              <p:cNvSpPr/>
              <p:nvPr/>
            </p:nvSpPr>
            <p:spPr>
              <a:xfrm rot="6479001">
                <a:off x="5275897" y="3050667"/>
                <a:ext cx="1119386" cy="152834"/>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86" name="Google Shape;4986;p75"/>
            <p:cNvGrpSpPr/>
            <p:nvPr/>
          </p:nvGrpSpPr>
          <p:grpSpPr>
            <a:xfrm>
              <a:off x="4869455" y="2691676"/>
              <a:ext cx="1013897" cy="398961"/>
              <a:chOff x="4012057" y="3451825"/>
              <a:chExt cx="1612175" cy="634379"/>
            </a:xfrm>
          </p:grpSpPr>
          <p:sp>
            <p:nvSpPr>
              <p:cNvPr id="4987" name="Google Shape;4987;p75"/>
              <p:cNvSpPr/>
              <p:nvPr/>
            </p:nvSpPr>
            <p:spPr>
              <a:xfrm>
                <a:off x="505903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988" name="Google Shape;4988;p75"/>
              <p:cNvSpPr/>
              <p:nvPr/>
            </p:nvSpPr>
            <p:spPr>
              <a:xfrm rot="10799079">
                <a:off x="4012507" y="3933353"/>
                <a:ext cx="1119600" cy="15270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89" name="Google Shape;4989;p75"/>
            <p:cNvGrpSpPr/>
            <p:nvPr/>
          </p:nvGrpSpPr>
          <p:grpSpPr>
            <a:xfrm>
              <a:off x="4276937" y="2155961"/>
              <a:ext cx="651965" cy="891358"/>
              <a:chOff x="3069908" y="2599997"/>
              <a:chExt cx="1036675" cy="1417328"/>
            </a:xfrm>
          </p:grpSpPr>
          <p:sp>
            <p:nvSpPr>
              <p:cNvPr id="4990" name="Google Shape;4990;p75"/>
              <p:cNvSpPr/>
              <p:nvPr/>
            </p:nvSpPr>
            <p:spPr>
              <a:xfrm>
                <a:off x="354138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991" name="Google Shape;4991;p75"/>
              <p:cNvSpPr/>
              <p:nvPr/>
            </p:nvSpPr>
            <p:spPr>
              <a:xfrm rot="-6478717">
                <a:off x="2755922" y="3079191"/>
                <a:ext cx="1119672" cy="15341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92" name="Google Shape;4992;p75"/>
            <p:cNvGrpSpPr/>
            <p:nvPr/>
          </p:nvGrpSpPr>
          <p:grpSpPr>
            <a:xfrm>
              <a:off x="5054918" y="1201875"/>
              <a:ext cx="999548" cy="602711"/>
              <a:chOff x="4306958" y="1082925"/>
              <a:chExt cx="1589359" cy="958358"/>
            </a:xfrm>
          </p:grpSpPr>
          <p:sp>
            <p:nvSpPr>
              <p:cNvPr id="4993" name="Google Shape;4993;p75"/>
              <p:cNvSpPr/>
              <p:nvPr/>
            </p:nvSpPr>
            <p:spPr>
              <a:xfrm>
                <a:off x="4306958" y="1082925"/>
                <a:ext cx="565200" cy="5655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994" name="Google Shape;4994;p75"/>
              <p:cNvSpPr/>
              <p:nvPr/>
            </p:nvSpPr>
            <p:spPr>
              <a:xfrm rot="2159678">
                <a:off x="4838902" y="1574444"/>
                <a:ext cx="1119431" cy="152476"/>
              </a:xfrm>
              <a:prstGeom prst="rightArrow">
                <a:avLst>
                  <a:gd fmla="val 25514" name="adj1"/>
                  <a:gd fmla="val 64322"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95" name="Google Shape;4995;p75"/>
            <p:cNvGrpSpPr/>
            <p:nvPr/>
          </p:nvGrpSpPr>
          <p:grpSpPr>
            <a:xfrm>
              <a:off x="4249973" y="1303451"/>
              <a:ext cx="799317" cy="841334"/>
              <a:chOff x="3027033" y="1244439"/>
              <a:chExt cx="1270977" cy="1337786"/>
            </a:xfrm>
          </p:grpSpPr>
          <p:sp>
            <p:nvSpPr>
              <p:cNvPr id="4996" name="Google Shape;4996;p75"/>
              <p:cNvSpPr/>
              <p:nvPr/>
            </p:nvSpPr>
            <p:spPr>
              <a:xfrm>
                <a:off x="3027033"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997" name="Google Shape;4997;p75"/>
              <p:cNvSpPr/>
              <p:nvPr/>
            </p:nvSpPr>
            <p:spPr>
              <a:xfrm rot="-2159137">
                <a:off x="3240473" y="1559002"/>
                <a:ext cx="1119673" cy="15327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998" name="Google Shape;4998;p75"/>
          <p:cNvGrpSpPr/>
          <p:nvPr/>
        </p:nvGrpSpPr>
        <p:grpSpPr>
          <a:xfrm>
            <a:off x="4072551" y="2058137"/>
            <a:ext cx="750769" cy="683784"/>
            <a:chOff x="4204684" y="2104422"/>
            <a:chExt cx="699822" cy="637382"/>
          </a:xfrm>
        </p:grpSpPr>
        <p:grpSp>
          <p:nvGrpSpPr>
            <p:cNvPr id="4999" name="Google Shape;4999;p75"/>
            <p:cNvGrpSpPr/>
            <p:nvPr/>
          </p:nvGrpSpPr>
          <p:grpSpPr>
            <a:xfrm>
              <a:off x="4204684" y="2430067"/>
              <a:ext cx="342957" cy="311738"/>
              <a:chOff x="4204684" y="2430067"/>
              <a:chExt cx="342957" cy="311738"/>
            </a:xfrm>
          </p:grpSpPr>
          <p:sp>
            <p:nvSpPr>
              <p:cNvPr id="5000" name="Google Shape;5000;p75"/>
              <p:cNvSpPr/>
              <p:nvPr/>
            </p:nvSpPr>
            <p:spPr>
              <a:xfrm>
                <a:off x="4235882" y="2430067"/>
                <a:ext cx="311759" cy="311738"/>
              </a:xfrm>
              <a:custGeom>
                <a:rect b="b" l="l" r="r" t="t"/>
                <a:pathLst>
                  <a:path extrusionOk="0" h="8384" w="8384">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1" name="Google Shape;5001;p75"/>
              <p:cNvSpPr/>
              <p:nvPr/>
            </p:nvSpPr>
            <p:spPr>
              <a:xfrm>
                <a:off x="4204684" y="2558309"/>
                <a:ext cx="117839" cy="117794"/>
              </a:xfrm>
              <a:custGeom>
                <a:rect b="b" l="l" r="r" t="t"/>
                <a:pathLst>
                  <a:path extrusionOk="0" h="3168" w="3169">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02" name="Google Shape;5002;p75"/>
            <p:cNvGrpSpPr/>
            <p:nvPr/>
          </p:nvGrpSpPr>
          <p:grpSpPr>
            <a:xfrm>
              <a:off x="4561586" y="2430067"/>
              <a:ext cx="342920" cy="311738"/>
              <a:chOff x="4561586" y="2430067"/>
              <a:chExt cx="342920" cy="311738"/>
            </a:xfrm>
          </p:grpSpPr>
          <p:sp>
            <p:nvSpPr>
              <p:cNvPr id="5003" name="Google Shape;5003;p75"/>
              <p:cNvSpPr/>
              <p:nvPr/>
            </p:nvSpPr>
            <p:spPr>
              <a:xfrm>
                <a:off x="4561586" y="2430067"/>
                <a:ext cx="311759" cy="311738"/>
              </a:xfrm>
              <a:custGeom>
                <a:rect b="b" l="l" r="r" t="t"/>
                <a:pathLst>
                  <a:path extrusionOk="0" h="8384" w="8384">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4" name="Google Shape;5004;p75"/>
              <p:cNvSpPr/>
              <p:nvPr/>
            </p:nvSpPr>
            <p:spPr>
              <a:xfrm>
                <a:off x="4786741" y="2558309"/>
                <a:ext cx="117765" cy="117794"/>
              </a:xfrm>
              <a:custGeom>
                <a:rect b="b" l="l" r="r" t="t"/>
                <a:pathLst>
                  <a:path extrusionOk="0" h="3168" w="3167">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05" name="Google Shape;5005;p75"/>
            <p:cNvGrpSpPr/>
            <p:nvPr/>
          </p:nvGrpSpPr>
          <p:grpSpPr>
            <a:xfrm>
              <a:off x="4561586" y="2104422"/>
              <a:ext cx="342920" cy="311738"/>
              <a:chOff x="4561586" y="2104422"/>
              <a:chExt cx="342920" cy="311738"/>
            </a:xfrm>
          </p:grpSpPr>
          <p:sp>
            <p:nvSpPr>
              <p:cNvPr id="5006" name="Google Shape;5006;p75"/>
              <p:cNvSpPr/>
              <p:nvPr/>
            </p:nvSpPr>
            <p:spPr>
              <a:xfrm>
                <a:off x="4561586" y="2104422"/>
                <a:ext cx="311722" cy="311738"/>
              </a:xfrm>
              <a:custGeom>
                <a:rect b="b" l="l" r="r" t="t"/>
                <a:pathLst>
                  <a:path extrusionOk="0" h="8384" w="8383">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7" name="Google Shape;5007;p75"/>
              <p:cNvSpPr/>
              <p:nvPr/>
            </p:nvSpPr>
            <p:spPr>
              <a:xfrm>
                <a:off x="4786741" y="2170087"/>
                <a:ext cx="117765" cy="117757"/>
              </a:xfrm>
              <a:custGeom>
                <a:rect b="b" l="l" r="r" t="t"/>
                <a:pathLst>
                  <a:path extrusionOk="0" h="3167" w="3167">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08" name="Google Shape;5008;p75"/>
            <p:cNvGrpSpPr/>
            <p:nvPr/>
          </p:nvGrpSpPr>
          <p:grpSpPr>
            <a:xfrm>
              <a:off x="4204684" y="2104422"/>
              <a:ext cx="342957" cy="311664"/>
              <a:chOff x="4204684" y="2104422"/>
              <a:chExt cx="342957" cy="311664"/>
            </a:xfrm>
          </p:grpSpPr>
          <p:sp>
            <p:nvSpPr>
              <p:cNvPr id="5009" name="Google Shape;5009;p75"/>
              <p:cNvSpPr/>
              <p:nvPr/>
            </p:nvSpPr>
            <p:spPr>
              <a:xfrm>
                <a:off x="4235882" y="2104422"/>
                <a:ext cx="311759" cy="311664"/>
              </a:xfrm>
              <a:custGeom>
                <a:rect b="b" l="l" r="r" t="t"/>
                <a:pathLst>
                  <a:path extrusionOk="0" h="8382" w="8384">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0" name="Google Shape;5010;p75"/>
              <p:cNvSpPr/>
              <p:nvPr/>
            </p:nvSpPr>
            <p:spPr>
              <a:xfrm>
                <a:off x="4204684" y="2170087"/>
                <a:ext cx="117839" cy="117757"/>
              </a:xfrm>
              <a:custGeom>
                <a:rect b="b" l="l" r="r" t="t"/>
                <a:pathLst>
                  <a:path extrusionOk="0" h="3167" w="3169">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011" name="Google Shape;5011;p75"/>
          <p:cNvGrpSpPr/>
          <p:nvPr/>
        </p:nvGrpSpPr>
        <p:grpSpPr>
          <a:xfrm>
            <a:off x="5536984" y="1171351"/>
            <a:ext cx="660591" cy="688867"/>
            <a:chOff x="5830645" y="1267368"/>
            <a:chExt cx="530340" cy="553040"/>
          </a:xfrm>
        </p:grpSpPr>
        <p:sp>
          <p:nvSpPr>
            <p:cNvPr id="5012" name="Google Shape;5012;p75"/>
            <p:cNvSpPr/>
            <p:nvPr/>
          </p:nvSpPr>
          <p:spPr>
            <a:xfrm>
              <a:off x="5994669" y="1442730"/>
              <a:ext cx="202317" cy="202342"/>
            </a:xfrm>
            <a:custGeom>
              <a:rect b="b" l="l" r="r" t="t"/>
              <a:pathLst>
                <a:path extrusionOk="0" h="7942" w="7941">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13" name="Google Shape;5013;p75"/>
            <p:cNvGrpSpPr/>
            <p:nvPr/>
          </p:nvGrpSpPr>
          <p:grpSpPr>
            <a:xfrm>
              <a:off x="5830645" y="1267368"/>
              <a:ext cx="259743" cy="269909"/>
              <a:chOff x="5830645" y="1267368"/>
              <a:chExt cx="259743" cy="269909"/>
            </a:xfrm>
          </p:grpSpPr>
          <p:sp>
            <p:nvSpPr>
              <p:cNvPr id="5014" name="Google Shape;5014;p75"/>
              <p:cNvSpPr/>
              <p:nvPr/>
            </p:nvSpPr>
            <p:spPr>
              <a:xfrm>
                <a:off x="5830645" y="1304897"/>
                <a:ext cx="259743" cy="232380"/>
              </a:xfrm>
              <a:custGeom>
                <a:rect b="b" l="l" r="r" t="t"/>
                <a:pathLst>
                  <a:path extrusionOk="0" h="9121" w="10195">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5" name="Google Shape;5015;p75"/>
              <p:cNvSpPr/>
              <p:nvPr/>
            </p:nvSpPr>
            <p:spPr>
              <a:xfrm>
                <a:off x="5922950" y="1267368"/>
                <a:ext cx="75057" cy="75057"/>
              </a:xfrm>
              <a:custGeom>
                <a:rect b="b" l="l" r="r" t="t"/>
                <a:pathLst>
                  <a:path extrusionOk="0" h="2946" w="2946">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16" name="Google Shape;5016;p75"/>
            <p:cNvGrpSpPr/>
            <p:nvPr/>
          </p:nvGrpSpPr>
          <p:grpSpPr>
            <a:xfrm>
              <a:off x="6101293" y="1267368"/>
              <a:ext cx="259692" cy="269909"/>
              <a:chOff x="6101293" y="1267368"/>
              <a:chExt cx="259692" cy="269909"/>
            </a:xfrm>
          </p:grpSpPr>
          <p:sp>
            <p:nvSpPr>
              <p:cNvPr id="5017" name="Google Shape;5017;p75"/>
              <p:cNvSpPr/>
              <p:nvPr/>
            </p:nvSpPr>
            <p:spPr>
              <a:xfrm>
                <a:off x="6101293" y="1304897"/>
                <a:ext cx="259692" cy="232380"/>
              </a:xfrm>
              <a:custGeom>
                <a:rect b="b" l="l" r="r" t="t"/>
                <a:pathLst>
                  <a:path extrusionOk="0" h="9121" w="10193">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8" name="Google Shape;5018;p75"/>
              <p:cNvSpPr/>
              <p:nvPr/>
            </p:nvSpPr>
            <p:spPr>
              <a:xfrm>
                <a:off x="6193623" y="1267368"/>
                <a:ext cx="75031" cy="75057"/>
              </a:xfrm>
              <a:custGeom>
                <a:rect b="b" l="l" r="r" t="t"/>
                <a:pathLst>
                  <a:path extrusionOk="0" h="2946" w="2945">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19" name="Google Shape;5019;p75"/>
            <p:cNvGrpSpPr/>
            <p:nvPr/>
          </p:nvGrpSpPr>
          <p:grpSpPr>
            <a:xfrm>
              <a:off x="5830645" y="1550500"/>
              <a:ext cx="259692" cy="269909"/>
              <a:chOff x="5830645" y="1550500"/>
              <a:chExt cx="259692" cy="269909"/>
            </a:xfrm>
          </p:grpSpPr>
          <p:sp>
            <p:nvSpPr>
              <p:cNvPr id="5020" name="Google Shape;5020;p75"/>
              <p:cNvSpPr/>
              <p:nvPr/>
            </p:nvSpPr>
            <p:spPr>
              <a:xfrm>
                <a:off x="5830645" y="1550500"/>
                <a:ext cx="259692" cy="232406"/>
              </a:xfrm>
              <a:custGeom>
                <a:rect b="b" l="l" r="r" t="t"/>
                <a:pathLst>
                  <a:path extrusionOk="0" h="9122" w="10193">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1" name="Google Shape;5021;p75"/>
              <p:cNvSpPr/>
              <p:nvPr/>
            </p:nvSpPr>
            <p:spPr>
              <a:xfrm>
                <a:off x="5922950" y="1745352"/>
                <a:ext cx="75057" cy="75057"/>
              </a:xfrm>
              <a:custGeom>
                <a:rect b="b" l="l" r="r" t="t"/>
                <a:pathLst>
                  <a:path extrusionOk="0" h="2946" w="2946">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22" name="Google Shape;5022;p75"/>
            <p:cNvGrpSpPr/>
            <p:nvPr/>
          </p:nvGrpSpPr>
          <p:grpSpPr>
            <a:xfrm>
              <a:off x="6101293" y="1550500"/>
              <a:ext cx="259692" cy="269909"/>
              <a:chOff x="6101293" y="1550500"/>
              <a:chExt cx="259692" cy="269909"/>
            </a:xfrm>
          </p:grpSpPr>
          <p:sp>
            <p:nvSpPr>
              <p:cNvPr id="5023" name="Google Shape;5023;p75"/>
              <p:cNvSpPr/>
              <p:nvPr/>
            </p:nvSpPr>
            <p:spPr>
              <a:xfrm>
                <a:off x="6101293" y="1550500"/>
                <a:ext cx="259692" cy="232406"/>
              </a:xfrm>
              <a:custGeom>
                <a:rect b="b" l="l" r="r" t="t"/>
                <a:pathLst>
                  <a:path extrusionOk="0" h="9122" w="10193">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4" name="Google Shape;5024;p75"/>
              <p:cNvSpPr/>
              <p:nvPr/>
            </p:nvSpPr>
            <p:spPr>
              <a:xfrm>
                <a:off x="6193623" y="1745352"/>
                <a:ext cx="75031" cy="75057"/>
              </a:xfrm>
              <a:custGeom>
                <a:rect b="b" l="l" r="r" t="t"/>
                <a:pathLst>
                  <a:path extrusionOk="0" h="2946" w="2945">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025" name="Google Shape;5025;p75"/>
          <p:cNvGrpSpPr/>
          <p:nvPr/>
        </p:nvGrpSpPr>
        <p:grpSpPr>
          <a:xfrm>
            <a:off x="739138" y="2061810"/>
            <a:ext cx="697154" cy="679574"/>
            <a:chOff x="2679875" y="2361475"/>
            <a:chExt cx="780425" cy="760575"/>
          </a:xfrm>
        </p:grpSpPr>
        <p:sp>
          <p:nvSpPr>
            <p:cNvPr id="5026" name="Google Shape;5026;p75"/>
            <p:cNvSpPr/>
            <p:nvPr/>
          </p:nvSpPr>
          <p:spPr>
            <a:xfrm>
              <a:off x="2812050" y="2361475"/>
              <a:ext cx="516050" cy="266400"/>
            </a:xfrm>
            <a:custGeom>
              <a:rect b="b" l="l" r="r" t="t"/>
              <a:pathLst>
                <a:path extrusionOk="0" h="10656" w="20642">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7" name="Google Shape;5027;p75"/>
            <p:cNvSpPr/>
            <p:nvPr/>
          </p:nvSpPr>
          <p:spPr>
            <a:xfrm>
              <a:off x="3082750" y="2645625"/>
              <a:ext cx="377550" cy="476425"/>
            </a:xfrm>
            <a:custGeom>
              <a:rect b="b" l="l" r="r" t="t"/>
              <a:pathLst>
                <a:path extrusionOk="0" h="19057" w="15102">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8" name="Google Shape;5028;p75"/>
            <p:cNvSpPr/>
            <p:nvPr/>
          </p:nvSpPr>
          <p:spPr>
            <a:xfrm>
              <a:off x="3082750" y="2605975"/>
              <a:ext cx="244675" cy="231900"/>
            </a:xfrm>
            <a:custGeom>
              <a:rect b="b" l="l" r="r" t="t"/>
              <a:pathLst>
                <a:path extrusionOk="0" h="9276" w="9787">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9" name="Google Shape;5029;p75"/>
            <p:cNvSpPr/>
            <p:nvPr/>
          </p:nvSpPr>
          <p:spPr>
            <a:xfrm>
              <a:off x="2679875" y="2645625"/>
              <a:ext cx="377575" cy="476425"/>
            </a:xfrm>
            <a:custGeom>
              <a:rect b="b" l="l" r="r" t="t"/>
              <a:pathLst>
                <a:path extrusionOk="0" h="19057" w="15103">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0" name="Google Shape;5030;p75"/>
            <p:cNvSpPr/>
            <p:nvPr/>
          </p:nvSpPr>
          <p:spPr>
            <a:xfrm>
              <a:off x="2812775" y="2605975"/>
              <a:ext cx="244675" cy="231900"/>
            </a:xfrm>
            <a:custGeom>
              <a:rect b="b" l="l" r="r" t="t"/>
              <a:pathLst>
                <a:path extrusionOk="0" h="9276" w="9787">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1" name="Google Shape;5031;p75"/>
            <p:cNvSpPr/>
            <p:nvPr/>
          </p:nvSpPr>
          <p:spPr>
            <a:xfrm>
              <a:off x="2944250" y="2859150"/>
              <a:ext cx="251675" cy="226375"/>
            </a:xfrm>
            <a:custGeom>
              <a:rect b="b" l="l" r="r" t="t"/>
              <a:pathLst>
                <a:path extrusionOk="0" h="9055" w="10067">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32" name="Google Shape;5032;p75"/>
          <p:cNvGrpSpPr/>
          <p:nvPr/>
        </p:nvGrpSpPr>
        <p:grpSpPr>
          <a:xfrm>
            <a:off x="3138297" y="1171402"/>
            <a:ext cx="735829" cy="684547"/>
            <a:chOff x="3351965" y="1148808"/>
            <a:chExt cx="750770" cy="698375"/>
          </a:xfrm>
        </p:grpSpPr>
        <p:grpSp>
          <p:nvGrpSpPr>
            <p:cNvPr id="5033" name="Google Shape;5033;p75"/>
            <p:cNvGrpSpPr/>
            <p:nvPr/>
          </p:nvGrpSpPr>
          <p:grpSpPr>
            <a:xfrm>
              <a:off x="3586796" y="1148808"/>
              <a:ext cx="294857" cy="286830"/>
              <a:chOff x="3750225" y="1774000"/>
              <a:chExt cx="149575" cy="145525"/>
            </a:xfrm>
          </p:grpSpPr>
          <p:sp>
            <p:nvSpPr>
              <p:cNvPr id="5034" name="Google Shape;5034;p75"/>
              <p:cNvSpPr/>
              <p:nvPr/>
            </p:nvSpPr>
            <p:spPr>
              <a:xfrm>
                <a:off x="3750225" y="1774000"/>
                <a:ext cx="149575" cy="145525"/>
              </a:xfrm>
              <a:custGeom>
                <a:rect b="b" l="l" r="r" t="t"/>
                <a:pathLst>
                  <a:path extrusionOk="0" h="5821" w="5983">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5" name="Google Shape;5035;p75"/>
              <p:cNvSpPr/>
              <p:nvPr/>
            </p:nvSpPr>
            <p:spPr>
              <a:xfrm>
                <a:off x="3776075" y="1794931"/>
                <a:ext cx="82600" cy="78800"/>
              </a:xfrm>
              <a:custGeom>
                <a:rect b="b" l="l" r="r" t="t"/>
                <a:pathLst>
                  <a:path extrusionOk="0" h="3152" w="3304">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36" name="Google Shape;5036;p75"/>
            <p:cNvGrpSpPr/>
            <p:nvPr/>
          </p:nvGrpSpPr>
          <p:grpSpPr>
            <a:xfrm>
              <a:off x="3779245" y="1375768"/>
              <a:ext cx="323490" cy="286978"/>
              <a:chOff x="3847850" y="1889150"/>
              <a:chExt cx="164100" cy="145600"/>
            </a:xfrm>
          </p:grpSpPr>
          <p:sp>
            <p:nvSpPr>
              <p:cNvPr id="5037" name="Google Shape;5037;p75"/>
              <p:cNvSpPr/>
              <p:nvPr/>
            </p:nvSpPr>
            <p:spPr>
              <a:xfrm>
                <a:off x="3847850" y="1889150"/>
                <a:ext cx="164100" cy="145600"/>
              </a:xfrm>
              <a:custGeom>
                <a:rect b="b" l="l" r="r" t="t"/>
                <a:pathLst>
                  <a:path extrusionOk="0" h="5824" w="6564">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8" name="Google Shape;5038;p75"/>
              <p:cNvSpPr/>
              <p:nvPr/>
            </p:nvSpPr>
            <p:spPr>
              <a:xfrm>
                <a:off x="3887875" y="1912456"/>
                <a:ext cx="89450" cy="78700"/>
              </a:xfrm>
              <a:custGeom>
                <a:rect b="b" l="l" r="r" t="t"/>
                <a:pathLst>
                  <a:path extrusionOk="0" h="3148" w="3578">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39" name="Google Shape;5039;p75"/>
            <p:cNvGrpSpPr/>
            <p:nvPr/>
          </p:nvGrpSpPr>
          <p:grpSpPr>
            <a:xfrm>
              <a:off x="3351965" y="1330435"/>
              <a:ext cx="295449" cy="285401"/>
              <a:chOff x="3631100" y="1866150"/>
              <a:chExt cx="149875" cy="144800"/>
            </a:xfrm>
          </p:grpSpPr>
          <p:sp>
            <p:nvSpPr>
              <p:cNvPr id="5040" name="Google Shape;5040;p75"/>
              <p:cNvSpPr/>
              <p:nvPr/>
            </p:nvSpPr>
            <p:spPr>
              <a:xfrm>
                <a:off x="3631100" y="1866150"/>
                <a:ext cx="149875" cy="144800"/>
              </a:xfrm>
              <a:custGeom>
                <a:rect b="b" l="l" r="r" t="t"/>
                <a:pathLst>
                  <a:path extrusionOk="0" h="5792" w="5995">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1" name="Google Shape;5041;p75"/>
              <p:cNvSpPr/>
              <p:nvPr/>
            </p:nvSpPr>
            <p:spPr>
              <a:xfrm>
                <a:off x="3654725" y="1907806"/>
                <a:ext cx="86575" cy="78800"/>
              </a:xfrm>
              <a:custGeom>
                <a:rect b="b" l="l" r="r" t="t"/>
                <a:pathLst>
                  <a:path extrusionOk="0" h="3152" w="3463">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42" name="Google Shape;5042;p75"/>
            <p:cNvGrpSpPr/>
            <p:nvPr/>
          </p:nvGrpSpPr>
          <p:grpSpPr>
            <a:xfrm>
              <a:off x="3548208" y="1560352"/>
              <a:ext cx="294808" cy="286830"/>
              <a:chOff x="3730650" y="1982800"/>
              <a:chExt cx="149550" cy="145525"/>
            </a:xfrm>
          </p:grpSpPr>
          <p:sp>
            <p:nvSpPr>
              <p:cNvPr id="5043" name="Google Shape;5043;p75"/>
              <p:cNvSpPr/>
              <p:nvPr/>
            </p:nvSpPr>
            <p:spPr>
              <a:xfrm>
                <a:off x="3730650" y="1982800"/>
                <a:ext cx="149550" cy="145525"/>
              </a:xfrm>
              <a:custGeom>
                <a:rect b="b" l="l" r="r" t="t"/>
                <a:pathLst>
                  <a:path extrusionOk="0" h="5821" w="5982">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4" name="Google Shape;5044;p75"/>
              <p:cNvSpPr/>
              <p:nvPr/>
            </p:nvSpPr>
            <p:spPr>
              <a:xfrm>
                <a:off x="3771925" y="2027231"/>
                <a:ext cx="86575" cy="78750"/>
              </a:xfrm>
              <a:custGeom>
                <a:rect b="b" l="l" r="r" t="t"/>
                <a:pathLst>
                  <a:path extrusionOk="0" h="3150" w="3463">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045" name="Google Shape;5045;p75"/>
          <p:cNvGrpSpPr/>
          <p:nvPr/>
        </p:nvGrpSpPr>
        <p:grpSpPr>
          <a:xfrm>
            <a:off x="7639949" y="1171356"/>
            <a:ext cx="804565" cy="677795"/>
            <a:chOff x="7636443" y="1204988"/>
            <a:chExt cx="804565" cy="677795"/>
          </a:xfrm>
        </p:grpSpPr>
        <p:grpSp>
          <p:nvGrpSpPr>
            <p:cNvPr id="5046" name="Google Shape;5046;p75"/>
            <p:cNvGrpSpPr/>
            <p:nvPr/>
          </p:nvGrpSpPr>
          <p:grpSpPr>
            <a:xfrm>
              <a:off x="7636443" y="1509705"/>
              <a:ext cx="804565" cy="373078"/>
              <a:chOff x="7636443" y="1509705"/>
              <a:chExt cx="804565" cy="373078"/>
            </a:xfrm>
          </p:grpSpPr>
          <p:sp>
            <p:nvSpPr>
              <p:cNvPr id="5047" name="Google Shape;5047;p75"/>
              <p:cNvSpPr/>
              <p:nvPr/>
            </p:nvSpPr>
            <p:spPr>
              <a:xfrm>
                <a:off x="7636443" y="1509705"/>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8" name="Google Shape;5048;p75"/>
              <p:cNvSpPr/>
              <p:nvPr/>
            </p:nvSpPr>
            <p:spPr>
              <a:xfrm>
                <a:off x="8398251" y="1667375"/>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49" name="Google Shape;5049;p75"/>
            <p:cNvGrpSpPr/>
            <p:nvPr/>
          </p:nvGrpSpPr>
          <p:grpSpPr>
            <a:xfrm>
              <a:off x="7636443" y="1408133"/>
              <a:ext cx="804565" cy="373078"/>
              <a:chOff x="7636443" y="1408133"/>
              <a:chExt cx="804565" cy="373078"/>
            </a:xfrm>
          </p:grpSpPr>
          <p:sp>
            <p:nvSpPr>
              <p:cNvPr id="5050" name="Google Shape;5050;p75"/>
              <p:cNvSpPr/>
              <p:nvPr/>
            </p:nvSpPr>
            <p:spPr>
              <a:xfrm>
                <a:off x="7636443" y="1408133"/>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1" name="Google Shape;5051;p75"/>
              <p:cNvSpPr/>
              <p:nvPr/>
            </p:nvSpPr>
            <p:spPr>
              <a:xfrm>
                <a:off x="8398251" y="1565802"/>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52" name="Google Shape;5052;p75"/>
            <p:cNvGrpSpPr/>
            <p:nvPr/>
          </p:nvGrpSpPr>
          <p:grpSpPr>
            <a:xfrm>
              <a:off x="7636443" y="1306560"/>
              <a:ext cx="804565" cy="373078"/>
              <a:chOff x="7636443" y="1306560"/>
              <a:chExt cx="804565" cy="373078"/>
            </a:xfrm>
          </p:grpSpPr>
          <p:sp>
            <p:nvSpPr>
              <p:cNvPr id="5053" name="Google Shape;5053;p75"/>
              <p:cNvSpPr/>
              <p:nvPr/>
            </p:nvSpPr>
            <p:spPr>
              <a:xfrm>
                <a:off x="7636443" y="1306560"/>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4" name="Google Shape;5054;p75"/>
              <p:cNvSpPr/>
              <p:nvPr/>
            </p:nvSpPr>
            <p:spPr>
              <a:xfrm>
                <a:off x="8398251" y="1464230"/>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55" name="Google Shape;5055;p75"/>
            <p:cNvGrpSpPr/>
            <p:nvPr/>
          </p:nvGrpSpPr>
          <p:grpSpPr>
            <a:xfrm>
              <a:off x="7636443" y="1204988"/>
              <a:ext cx="804565" cy="373078"/>
              <a:chOff x="7636443" y="1204988"/>
              <a:chExt cx="804565" cy="373078"/>
            </a:xfrm>
          </p:grpSpPr>
          <p:sp>
            <p:nvSpPr>
              <p:cNvPr id="5056" name="Google Shape;5056;p75"/>
              <p:cNvSpPr/>
              <p:nvPr/>
            </p:nvSpPr>
            <p:spPr>
              <a:xfrm>
                <a:off x="7636443" y="1204988"/>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7" name="Google Shape;5057;p75"/>
              <p:cNvSpPr/>
              <p:nvPr/>
            </p:nvSpPr>
            <p:spPr>
              <a:xfrm>
                <a:off x="8398251" y="1362658"/>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058" name="Google Shape;5058;p75"/>
          <p:cNvGrpSpPr/>
          <p:nvPr/>
        </p:nvGrpSpPr>
        <p:grpSpPr>
          <a:xfrm>
            <a:off x="4978796" y="2078771"/>
            <a:ext cx="661339" cy="661188"/>
            <a:chOff x="3990000" y="975400"/>
            <a:chExt cx="3934200" cy="3933300"/>
          </a:xfrm>
        </p:grpSpPr>
        <p:sp>
          <p:nvSpPr>
            <p:cNvPr id="5059" name="Google Shape;5059;p75"/>
            <p:cNvSpPr/>
            <p:nvPr/>
          </p:nvSpPr>
          <p:spPr>
            <a:xfrm>
              <a:off x="3990000" y="975400"/>
              <a:ext cx="3934200" cy="39333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0" name="Google Shape;5060;p75"/>
            <p:cNvSpPr/>
            <p:nvPr/>
          </p:nvSpPr>
          <p:spPr>
            <a:xfrm>
              <a:off x="4346550" y="1331800"/>
              <a:ext cx="3221100" cy="32205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1" name="Google Shape;5061;p75"/>
            <p:cNvSpPr/>
            <p:nvPr/>
          </p:nvSpPr>
          <p:spPr>
            <a:xfrm>
              <a:off x="4786800" y="1771750"/>
              <a:ext cx="2340600" cy="23406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2" name="Google Shape;5062;p75"/>
            <p:cNvSpPr/>
            <p:nvPr/>
          </p:nvSpPr>
          <p:spPr>
            <a:xfrm>
              <a:off x="5218650" y="2203450"/>
              <a:ext cx="1476900" cy="14772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63" name="Google Shape;5063;p75"/>
          <p:cNvGrpSpPr/>
          <p:nvPr/>
        </p:nvGrpSpPr>
        <p:grpSpPr>
          <a:xfrm>
            <a:off x="6622444" y="2057409"/>
            <a:ext cx="868881" cy="684241"/>
            <a:chOff x="6598259" y="2078634"/>
            <a:chExt cx="868881" cy="684241"/>
          </a:xfrm>
        </p:grpSpPr>
        <p:sp>
          <p:nvSpPr>
            <p:cNvPr id="5064" name="Google Shape;5064;p75"/>
            <p:cNvSpPr/>
            <p:nvPr/>
          </p:nvSpPr>
          <p:spPr>
            <a:xfrm>
              <a:off x="7165957" y="2159753"/>
              <a:ext cx="286185" cy="107120"/>
            </a:xfrm>
            <a:custGeom>
              <a:rect b="b" l="l" r="r" t="t"/>
              <a:pathLst>
                <a:path extrusionOk="0" h="18156" w="48506">
                  <a:moveTo>
                    <a:pt x="1" y="1"/>
                  </a:moveTo>
                  <a:lnTo>
                    <a:pt x="1" y="18156"/>
                  </a:lnTo>
                  <a:lnTo>
                    <a:pt x="48506" y="18156"/>
                  </a:lnTo>
                  <a:lnTo>
                    <a:pt x="48506" y="1"/>
                  </a:ln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5" name="Google Shape;5065;p75"/>
            <p:cNvSpPr/>
            <p:nvPr/>
          </p:nvSpPr>
          <p:spPr>
            <a:xfrm>
              <a:off x="7085764" y="2536793"/>
              <a:ext cx="349475" cy="107120"/>
            </a:xfrm>
            <a:custGeom>
              <a:rect b="b" l="l" r="r" t="t"/>
              <a:pathLst>
                <a:path extrusionOk="0" h="18156" w="59233">
                  <a:moveTo>
                    <a:pt x="1" y="1"/>
                  </a:moveTo>
                  <a:lnTo>
                    <a:pt x="1" y="18156"/>
                  </a:lnTo>
                  <a:lnTo>
                    <a:pt x="59233" y="18156"/>
                  </a:lnTo>
                  <a:lnTo>
                    <a:pt x="59233" y="1"/>
                  </a:ln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6" name="Google Shape;5066;p75"/>
            <p:cNvSpPr/>
            <p:nvPr/>
          </p:nvSpPr>
          <p:spPr>
            <a:xfrm>
              <a:off x="6598259" y="2195183"/>
              <a:ext cx="271241" cy="107120"/>
            </a:xfrm>
            <a:custGeom>
              <a:rect b="b" l="l" r="r" t="t"/>
              <a:pathLst>
                <a:path extrusionOk="0" h="18156" w="45973">
                  <a:moveTo>
                    <a:pt x="1" y="0"/>
                  </a:moveTo>
                  <a:lnTo>
                    <a:pt x="1" y="18156"/>
                  </a:lnTo>
                  <a:lnTo>
                    <a:pt x="45972" y="18156"/>
                  </a:lnTo>
                  <a:lnTo>
                    <a:pt x="45972" y="0"/>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7" name="Google Shape;5067;p75"/>
            <p:cNvSpPr/>
            <p:nvPr/>
          </p:nvSpPr>
          <p:spPr>
            <a:xfrm>
              <a:off x="6604064" y="2370778"/>
              <a:ext cx="358696" cy="107126"/>
            </a:xfrm>
            <a:custGeom>
              <a:rect b="b" l="l" r="r" t="t"/>
              <a:pathLst>
                <a:path extrusionOk="0" h="18157" w="60796">
                  <a:moveTo>
                    <a:pt x="0" y="1"/>
                  </a:moveTo>
                  <a:lnTo>
                    <a:pt x="0" y="18156"/>
                  </a:lnTo>
                  <a:lnTo>
                    <a:pt x="60796" y="18156"/>
                  </a:lnTo>
                  <a:lnTo>
                    <a:pt x="60796" y="1"/>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8" name="Google Shape;5068;p75"/>
            <p:cNvSpPr/>
            <p:nvPr/>
          </p:nvSpPr>
          <p:spPr>
            <a:xfrm>
              <a:off x="6645158" y="2545743"/>
              <a:ext cx="358696" cy="109044"/>
            </a:xfrm>
            <a:custGeom>
              <a:rect b="b" l="l" r="r" t="t"/>
              <a:pathLst>
                <a:path extrusionOk="0" h="18482" w="60796">
                  <a:moveTo>
                    <a:pt x="1" y="0"/>
                  </a:moveTo>
                  <a:lnTo>
                    <a:pt x="1" y="18482"/>
                  </a:lnTo>
                  <a:lnTo>
                    <a:pt x="60796" y="18482"/>
                  </a:lnTo>
                  <a:lnTo>
                    <a:pt x="60796" y="0"/>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9" name="Google Shape;5069;p75"/>
            <p:cNvSpPr/>
            <p:nvPr/>
          </p:nvSpPr>
          <p:spPr>
            <a:xfrm>
              <a:off x="7155838" y="2352960"/>
              <a:ext cx="311302" cy="107120"/>
            </a:xfrm>
            <a:custGeom>
              <a:rect b="b" l="l" r="r" t="t"/>
              <a:pathLst>
                <a:path extrusionOk="0" h="18156" w="52763">
                  <a:moveTo>
                    <a:pt x="0" y="0"/>
                  </a:moveTo>
                  <a:lnTo>
                    <a:pt x="0" y="18155"/>
                  </a:lnTo>
                  <a:lnTo>
                    <a:pt x="52763" y="18155"/>
                  </a:lnTo>
                  <a:lnTo>
                    <a:pt x="52763" y="0"/>
                  </a:ln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70" name="Google Shape;5070;p75"/>
            <p:cNvGrpSpPr/>
            <p:nvPr/>
          </p:nvGrpSpPr>
          <p:grpSpPr>
            <a:xfrm>
              <a:off x="6808175" y="2078634"/>
              <a:ext cx="452229" cy="684241"/>
              <a:chOff x="6808175" y="2078634"/>
              <a:chExt cx="452229" cy="684241"/>
            </a:xfrm>
          </p:grpSpPr>
          <p:sp>
            <p:nvSpPr>
              <p:cNvPr id="5071" name="Google Shape;5071;p75"/>
              <p:cNvSpPr/>
              <p:nvPr/>
            </p:nvSpPr>
            <p:spPr>
              <a:xfrm>
                <a:off x="7165957" y="2159753"/>
                <a:ext cx="94447" cy="107120"/>
              </a:xfrm>
              <a:custGeom>
                <a:rect b="b" l="l" r="r" t="t"/>
                <a:pathLst>
                  <a:path extrusionOk="0" h="18156" w="16008">
                    <a:moveTo>
                      <a:pt x="1" y="1"/>
                    </a:moveTo>
                    <a:lnTo>
                      <a:pt x="1" y="18156"/>
                    </a:lnTo>
                    <a:lnTo>
                      <a:pt x="16007" y="18156"/>
                    </a:lnTo>
                    <a:cubicBezTo>
                      <a:pt x="15291" y="11568"/>
                      <a:pt x="12904" y="5350"/>
                      <a:pt x="90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2" name="Google Shape;5072;p75"/>
              <p:cNvSpPr/>
              <p:nvPr/>
            </p:nvSpPr>
            <p:spPr>
              <a:xfrm>
                <a:off x="7085764" y="2536793"/>
                <a:ext cx="61100" cy="107120"/>
              </a:xfrm>
              <a:custGeom>
                <a:rect b="b" l="l" r="r" t="t"/>
                <a:pathLst>
                  <a:path extrusionOk="0" h="18156" w="10356">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3" name="Google Shape;5073;p75"/>
              <p:cNvSpPr/>
              <p:nvPr/>
            </p:nvSpPr>
            <p:spPr>
              <a:xfrm>
                <a:off x="6808175" y="2195183"/>
                <a:ext cx="61325" cy="107120"/>
              </a:xfrm>
              <a:custGeom>
                <a:rect b="b" l="l" r="r" t="t"/>
                <a:pathLst>
                  <a:path extrusionOk="0" h="18156" w="10394">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4" name="Google Shape;5074;p75"/>
              <p:cNvSpPr/>
              <p:nvPr/>
            </p:nvSpPr>
            <p:spPr>
              <a:xfrm>
                <a:off x="6820441" y="2370778"/>
                <a:ext cx="142320" cy="107126"/>
              </a:xfrm>
              <a:custGeom>
                <a:rect b="b" l="l" r="r" t="t"/>
                <a:pathLst>
                  <a:path extrusionOk="0" h="18157" w="24122">
                    <a:moveTo>
                      <a:pt x="0" y="1"/>
                    </a:moveTo>
                    <a:cubicBezTo>
                      <a:pt x="1532" y="5312"/>
                      <a:pt x="4200" y="11690"/>
                      <a:pt x="8823" y="18156"/>
                    </a:cubicBezTo>
                    <a:lnTo>
                      <a:pt x="24122" y="18156"/>
                    </a:lnTo>
                    <a:lnTo>
                      <a:pt x="24122"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5" name="Google Shape;5075;p75"/>
              <p:cNvSpPr/>
              <p:nvPr/>
            </p:nvSpPr>
            <p:spPr>
              <a:xfrm>
                <a:off x="6929774" y="2545743"/>
                <a:ext cx="74092" cy="109044"/>
              </a:xfrm>
              <a:custGeom>
                <a:rect b="b" l="l" r="r" t="t"/>
                <a:pathLst>
                  <a:path extrusionOk="0" h="18482" w="12558">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6" name="Google Shape;5076;p75"/>
              <p:cNvSpPr/>
              <p:nvPr/>
            </p:nvSpPr>
            <p:spPr>
              <a:xfrm>
                <a:off x="7155838" y="2352960"/>
                <a:ext cx="98377" cy="107120"/>
              </a:xfrm>
              <a:custGeom>
                <a:rect b="b" l="l" r="r" t="t"/>
                <a:pathLst>
                  <a:path extrusionOk="0" h="18156" w="16674">
                    <a:moveTo>
                      <a:pt x="0" y="0"/>
                    </a:moveTo>
                    <a:lnTo>
                      <a:pt x="0" y="18155"/>
                    </a:lnTo>
                    <a:lnTo>
                      <a:pt x="9101" y="18155"/>
                    </a:lnTo>
                    <a:cubicBezTo>
                      <a:pt x="13299" y="11475"/>
                      <a:pt x="15509" y="5056"/>
                      <a:pt x="1667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77" name="Google Shape;5077;p75"/>
              <p:cNvGrpSpPr/>
              <p:nvPr/>
            </p:nvGrpSpPr>
            <p:grpSpPr>
              <a:xfrm>
                <a:off x="6821586" y="2078634"/>
                <a:ext cx="426871" cy="684241"/>
                <a:chOff x="6821586" y="2078634"/>
                <a:chExt cx="426871" cy="684241"/>
              </a:xfrm>
            </p:grpSpPr>
            <p:grpSp>
              <p:nvGrpSpPr>
                <p:cNvPr id="5078" name="Google Shape;5078;p75"/>
                <p:cNvGrpSpPr/>
                <p:nvPr/>
              </p:nvGrpSpPr>
              <p:grpSpPr>
                <a:xfrm>
                  <a:off x="6821586" y="2078634"/>
                  <a:ext cx="426871" cy="684241"/>
                  <a:chOff x="6821586" y="2078634"/>
                  <a:chExt cx="426871" cy="684241"/>
                </a:xfrm>
              </p:grpSpPr>
              <p:sp>
                <p:nvSpPr>
                  <p:cNvPr id="5079" name="Google Shape;5079;p75"/>
                  <p:cNvSpPr/>
                  <p:nvPr/>
                </p:nvSpPr>
                <p:spPr>
                  <a:xfrm>
                    <a:off x="6990036" y="2693797"/>
                    <a:ext cx="89963" cy="69077"/>
                  </a:xfrm>
                  <a:custGeom>
                    <a:rect b="b" l="l" r="r" t="t"/>
                    <a:pathLst>
                      <a:path extrusionOk="0" h="11708" w="15248">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0" name="Google Shape;5080;p75"/>
                  <p:cNvSpPr/>
                  <p:nvPr/>
                </p:nvSpPr>
                <p:spPr>
                  <a:xfrm>
                    <a:off x="6968649" y="2671926"/>
                    <a:ext cx="132738" cy="72712"/>
                  </a:xfrm>
                  <a:custGeom>
                    <a:rect b="b" l="l" r="r" t="t"/>
                    <a:pathLst>
                      <a:path extrusionOk="0" h="12324" w="22498">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1" name="Google Shape;5081;p75"/>
                  <p:cNvSpPr/>
                  <p:nvPr/>
                </p:nvSpPr>
                <p:spPr>
                  <a:xfrm>
                    <a:off x="6968649" y="2679891"/>
                    <a:ext cx="132738" cy="64747"/>
                  </a:xfrm>
                  <a:custGeom>
                    <a:rect b="b" l="l" r="r" t="t"/>
                    <a:pathLst>
                      <a:path extrusionOk="0" h="10974" w="22498">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2" name="Google Shape;5082;p75"/>
                  <p:cNvSpPr/>
                  <p:nvPr/>
                </p:nvSpPr>
                <p:spPr>
                  <a:xfrm>
                    <a:off x="6969091" y="2693467"/>
                    <a:ext cx="131729" cy="11765"/>
                  </a:xfrm>
                  <a:custGeom>
                    <a:rect b="b" l="l" r="r" t="t"/>
                    <a:pathLst>
                      <a:path extrusionOk="0" h="1994" w="22327">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3" name="Google Shape;5083;p75"/>
                  <p:cNvSpPr/>
                  <p:nvPr/>
                </p:nvSpPr>
                <p:spPr>
                  <a:xfrm>
                    <a:off x="6821586" y="2078634"/>
                    <a:ext cx="426871" cy="544694"/>
                  </a:xfrm>
                  <a:custGeom>
                    <a:rect b="b" l="l" r="r" t="t"/>
                    <a:pathLst>
                      <a:path extrusionOk="0" h="92321" w="72351">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4" name="Google Shape;5084;p75"/>
                  <p:cNvSpPr/>
                  <p:nvPr/>
                </p:nvSpPr>
                <p:spPr>
                  <a:xfrm>
                    <a:off x="6984514" y="2448953"/>
                    <a:ext cx="101008" cy="164409"/>
                  </a:xfrm>
                  <a:custGeom>
                    <a:rect b="b" l="l" r="r" t="t"/>
                    <a:pathLst>
                      <a:path extrusionOk="0" h="27866" w="17120">
                        <a:moveTo>
                          <a:pt x="1" y="0"/>
                        </a:moveTo>
                        <a:lnTo>
                          <a:pt x="4920" y="27866"/>
                        </a:lnTo>
                        <a:lnTo>
                          <a:pt x="12200" y="27866"/>
                        </a:lnTo>
                        <a:lnTo>
                          <a:pt x="17120" y="0"/>
                        </a:lnTo>
                        <a:close/>
                      </a:path>
                    </a:pathLst>
                  </a:custGeom>
                  <a:solidFill>
                    <a:srgbClr val="EDF1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5" name="Google Shape;5085;p75"/>
                  <p:cNvSpPr/>
                  <p:nvPr/>
                </p:nvSpPr>
                <p:spPr>
                  <a:xfrm>
                    <a:off x="6984514" y="2448953"/>
                    <a:ext cx="101008" cy="140963"/>
                  </a:xfrm>
                  <a:custGeom>
                    <a:rect b="b" l="l" r="r" t="t"/>
                    <a:pathLst>
                      <a:path extrusionOk="0" h="23892" w="17120">
                        <a:moveTo>
                          <a:pt x="1" y="0"/>
                        </a:moveTo>
                        <a:lnTo>
                          <a:pt x="4218" y="23891"/>
                        </a:lnTo>
                        <a:lnTo>
                          <a:pt x="12902" y="23891"/>
                        </a:lnTo>
                        <a:lnTo>
                          <a:pt x="1712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6" name="Google Shape;5086;p75"/>
                  <p:cNvSpPr/>
                  <p:nvPr/>
                </p:nvSpPr>
                <p:spPr>
                  <a:xfrm>
                    <a:off x="7012451" y="2607162"/>
                    <a:ext cx="45141" cy="6201"/>
                  </a:xfrm>
                  <a:custGeom>
                    <a:rect b="b" l="l" r="r" t="t"/>
                    <a:pathLst>
                      <a:path extrusionOk="0" h="1051" w="7651">
                        <a:moveTo>
                          <a:pt x="0" y="1"/>
                        </a:moveTo>
                        <a:lnTo>
                          <a:pt x="185" y="1051"/>
                        </a:lnTo>
                        <a:lnTo>
                          <a:pt x="7465" y="1051"/>
                        </a:lnTo>
                        <a:lnTo>
                          <a:pt x="765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7" name="Google Shape;5087;p75"/>
                  <p:cNvSpPr/>
                  <p:nvPr/>
                </p:nvSpPr>
                <p:spPr>
                  <a:xfrm>
                    <a:off x="6968649" y="2664244"/>
                    <a:ext cx="132738" cy="25199"/>
                  </a:xfrm>
                  <a:custGeom>
                    <a:rect b="b" l="l" r="r" t="t"/>
                    <a:pathLst>
                      <a:path extrusionOk="0" h="4271" w="22498">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8" name="Google Shape;5088;p75"/>
                  <p:cNvSpPr/>
                  <p:nvPr/>
                </p:nvSpPr>
                <p:spPr>
                  <a:xfrm>
                    <a:off x="6968649" y="2667389"/>
                    <a:ext cx="132738" cy="11776"/>
                  </a:xfrm>
                  <a:custGeom>
                    <a:rect b="b" l="l" r="r" t="t"/>
                    <a:pathLst>
                      <a:path extrusionOk="0" h="1996" w="22498">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9" name="Google Shape;5089;p75"/>
                  <p:cNvSpPr/>
                  <p:nvPr/>
                </p:nvSpPr>
                <p:spPr>
                  <a:xfrm>
                    <a:off x="6963510" y="2683549"/>
                    <a:ext cx="143022" cy="11776"/>
                  </a:xfrm>
                  <a:custGeom>
                    <a:rect b="b" l="l" r="r" t="t"/>
                    <a:pathLst>
                      <a:path extrusionOk="0" h="1996" w="24241">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0" name="Google Shape;5090;p75"/>
                  <p:cNvSpPr/>
                  <p:nvPr/>
                </p:nvSpPr>
                <p:spPr>
                  <a:xfrm>
                    <a:off x="6968649" y="2642639"/>
                    <a:ext cx="132738" cy="25199"/>
                  </a:xfrm>
                  <a:custGeom>
                    <a:rect b="b" l="l" r="r" t="t"/>
                    <a:pathLst>
                      <a:path extrusionOk="0" h="4271" w="22498">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1" name="Google Shape;5091;p75"/>
                  <p:cNvSpPr/>
                  <p:nvPr/>
                </p:nvSpPr>
                <p:spPr>
                  <a:xfrm>
                    <a:off x="6968649" y="2643990"/>
                    <a:ext cx="132738" cy="11776"/>
                  </a:xfrm>
                  <a:custGeom>
                    <a:rect b="b" l="l" r="r" t="t"/>
                    <a:pathLst>
                      <a:path extrusionOk="0" h="1996" w="22498">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2" name="Google Shape;5092;p75"/>
                  <p:cNvSpPr/>
                  <p:nvPr/>
                </p:nvSpPr>
                <p:spPr>
                  <a:xfrm>
                    <a:off x="6963510" y="2660156"/>
                    <a:ext cx="143022" cy="11776"/>
                  </a:xfrm>
                  <a:custGeom>
                    <a:rect b="b" l="l" r="r" t="t"/>
                    <a:pathLst>
                      <a:path extrusionOk="0" h="1996" w="24241">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3" name="Google Shape;5093;p75"/>
                  <p:cNvSpPr/>
                  <p:nvPr/>
                </p:nvSpPr>
                <p:spPr>
                  <a:xfrm>
                    <a:off x="6968649" y="2617451"/>
                    <a:ext cx="132738" cy="25193"/>
                  </a:xfrm>
                  <a:custGeom>
                    <a:rect b="b" l="l" r="r" t="t"/>
                    <a:pathLst>
                      <a:path extrusionOk="0" h="4270" w="22498">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4" name="Google Shape;5094;p75"/>
                  <p:cNvSpPr/>
                  <p:nvPr/>
                </p:nvSpPr>
                <p:spPr>
                  <a:xfrm>
                    <a:off x="6968649" y="2620590"/>
                    <a:ext cx="132738" cy="11782"/>
                  </a:xfrm>
                  <a:custGeom>
                    <a:rect b="b" l="l" r="r" t="t"/>
                    <a:pathLst>
                      <a:path extrusionOk="0" h="1997" w="22498">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5" name="Google Shape;5095;p75"/>
                  <p:cNvSpPr/>
                  <p:nvPr/>
                </p:nvSpPr>
                <p:spPr>
                  <a:xfrm>
                    <a:off x="6963510" y="2613357"/>
                    <a:ext cx="143022" cy="11765"/>
                  </a:xfrm>
                  <a:custGeom>
                    <a:rect b="b" l="l" r="r" t="t"/>
                    <a:pathLst>
                      <a:path extrusionOk="0" h="1994" w="24241">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6" name="Google Shape;5096;p75"/>
                  <p:cNvSpPr/>
                  <p:nvPr/>
                </p:nvSpPr>
                <p:spPr>
                  <a:xfrm>
                    <a:off x="6850372" y="2107302"/>
                    <a:ext cx="369293" cy="477399"/>
                  </a:xfrm>
                  <a:custGeom>
                    <a:rect b="b" l="l" r="r" t="t"/>
                    <a:pathLst>
                      <a:path extrusionOk="0" h="80915" w="62592">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7" name="Google Shape;5097;p75"/>
                  <p:cNvSpPr/>
                  <p:nvPr/>
                </p:nvSpPr>
                <p:spPr>
                  <a:xfrm>
                    <a:off x="6963510" y="2636756"/>
                    <a:ext cx="143022" cy="11776"/>
                  </a:xfrm>
                  <a:custGeom>
                    <a:rect b="b" l="l" r="r" t="t"/>
                    <a:pathLst>
                      <a:path extrusionOk="0" h="1996" w="24241">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98" name="Google Shape;5098;p75"/>
                <p:cNvSpPr/>
                <p:nvPr/>
              </p:nvSpPr>
              <p:spPr>
                <a:xfrm>
                  <a:off x="7046588" y="2275942"/>
                  <a:ext cx="173076" cy="113894"/>
                </a:xfrm>
                <a:custGeom>
                  <a:rect b="b" l="l" r="r" t="t"/>
                  <a:pathLst>
                    <a:path extrusionOk="0" h="19304" w="29335">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9" name="Google Shape;5099;p75"/>
                <p:cNvSpPr/>
                <p:nvPr/>
              </p:nvSpPr>
              <p:spPr>
                <a:xfrm>
                  <a:off x="7046588" y="2107680"/>
                  <a:ext cx="168811" cy="145128"/>
                </a:xfrm>
                <a:custGeom>
                  <a:rect b="b" l="l" r="r" t="t"/>
                  <a:pathLst>
                    <a:path extrusionOk="0" h="24598" w="28612">
                      <a:moveTo>
                        <a:pt x="0" y="1"/>
                      </a:moveTo>
                      <a:lnTo>
                        <a:pt x="0" y="24597"/>
                      </a:lnTo>
                      <a:lnTo>
                        <a:pt x="28612" y="24597"/>
                      </a:lnTo>
                      <a:cubicBezTo>
                        <a:pt x="25701" y="11138"/>
                        <a:pt x="14102" y="876"/>
                        <a:pt x="0" y="1"/>
                      </a:cubicBez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0" name="Google Shape;5100;p75"/>
                <p:cNvSpPr/>
                <p:nvPr/>
              </p:nvSpPr>
              <p:spPr>
                <a:xfrm>
                  <a:off x="6850372" y="2275942"/>
                  <a:ext cx="173082" cy="113894"/>
                </a:xfrm>
                <a:custGeom>
                  <a:rect b="b" l="l" r="r" t="t"/>
                  <a:pathLst>
                    <a:path extrusionOk="0" h="19304" w="29336">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1" name="Google Shape;5101;p75"/>
                <p:cNvSpPr/>
                <p:nvPr/>
              </p:nvSpPr>
              <p:spPr>
                <a:xfrm>
                  <a:off x="6882243" y="2412957"/>
                  <a:ext cx="141211" cy="171743"/>
                </a:xfrm>
                <a:custGeom>
                  <a:rect b="b" l="l" r="r" t="t"/>
                  <a:pathLst>
                    <a:path extrusionOk="0" h="29109" w="23934">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2" name="Google Shape;5102;p75"/>
                <p:cNvSpPr/>
                <p:nvPr/>
              </p:nvSpPr>
              <p:spPr>
                <a:xfrm>
                  <a:off x="6854637" y="2107680"/>
                  <a:ext cx="168817" cy="145128"/>
                </a:xfrm>
                <a:custGeom>
                  <a:rect b="b" l="l" r="r" t="t"/>
                  <a:pathLst>
                    <a:path extrusionOk="0" h="24598" w="28613">
                      <a:moveTo>
                        <a:pt x="28612" y="1"/>
                      </a:moveTo>
                      <a:cubicBezTo>
                        <a:pt x="14512" y="876"/>
                        <a:pt x="2911" y="11138"/>
                        <a:pt x="1" y="24597"/>
                      </a:cubicBezTo>
                      <a:lnTo>
                        <a:pt x="28612" y="24597"/>
                      </a:lnTo>
                      <a:lnTo>
                        <a:pt x="28612" y="1"/>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3" name="Google Shape;5103;p75"/>
                <p:cNvSpPr/>
                <p:nvPr/>
              </p:nvSpPr>
              <p:spPr>
                <a:xfrm>
                  <a:off x="7046588" y="2412957"/>
                  <a:ext cx="141205" cy="171743"/>
                </a:xfrm>
                <a:custGeom>
                  <a:rect b="b" l="l" r="r" t="t"/>
                  <a:pathLst>
                    <a:path extrusionOk="0" h="29109" w="23933">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104" name="Google Shape;5104;p75"/>
          <p:cNvGrpSpPr/>
          <p:nvPr/>
        </p:nvGrpSpPr>
        <p:grpSpPr>
          <a:xfrm>
            <a:off x="5795610" y="2063018"/>
            <a:ext cx="671358" cy="671358"/>
            <a:chOff x="6535625" y="760425"/>
            <a:chExt cx="1665900" cy="1665900"/>
          </a:xfrm>
        </p:grpSpPr>
        <p:sp>
          <p:nvSpPr>
            <p:cNvPr id="5105" name="Google Shape;5105;p75"/>
            <p:cNvSpPr/>
            <p:nvPr/>
          </p:nvSpPr>
          <p:spPr>
            <a:xfrm>
              <a:off x="6535625" y="760425"/>
              <a:ext cx="1665900" cy="16659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6" name="Google Shape;5106;p75"/>
            <p:cNvSpPr/>
            <p:nvPr/>
          </p:nvSpPr>
          <p:spPr>
            <a:xfrm>
              <a:off x="6713675" y="1116525"/>
              <a:ext cx="1309800" cy="13098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7" name="Google Shape;5107;p75"/>
            <p:cNvSpPr/>
            <p:nvPr/>
          </p:nvSpPr>
          <p:spPr>
            <a:xfrm>
              <a:off x="6831275" y="1351725"/>
              <a:ext cx="1074600" cy="10746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8" name="Google Shape;5108;p75"/>
            <p:cNvSpPr/>
            <p:nvPr/>
          </p:nvSpPr>
          <p:spPr>
            <a:xfrm>
              <a:off x="6942425" y="1574025"/>
              <a:ext cx="852300" cy="852300"/>
            </a:xfrm>
            <a:prstGeom prst="ellipse">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09" name="Google Shape;5109;p75"/>
          <p:cNvGrpSpPr/>
          <p:nvPr/>
        </p:nvGrpSpPr>
        <p:grpSpPr>
          <a:xfrm>
            <a:off x="732427" y="3731418"/>
            <a:ext cx="1340789" cy="640830"/>
            <a:chOff x="238125" y="1151100"/>
            <a:chExt cx="7139450" cy="3412300"/>
          </a:xfrm>
        </p:grpSpPr>
        <p:sp>
          <p:nvSpPr>
            <p:cNvPr id="5110" name="Google Shape;5110;p75"/>
            <p:cNvSpPr/>
            <p:nvPr/>
          </p:nvSpPr>
          <p:spPr>
            <a:xfrm>
              <a:off x="3468350" y="4223875"/>
              <a:ext cx="679000" cy="339525"/>
            </a:xfrm>
            <a:custGeom>
              <a:rect b="b" l="l" r="r" t="t"/>
              <a:pathLst>
                <a:path extrusionOk="0" h="13581" w="2716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1" name="Google Shape;5111;p75"/>
            <p:cNvSpPr/>
            <p:nvPr/>
          </p:nvSpPr>
          <p:spPr>
            <a:xfrm>
              <a:off x="3730250" y="3276125"/>
              <a:ext cx="147275" cy="956575"/>
            </a:xfrm>
            <a:custGeom>
              <a:rect b="b" l="l" r="r" t="t"/>
              <a:pathLst>
                <a:path extrusionOk="0" h="38263" w="5891">
                  <a:moveTo>
                    <a:pt x="3276" y="0"/>
                  </a:moveTo>
                  <a:lnTo>
                    <a:pt x="0" y="38263"/>
                  </a:lnTo>
                  <a:lnTo>
                    <a:pt x="5890" y="38194"/>
                  </a:lnTo>
                  <a:lnTo>
                    <a:pt x="3276"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2" name="Google Shape;5112;p75"/>
            <p:cNvSpPr/>
            <p:nvPr/>
          </p:nvSpPr>
          <p:spPr>
            <a:xfrm>
              <a:off x="3796275" y="3875600"/>
              <a:ext cx="839350" cy="630550"/>
            </a:xfrm>
            <a:custGeom>
              <a:rect b="b" l="l" r="r" t="t"/>
              <a:pathLst>
                <a:path extrusionOk="0" h="25222" w="33574">
                  <a:moveTo>
                    <a:pt x="32291" y="1"/>
                  </a:moveTo>
                  <a:lnTo>
                    <a:pt x="1" y="23463"/>
                  </a:lnTo>
                  <a:lnTo>
                    <a:pt x="1277" y="25222"/>
                  </a:lnTo>
                  <a:lnTo>
                    <a:pt x="33574" y="1759"/>
                  </a:lnTo>
                  <a:lnTo>
                    <a:pt x="3229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3" name="Google Shape;5113;p75"/>
            <p:cNvSpPr/>
            <p:nvPr/>
          </p:nvSpPr>
          <p:spPr>
            <a:xfrm>
              <a:off x="6240475" y="3130600"/>
              <a:ext cx="1137100" cy="1432800"/>
            </a:xfrm>
            <a:custGeom>
              <a:rect b="b" l="l" r="r" t="t"/>
              <a:pathLst>
                <a:path extrusionOk="0" h="57312" w="45484">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4" name="Google Shape;5114;p75"/>
            <p:cNvSpPr/>
            <p:nvPr/>
          </p:nvSpPr>
          <p:spPr>
            <a:xfrm>
              <a:off x="5243900" y="1696775"/>
              <a:ext cx="1764175" cy="1777475"/>
            </a:xfrm>
            <a:custGeom>
              <a:rect b="b" l="l" r="r" t="t"/>
              <a:pathLst>
                <a:path extrusionOk="0" h="71099" w="70567">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5" name="Google Shape;5115;p75"/>
            <p:cNvSpPr/>
            <p:nvPr/>
          </p:nvSpPr>
          <p:spPr>
            <a:xfrm>
              <a:off x="3812150" y="1151100"/>
              <a:ext cx="1896075" cy="1245900"/>
            </a:xfrm>
            <a:custGeom>
              <a:rect b="b" l="l" r="r" t="t"/>
              <a:pathLst>
                <a:path extrusionOk="0" h="49836" w="75843">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6" name="Google Shape;5116;p75"/>
            <p:cNvSpPr/>
            <p:nvPr/>
          </p:nvSpPr>
          <p:spPr>
            <a:xfrm>
              <a:off x="1910550" y="1151100"/>
              <a:ext cx="1901625" cy="1244175"/>
            </a:xfrm>
            <a:custGeom>
              <a:rect b="b" l="l" r="r" t="t"/>
              <a:pathLst>
                <a:path extrusionOk="0" h="49767" w="76065">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7" name="Google Shape;5117;p75"/>
            <p:cNvSpPr/>
            <p:nvPr/>
          </p:nvSpPr>
          <p:spPr>
            <a:xfrm>
              <a:off x="608475" y="1694725"/>
              <a:ext cx="1766425" cy="1778150"/>
            </a:xfrm>
            <a:custGeom>
              <a:rect b="b" l="l" r="r" t="t"/>
              <a:pathLst>
                <a:path extrusionOk="0" h="71126" w="70657">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8" name="Google Shape;5118;p75"/>
            <p:cNvSpPr/>
            <p:nvPr/>
          </p:nvSpPr>
          <p:spPr>
            <a:xfrm>
              <a:off x="238125" y="3129050"/>
              <a:ext cx="1137975" cy="1434175"/>
            </a:xfrm>
            <a:custGeom>
              <a:rect b="b" l="l" r="r" t="t"/>
              <a:pathLst>
                <a:path extrusionOk="0" h="57367" w="45519">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9" name="Google Shape;5119;p75"/>
            <p:cNvSpPr/>
            <p:nvPr/>
          </p:nvSpPr>
          <p:spPr>
            <a:xfrm>
              <a:off x="1924656" y="1941325"/>
              <a:ext cx="3773110" cy="1646329"/>
            </a:xfrm>
            <a:custGeom>
              <a:rect b="b" l="l" r="r" t="t"/>
              <a:pathLst>
                <a:path extrusionOk="0" h="64657" w="148183">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0" name="Google Shape;5120;p75"/>
            <p:cNvSpPr/>
            <p:nvPr/>
          </p:nvSpPr>
          <p:spPr>
            <a:xfrm>
              <a:off x="1028863" y="2678027"/>
              <a:ext cx="1805597" cy="1885320"/>
            </a:xfrm>
            <a:custGeom>
              <a:rect b="b" l="l" r="r" t="t"/>
              <a:pathLst>
                <a:path extrusionOk="0" h="74043" w="70912">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1" name="Google Shape;5121;p75"/>
            <p:cNvSpPr/>
            <p:nvPr/>
          </p:nvSpPr>
          <p:spPr>
            <a:xfrm>
              <a:off x="4792190" y="2679937"/>
              <a:ext cx="1798951" cy="1883410"/>
            </a:xfrm>
            <a:custGeom>
              <a:rect b="b" l="l" r="r" t="t"/>
              <a:pathLst>
                <a:path extrusionOk="0" h="73968" w="70651">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22" name="Google Shape;5122;p75"/>
          <p:cNvGrpSpPr/>
          <p:nvPr/>
        </p:nvGrpSpPr>
        <p:grpSpPr>
          <a:xfrm>
            <a:off x="5599650" y="2934699"/>
            <a:ext cx="985357" cy="585764"/>
            <a:chOff x="5145061" y="2881789"/>
            <a:chExt cx="1107641" cy="658458"/>
          </a:xfrm>
        </p:grpSpPr>
        <p:grpSp>
          <p:nvGrpSpPr>
            <p:cNvPr id="5123" name="Google Shape;5123;p75"/>
            <p:cNvGrpSpPr/>
            <p:nvPr/>
          </p:nvGrpSpPr>
          <p:grpSpPr>
            <a:xfrm>
              <a:off x="5722989" y="3244587"/>
              <a:ext cx="529713" cy="295659"/>
              <a:chOff x="5722989" y="3244587"/>
              <a:chExt cx="529713" cy="295659"/>
            </a:xfrm>
          </p:grpSpPr>
          <p:sp>
            <p:nvSpPr>
              <p:cNvPr id="5124" name="Google Shape;5124;p75"/>
              <p:cNvSpPr/>
              <p:nvPr/>
            </p:nvSpPr>
            <p:spPr>
              <a:xfrm>
                <a:off x="5722989" y="3244587"/>
                <a:ext cx="341346" cy="295659"/>
              </a:xfrm>
              <a:custGeom>
                <a:rect b="b" l="l" r="r" t="t"/>
                <a:pathLst>
                  <a:path extrusionOk="0" h="2231390" w="2576195">
                    <a:moveTo>
                      <a:pt x="1288021" y="0"/>
                    </a:moveTo>
                    <a:lnTo>
                      <a:pt x="0" y="2230932"/>
                    </a:lnTo>
                    <a:lnTo>
                      <a:pt x="2576042" y="2230932"/>
                    </a:lnTo>
                    <a:lnTo>
                      <a:pt x="1288021" y="0"/>
                    </a:lnTo>
                    <a:close/>
                  </a:path>
                </a:pathLst>
              </a:custGeom>
              <a:solidFill>
                <a:srgbClr val="869FB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5125" name="Google Shape;5125;p75"/>
              <p:cNvSpPr/>
              <p:nvPr/>
            </p:nvSpPr>
            <p:spPr>
              <a:xfrm>
                <a:off x="6035543" y="3298113"/>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869FB2"/>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5126" name="Google Shape;5126;p75"/>
            <p:cNvGrpSpPr/>
            <p:nvPr/>
          </p:nvGrpSpPr>
          <p:grpSpPr>
            <a:xfrm>
              <a:off x="5145061" y="3244587"/>
              <a:ext cx="536807" cy="295659"/>
              <a:chOff x="5145061" y="3244587"/>
              <a:chExt cx="536807" cy="295659"/>
            </a:xfrm>
          </p:grpSpPr>
          <p:sp>
            <p:nvSpPr>
              <p:cNvPr id="5127" name="Google Shape;5127;p75"/>
              <p:cNvSpPr/>
              <p:nvPr/>
            </p:nvSpPr>
            <p:spPr>
              <a:xfrm>
                <a:off x="5340522" y="3244587"/>
                <a:ext cx="341346" cy="295659"/>
              </a:xfrm>
              <a:custGeom>
                <a:rect b="b" l="l" r="r" t="t"/>
                <a:pathLst>
                  <a:path extrusionOk="0" h="2231390" w="2576195">
                    <a:moveTo>
                      <a:pt x="1288034" y="0"/>
                    </a:moveTo>
                    <a:lnTo>
                      <a:pt x="0" y="2230920"/>
                    </a:lnTo>
                    <a:lnTo>
                      <a:pt x="2576055" y="2230920"/>
                    </a:lnTo>
                    <a:lnTo>
                      <a:pt x="1288034" y="0"/>
                    </a:lnTo>
                    <a:close/>
                  </a:path>
                </a:pathLst>
              </a:custGeom>
              <a:solidFill>
                <a:srgbClr val="5F7D9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5128" name="Google Shape;5128;p75"/>
              <p:cNvSpPr/>
              <p:nvPr/>
            </p:nvSpPr>
            <p:spPr>
              <a:xfrm flipH="1">
                <a:off x="5145061" y="3298599"/>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5F7D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5129" name="Google Shape;5129;p75"/>
            <p:cNvGrpSpPr/>
            <p:nvPr/>
          </p:nvGrpSpPr>
          <p:grpSpPr>
            <a:xfrm>
              <a:off x="5341327" y="2898245"/>
              <a:ext cx="532309" cy="614891"/>
              <a:chOff x="5341327" y="2898245"/>
              <a:chExt cx="532309" cy="614891"/>
            </a:xfrm>
          </p:grpSpPr>
          <p:sp>
            <p:nvSpPr>
              <p:cNvPr id="5130" name="Google Shape;5130;p75"/>
              <p:cNvSpPr/>
              <p:nvPr/>
            </p:nvSpPr>
            <p:spPr>
              <a:xfrm>
                <a:off x="5532290" y="3217476"/>
                <a:ext cx="341346" cy="295659"/>
              </a:xfrm>
              <a:custGeom>
                <a:rect b="b" l="l" r="r" t="t"/>
                <a:pathLst>
                  <a:path extrusionOk="0" h="2231390" w="2576195">
                    <a:moveTo>
                      <a:pt x="2576042" y="0"/>
                    </a:moveTo>
                    <a:lnTo>
                      <a:pt x="0" y="0"/>
                    </a:lnTo>
                    <a:lnTo>
                      <a:pt x="1288021" y="2230920"/>
                    </a:lnTo>
                    <a:lnTo>
                      <a:pt x="2576042" y="0"/>
                    </a:lnTo>
                    <a:close/>
                  </a:path>
                </a:pathLst>
              </a:custGeom>
              <a:solidFill>
                <a:srgbClr val="E3E9E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5131" name="Google Shape;5131;p75"/>
              <p:cNvSpPr/>
              <p:nvPr/>
            </p:nvSpPr>
            <p:spPr>
              <a:xfrm flipH="1">
                <a:off x="5341327" y="2898245"/>
                <a:ext cx="217159" cy="33450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E3E9E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5132" name="Google Shape;5132;p75"/>
            <p:cNvGrpSpPr/>
            <p:nvPr/>
          </p:nvGrpSpPr>
          <p:grpSpPr>
            <a:xfrm>
              <a:off x="5532290" y="2881789"/>
              <a:ext cx="620516" cy="305456"/>
              <a:chOff x="5532290" y="2881789"/>
              <a:chExt cx="620516" cy="305456"/>
            </a:xfrm>
          </p:grpSpPr>
          <p:sp>
            <p:nvSpPr>
              <p:cNvPr id="5133" name="Google Shape;5133;p75"/>
              <p:cNvSpPr/>
              <p:nvPr/>
            </p:nvSpPr>
            <p:spPr>
              <a:xfrm>
                <a:off x="5532290" y="2891586"/>
                <a:ext cx="341346" cy="295659"/>
              </a:xfrm>
              <a:custGeom>
                <a:rect b="b" l="l" r="r" t="t"/>
                <a:pathLst>
                  <a:path extrusionOk="0" h="2231390" w="2576195">
                    <a:moveTo>
                      <a:pt x="1288021" y="0"/>
                    </a:moveTo>
                    <a:lnTo>
                      <a:pt x="0" y="2230920"/>
                    </a:lnTo>
                    <a:lnTo>
                      <a:pt x="2576042" y="2230920"/>
                    </a:lnTo>
                    <a:lnTo>
                      <a:pt x="1288021" y="0"/>
                    </a:lnTo>
                    <a:close/>
                  </a:path>
                </a:pathLst>
              </a:custGeom>
              <a:solidFill>
                <a:srgbClr val="435D7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5134" name="Google Shape;5134;p75"/>
              <p:cNvSpPr/>
              <p:nvPr/>
            </p:nvSpPr>
            <p:spPr>
              <a:xfrm>
                <a:off x="5837311" y="2881789"/>
                <a:ext cx="315495" cy="288369"/>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435D7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grpSp>
        <p:nvGrpSpPr>
          <p:cNvPr id="5135" name="Google Shape;5135;p75"/>
          <p:cNvGrpSpPr/>
          <p:nvPr/>
        </p:nvGrpSpPr>
        <p:grpSpPr>
          <a:xfrm>
            <a:off x="8178573" y="3726757"/>
            <a:ext cx="269068" cy="645491"/>
            <a:chOff x="7026852" y="3311869"/>
            <a:chExt cx="434331" cy="1041954"/>
          </a:xfrm>
        </p:grpSpPr>
        <p:sp>
          <p:nvSpPr>
            <p:cNvPr id="5136" name="Google Shape;5136;p75"/>
            <p:cNvSpPr/>
            <p:nvPr/>
          </p:nvSpPr>
          <p:spPr>
            <a:xfrm>
              <a:off x="7026852" y="3311869"/>
              <a:ext cx="434331" cy="847405"/>
            </a:xfrm>
            <a:custGeom>
              <a:rect b="b" l="l" r="r" t="t"/>
              <a:pathLst>
                <a:path extrusionOk="0" h="32649" w="16734">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7" name="Google Shape;5137;p75"/>
            <p:cNvSpPr/>
            <p:nvPr/>
          </p:nvSpPr>
          <p:spPr>
            <a:xfrm>
              <a:off x="7082395" y="3359392"/>
              <a:ext cx="323321" cy="323321"/>
            </a:xfrm>
            <a:custGeom>
              <a:rect b="b" l="l" r="r" t="t"/>
              <a:pathLst>
                <a:path extrusionOk="0" h="12457" w="12457">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8" name="Google Shape;5138;p75"/>
            <p:cNvSpPr/>
            <p:nvPr/>
          </p:nvSpPr>
          <p:spPr>
            <a:xfrm>
              <a:off x="7026852" y="4159239"/>
              <a:ext cx="434331" cy="194585"/>
            </a:xfrm>
            <a:custGeom>
              <a:rect b="b" l="l" r="r" t="t"/>
              <a:pathLst>
                <a:path extrusionOk="0" h="7497" w="16734">
                  <a:moveTo>
                    <a:pt x="1" y="1"/>
                  </a:moveTo>
                  <a:lnTo>
                    <a:pt x="8369" y="7496"/>
                  </a:lnTo>
                  <a:lnTo>
                    <a:pt x="1673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39" name="Google Shape;5139;p75"/>
          <p:cNvGrpSpPr/>
          <p:nvPr/>
        </p:nvGrpSpPr>
        <p:grpSpPr>
          <a:xfrm>
            <a:off x="6195154" y="3765995"/>
            <a:ext cx="293882" cy="293836"/>
            <a:chOff x="4873519" y="3311869"/>
            <a:chExt cx="499374" cy="499296"/>
          </a:xfrm>
        </p:grpSpPr>
        <p:sp>
          <p:nvSpPr>
            <p:cNvPr id="5140" name="Google Shape;5140;p75"/>
            <p:cNvSpPr/>
            <p:nvPr/>
          </p:nvSpPr>
          <p:spPr>
            <a:xfrm>
              <a:off x="4873519" y="3311869"/>
              <a:ext cx="499374" cy="499296"/>
            </a:xfrm>
            <a:custGeom>
              <a:rect b="b" l="l" r="r" t="t"/>
              <a:pathLst>
                <a:path extrusionOk="0" h="19237" w="1924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1" name="Google Shape;5141;p75"/>
            <p:cNvSpPr/>
            <p:nvPr/>
          </p:nvSpPr>
          <p:spPr>
            <a:xfrm>
              <a:off x="4894620" y="3329830"/>
              <a:ext cx="202112" cy="182386"/>
            </a:xfrm>
            <a:custGeom>
              <a:rect b="b" l="l" r="r" t="t"/>
              <a:pathLst>
                <a:path extrusionOk="0" h="7027" w="7787">
                  <a:moveTo>
                    <a:pt x="0" y="1"/>
                  </a:moveTo>
                  <a:lnTo>
                    <a:pt x="0" y="7026"/>
                  </a:lnTo>
                  <a:lnTo>
                    <a:pt x="7787"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42" name="Google Shape;5142;p75"/>
          <p:cNvGrpSpPr/>
          <p:nvPr/>
        </p:nvGrpSpPr>
        <p:grpSpPr>
          <a:xfrm>
            <a:off x="6195154" y="4078366"/>
            <a:ext cx="293882" cy="293882"/>
            <a:chOff x="4873519" y="3875839"/>
            <a:chExt cx="499374" cy="499374"/>
          </a:xfrm>
        </p:grpSpPr>
        <p:sp>
          <p:nvSpPr>
            <p:cNvPr id="5143" name="Google Shape;5143;p75"/>
            <p:cNvSpPr/>
            <p:nvPr/>
          </p:nvSpPr>
          <p:spPr>
            <a:xfrm>
              <a:off x="4873519" y="3875839"/>
              <a:ext cx="499374" cy="499374"/>
            </a:xfrm>
            <a:custGeom>
              <a:rect b="b" l="l" r="r" t="t"/>
              <a:pathLst>
                <a:path extrusionOk="0" h="19240" w="1924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4" name="Google Shape;5144;p75"/>
            <p:cNvSpPr/>
            <p:nvPr/>
          </p:nvSpPr>
          <p:spPr>
            <a:xfrm>
              <a:off x="4894620" y="3893826"/>
              <a:ext cx="202112" cy="182360"/>
            </a:xfrm>
            <a:custGeom>
              <a:rect b="b" l="l" r="r" t="t"/>
              <a:pathLst>
                <a:path extrusionOk="0" h="7026" w="7787">
                  <a:moveTo>
                    <a:pt x="0" y="0"/>
                  </a:moveTo>
                  <a:lnTo>
                    <a:pt x="0" y="7026"/>
                  </a:lnTo>
                  <a:lnTo>
                    <a:pt x="7787"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45" name="Google Shape;5145;p75"/>
          <p:cNvGrpSpPr/>
          <p:nvPr/>
        </p:nvGrpSpPr>
        <p:grpSpPr>
          <a:xfrm>
            <a:off x="2425681" y="2050319"/>
            <a:ext cx="698104" cy="698208"/>
            <a:chOff x="2565073" y="2075876"/>
            <a:chExt cx="672482" cy="672518"/>
          </a:xfrm>
        </p:grpSpPr>
        <p:sp>
          <p:nvSpPr>
            <p:cNvPr id="5146" name="Google Shape;5146;p75"/>
            <p:cNvSpPr/>
            <p:nvPr/>
          </p:nvSpPr>
          <p:spPr>
            <a:xfrm>
              <a:off x="2642193" y="2530650"/>
              <a:ext cx="419588" cy="217743"/>
            </a:xfrm>
            <a:custGeom>
              <a:rect b="b" l="l" r="r" t="t"/>
              <a:pathLst>
                <a:path extrusionOk="0" h="67780" w="130611">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7" name="Google Shape;5147;p75"/>
            <p:cNvSpPr/>
            <p:nvPr/>
          </p:nvSpPr>
          <p:spPr>
            <a:xfrm>
              <a:off x="2910083" y="2420918"/>
              <a:ext cx="327379" cy="312727"/>
            </a:xfrm>
            <a:custGeom>
              <a:rect b="b" l="l" r="r" t="t"/>
              <a:pathLst>
                <a:path extrusionOk="0" h="97347" w="101908">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8" name="Google Shape;5148;p75"/>
            <p:cNvSpPr/>
            <p:nvPr/>
          </p:nvSpPr>
          <p:spPr>
            <a:xfrm>
              <a:off x="2999034" y="2125384"/>
              <a:ext cx="238522" cy="411351"/>
            </a:xfrm>
            <a:custGeom>
              <a:rect b="b" l="l" r="r" t="t"/>
              <a:pathLst>
                <a:path extrusionOk="0" h="128047" w="74248">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9" name="Google Shape;5149;p75"/>
            <p:cNvSpPr/>
            <p:nvPr/>
          </p:nvSpPr>
          <p:spPr>
            <a:xfrm>
              <a:off x="2740849" y="2075876"/>
              <a:ext cx="419604" cy="217734"/>
            </a:xfrm>
            <a:custGeom>
              <a:rect b="b" l="l" r="r" t="t"/>
              <a:pathLst>
                <a:path extrusionOk="0" h="67777" w="130616">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0" name="Google Shape;5150;p75"/>
            <p:cNvSpPr/>
            <p:nvPr/>
          </p:nvSpPr>
          <p:spPr>
            <a:xfrm>
              <a:off x="2565167" y="2090625"/>
              <a:ext cx="327379" cy="312740"/>
            </a:xfrm>
            <a:custGeom>
              <a:rect b="b" l="l" r="r" t="t"/>
              <a:pathLst>
                <a:path extrusionOk="0" h="97351" w="101908">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1" name="Google Shape;5151;p75"/>
            <p:cNvSpPr/>
            <p:nvPr/>
          </p:nvSpPr>
          <p:spPr>
            <a:xfrm>
              <a:off x="2565073" y="2287538"/>
              <a:ext cx="218572" cy="409555"/>
            </a:xfrm>
            <a:custGeom>
              <a:rect b="b" l="l" r="r" t="t"/>
              <a:pathLst>
                <a:path extrusionOk="0" h="127488" w="68038">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52" name="Google Shape;5152;p75"/>
          <p:cNvGrpSpPr/>
          <p:nvPr/>
        </p:nvGrpSpPr>
        <p:grpSpPr>
          <a:xfrm>
            <a:off x="5649092" y="3734919"/>
            <a:ext cx="438354" cy="637329"/>
            <a:chOff x="1697726" y="3244179"/>
            <a:chExt cx="788124" cy="1146069"/>
          </a:xfrm>
        </p:grpSpPr>
        <p:sp>
          <p:nvSpPr>
            <p:cNvPr id="5153" name="Google Shape;5153;p75"/>
            <p:cNvSpPr/>
            <p:nvPr/>
          </p:nvSpPr>
          <p:spPr>
            <a:xfrm>
              <a:off x="1697726" y="3244179"/>
              <a:ext cx="788124" cy="1146069"/>
            </a:xfrm>
            <a:custGeom>
              <a:rect b="b" l="l" r="r" t="t"/>
              <a:pathLst>
                <a:path extrusionOk="0" h="44156" w="30365">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4" name="Google Shape;5154;p75"/>
            <p:cNvSpPr/>
            <p:nvPr/>
          </p:nvSpPr>
          <p:spPr>
            <a:xfrm>
              <a:off x="1743302" y="4053603"/>
              <a:ext cx="291293" cy="291267"/>
            </a:xfrm>
            <a:custGeom>
              <a:rect b="b" l="l" r="r" t="t"/>
              <a:pathLst>
                <a:path extrusionOk="0" h="11222" w="11223">
                  <a:moveTo>
                    <a:pt x="1" y="0"/>
                  </a:moveTo>
                  <a:lnTo>
                    <a:pt x="1" y="11222"/>
                  </a:lnTo>
                  <a:lnTo>
                    <a:pt x="11222" y="11222"/>
                  </a:lnTo>
                  <a:lnTo>
                    <a:pt x="11222"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55" name="Google Shape;5155;p75"/>
          <p:cNvSpPr/>
          <p:nvPr/>
        </p:nvSpPr>
        <p:spPr>
          <a:xfrm>
            <a:off x="8146351" y="3622703"/>
            <a:ext cx="204" cy="4"/>
          </a:xfrm>
          <a:custGeom>
            <a:rect b="b" l="l" r="r" t="t"/>
            <a:pathLst>
              <a:path extrusionOk="0" h="1" w="48">
                <a:moveTo>
                  <a:pt x="48" y="0"/>
                </a:move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56" name="Google Shape;5156;p75"/>
          <p:cNvGrpSpPr/>
          <p:nvPr/>
        </p:nvGrpSpPr>
        <p:grpSpPr>
          <a:xfrm>
            <a:off x="7650306" y="2063282"/>
            <a:ext cx="799565" cy="670282"/>
            <a:chOff x="7617850" y="2063282"/>
            <a:chExt cx="799565" cy="670282"/>
          </a:xfrm>
        </p:grpSpPr>
        <p:cxnSp>
          <p:nvCxnSpPr>
            <p:cNvPr id="5157" name="Google Shape;5157;p75"/>
            <p:cNvCxnSpPr/>
            <p:nvPr/>
          </p:nvCxnSpPr>
          <p:spPr>
            <a:xfrm flipH="1" rot="5400000">
              <a:off x="7629118"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5158" name="Google Shape;5158;p75"/>
            <p:cNvCxnSpPr/>
            <p:nvPr/>
          </p:nvCxnSpPr>
          <p:spPr>
            <a:xfrm rot="-5400000">
              <a:off x="8276270"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5159" name="Google Shape;5159;p75"/>
            <p:cNvCxnSpPr/>
            <p:nvPr/>
          </p:nvCxnSpPr>
          <p:spPr>
            <a:xfrm rot="5400000">
              <a:off x="7629118"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5160" name="Google Shape;5160;p75"/>
            <p:cNvCxnSpPr/>
            <p:nvPr/>
          </p:nvCxnSpPr>
          <p:spPr>
            <a:xfrm flipH="1" rot="-5400000">
              <a:off x="8276270"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5161" name="Google Shape;5161;p75"/>
            <p:cNvCxnSpPr/>
            <p:nvPr/>
          </p:nvCxnSpPr>
          <p:spPr>
            <a:xfrm rot="10800000">
              <a:off x="7617850" y="2393356"/>
              <a:ext cx="83400" cy="0"/>
            </a:xfrm>
            <a:prstGeom prst="straightConnector1">
              <a:avLst/>
            </a:prstGeom>
            <a:noFill/>
            <a:ln cap="flat" cmpd="sng" w="9525">
              <a:solidFill>
                <a:srgbClr val="667E92"/>
              </a:solidFill>
              <a:prstDash val="solid"/>
              <a:round/>
              <a:headEnd len="med" w="med" type="none"/>
              <a:tailEnd len="med" w="med" type="none"/>
            </a:ln>
          </p:spPr>
        </p:cxnSp>
        <p:cxnSp>
          <p:nvCxnSpPr>
            <p:cNvPr id="5162" name="Google Shape;5162;p75"/>
            <p:cNvCxnSpPr/>
            <p:nvPr/>
          </p:nvCxnSpPr>
          <p:spPr>
            <a:xfrm rot="10800000">
              <a:off x="8334015" y="2393356"/>
              <a:ext cx="83400" cy="0"/>
            </a:xfrm>
            <a:prstGeom prst="straightConnector1">
              <a:avLst/>
            </a:prstGeom>
            <a:noFill/>
            <a:ln cap="flat" cmpd="sng" w="9525">
              <a:solidFill>
                <a:srgbClr val="667E92"/>
              </a:solidFill>
              <a:prstDash val="solid"/>
              <a:round/>
              <a:headEnd len="med" w="med" type="none"/>
              <a:tailEnd len="med" w="med" type="none"/>
            </a:ln>
          </p:spPr>
        </p:cxnSp>
        <p:grpSp>
          <p:nvGrpSpPr>
            <p:cNvPr id="5163" name="Google Shape;5163;p75"/>
            <p:cNvGrpSpPr/>
            <p:nvPr/>
          </p:nvGrpSpPr>
          <p:grpSpPr>
            <a:xfrm>
              <a:off x="7734309" y="2063282"/>
              <a:ext cx="570957" cy="620095"/>
              <a:chOff x="7734309" y="2063282"/>
              <a:chExt cx="570957" cy="620095"/>
            </a:xfrm>
          </p:grpSpPr>
          <p:grpSp>
            <p:nvGrpSpPr>
              <p:cNvPr id="5164" name="Google Shape;5164;p75"/>
              <p:cNvGrpSpPr/>
              <p:nvPr/>
            </p:nvGrpSpPr>
            <p:grpSpPr>
              <a:xfrm>
                <a:off x="8031573" y="2063282"/>
                <a:ext cx="273693" cy="620095"/>
                <a:chOff x="8031573" y="2063282"/>
                <a:chExt cx="273693" cy="620095"/>
              </a:xfrm>
            </p:grpSpPr>
            <p:sp>
              <p:nvSpPr>
                <p:cNvPr id="5165" name="Google Shape;5165;p75"/>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6" name="Google Shape;5166;p75"/>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7" name="Google Shape;5167;p75"/>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8" name="Google Shape;5168;p75"/>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69" name="Google Shape;5169;p75"/>
              <p:cNvGrpSpPr/>
              <p:nvPr/>
            </p:nvGrpSpPr>
            <p:grpSpPr>
              <a:xfrm flipH="1">
                <a:off x="7734309" y="2063282"/>
                <a:ext cx="273693" cy="620095"/>
                <a:chOff x="8031573" y="2063282"/>
                <a:chExt cx="273693" cy="620095"/>
              </a:xfrm>
            </p:grpSpPr>
            <p:sp>
              <p:nvSpPr>
                <p:cNvPr id="5170" name="Google Shape;5170;p75"/>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1" name="Google Shape;5171;p75"/>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2" name="Google Shape;5172;p75"/>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3" name="Google Shape;5173;p75"/>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5174" name="Google Shape;5174;p75"/>
          <p:cNvSpPr/>
          <p:nvPr/>
        </p:nvSpPr>
        <p:spPr>
          <a:xfrm>
            <a:off x="7110561" y="3755372"/>
            <a:ext cx="558742" cy="616877"/>
          </a:xfrm>
          <a:custGeom>
            <a:rect b="b" l="l" r="r" t="t"/>
            <a:pathLst>
              <a:path extrusionOk="0" h="5225" w="4733">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5" name="Google Shape;5175;p75"/>
          <p:cNvSpPr/>
          <p:nvPr/>
        </p:nvSpPr>
        <p:spPr>
          <a:xfrm rot="10800000">
            <a:off x="6596743" y="3752786"/>
            <a:ext cx="406111" cy="619462"/>
          </a:xfrm>
          <a:custGeom>
            <a:rect b="b" l="l" r="r" t="t"/>
            <a:pathLst>
              <a:path extrusionOk="0" h="22743" w="1491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76" name="Google Shape;5176;p75"/>
          <p:cNvGrpSpPr/>
          <p:nvPr/>
        </p:nvGrpSpPr>
        <p:grpSpPr>
          <a:xfrm>
            <a:off x="7836913" y="2916765"/>
            <a:ext cx="602567" cy="601884"/>
            <a:chOff x="1186975" y="238125"/>
            <a:chExt cx="5244275" cy="5238325"/>
          </a:xfrm>
        </p:grpSpPr>
        <p:sp>
          <p:nvSpPr>
            <p:cNvPr id="5177" name="Google Shape;5177;p75"/>
            <p:cNvSpPr/>
            <p:nvPr/>
          </p:nvSpPr>
          <p:spPr>
            <a:xfrm>
              <a:off x="1188450" y="238125"/>
              <a:ext cx="3198750" cy="2628625"/>
            </a:xfrm>
            <a:custGeom>
              <a:rect b="b" l="l" r="r" t="t"/>
              <a:pathLst>
                <a:path extrusionOk="0" h="105145" w="12795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8" name="Google Shape;5178;p75"/>
            <p:cNvSpPr/>
            <p:nvPr/>
          </p:nvSpPr>
          <p:spPr>
            <a:xfrm>
              <a:off x="1186975" y="2279750"/>
              <a:ext cx="2628625" cy="3196700"/>
            </a:xfrm>
            <a:custGeom>
              <a:rect b="b" l="l" r="r" t="t"/>
              <a:pathLst>
                <a:path extrusionOk="0" h="127868" w="105145">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9" name="Google Shape;5179;p75"/>
            <p:cNvSpPr/>
            <p:nvPr/>
          </p:nvSpPr>
          <p:spPr>
            <a:xfrm>
              <a:off x="3802600" y="239450"/>
              <a:ext cx="2628650" cy="3196825"/>
            </a:xfrm>
            <a:custGeom>
              <a:rect b="b" l="l" r="r" t="t"/>
              <a:pathLst>
                <a:path extrusionOk="0" h="127873" w="105146">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0" name="Google Shape;5180;p75"/>
            <p:cNvSpPr/>
            <p:nvPr/>
          </p:nvSpPr>
          <p:spPr>
            <a:xfrm>
              <a:off x="3232500" y="2847950"/>
              <a:ext cx="3198600" cy="2628500"/>
            </a:xfrm>
            <a:custGeom>
              <a:rect b="b" l="l" r="r" t="t"/>
              <a:pathLst>
                <a:path extrusionOk="0" h="105140" w="127944">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81" name="Google Shape;5181;p75"/>
          <p:cNvGrpSpPr/>
          <p:nvPr/>
        </p:nvGrpSpPr>
        <p:grpSpPr>
          <a:xfrm>
            <a:off x="3279650" y="2056249"/>
            <a:ext cx="651848" cy="687338"/>
            <a:chOff x="3400515" y="2056248"/>
            <a:chExt cx="698134" cy="735987"/>
          </a:xfrm>
        </p:grpSpPr>
        <p:grpSp>
          <p:nvGrpSpPr>
            <p:cNvPr id="5182" name="Google Shape;5182;p75"/>
            <p:cNvGrpSpPr/>
            <p:nvPr/>
          </p:nvGrpSpPr>
          <p:grpSpPr>
            <a:xfrm>
              <a:off x="3400515" y="2283913"/>
              <a:ext cx="312919" cy="219900"/>
              <a:chOff x="3400515" y="2283913"/>
              <a:chExt cx="312919" cy="219900"/>
            </a:xfrm>
          </p:grpSpPr>
          <p:sp>
            <p:nvSpPr>
              <p:cNvPr id="5183" name="Google Shape;5183;p75"/>
              <p:cNvSpPr/>
              <p:nvPr/>
            </p:nvSpPr>
            <p:spPr>
              <a:xfrm>
                <a:off x="3493534" y="2283913"/>
                <a:ext cx="219900" cy="219900"/>
              </a:xfrm>
              <a:prstGeom prst="ellipse">
                <a:avLst/>
              </a:prstGeom>
              <a:solidFill>
                <a:srgbClr val="435D7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5184" name="Google Shape;5184;p75"/>
              <p:cNvCxnSpPr/>
              <p:nvPr/>
            </p:nvCxnSpPr>
            <p:spPr>
              <a:xfrm rot="10800000">
                <a:off x="3400515" y="2393804"/>
                <a:ext cx="95400" cy="0"/>
              </a:xfrm>
              <a:prstGeom prst="straightConnector1">
                <a:avLst/>
              </a:prstGeom>
              <a:noFill/>
              <a:ln cap="flat" cmpd="sng" w="28575">
                <a:solidFill>
                  <a:srgbClr val="435D74"/>
                </a:solidFill>
                <a:prstDash val="solid"/>
                <a:round/>
                <a:headEnd len="med" w="med" type="none"/>
                <a:tailEnd len="med" w="med" type="none"/>
              </a:ln>
            </p:spPr>
          </p:cxnSp>
        </p:grpSp>
        <p:grpSp>
          <p:nvGrpSpPr>
            <p:cNvPr id="5185" name="Google Shape;5185;p75"/>
            <p:cNvGrpSpPr/>
            <p:nvPr/>
          </p:nvGrpSpPr>
          <p:grpSpPr>
            <a:xfrm>
              <a:off x="3547823" y="2461089"/>
              <a:ext cx="219900" cy="331146"/>
              <a:chOff x="3547823" y="2461089"/>
              <a:chExt cx="219900" cy="331146"/>
            </a:xfrm>
          </p:grpSpPr>
          <p:sp>
            <p:nvSpPr>
              <p:cNvPr id="5186" name="Google Shape;5186;p75"/>
              <p:cNvSpPr/>
              <p:nvPr/>
            </p:nvSpPr>
            <p:spPr>
              <a:xfrm>
                <a:off x="3547823" y="2461089"/>
                <a:ext cx="219900" cy="219900"/>
              </a:xfrm>
              <a:prstGeom prst="ellipse">
                <a:avLst/>
              </a:prstGeom>
              <a:solidFill>
                <a:srgbClr val="5F7D9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5187" name="Google Shape;5187;p75"/>
              <p:cNvCxnSpPr/>
              <p:nvPr/>
            </p:nvCxnSpPr>
            <p:spPr>
              <a:xfrm rot="10800000">
                <a:off x="3657701" y="2678535"/>
                <a:ext cx="0" cy="113700"/>
              </a:xfrm>
              <a:prstGeom prst="straightConnector1">
                <a:avLst/>
              </a:prstGeom>
              <a:noFill/>
              <a:ln cap="flat" cmpd="sng" w="28575">
                <a:solidFill>
                  <a:srgbClr val="5F7D95"/>
                </a:solidFill>
                <a:prstDash val="solid"/>
                <a:round/>
                <a:headEnd len="med" w="med" type="none"/>
                <a:tailEnd len="med" w="med" type="none"/>
              </a:ln>
            </p:spPr>
          </p:cxnSp>
        </p:grpSp>
        <p:grpSp>
          <p:nvGrpSpPr>
            <p:cNvPr id="5188" name="Google Shape;5188;p75"/>
            <p:cNvGrpSpPr/>
            <p:nvPr/>
          </p:nvGrpSpPr>
          <p:grpSpPr>
            <a:xfrm>
              <a:off x="3734138" y="2461089"/>
              <a:ext cx="219900" cy="331146"/>
              <a:chOff x="3734138" y="2461089"/>
              <a:chExt cx="219900" cy="331146"/>
            </a:xfrm>
          </p:grpSpPr>
          <p:sp>
            <p:nvSpPr>
              <p:cNvPr id="5189" name="Google Shape;5189;p75"/>
              <p:cNvSpPr/>
              <p:nvPr/>
            </p:nvSpPr>
            <p:spPr>
              <a:xfrm>
                <a:off x="3734138" y="2461089"/>
                <a:ext cx="219900" cy="219900"/>
              </a:xfrm>
              <a:prstGeom prst="ellipse">
                <a:avLst/>
              </a:prstGeom>
              <a:solidFill>
                <a:srgbClr val="869FB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5190" name="Google Shape;5190;p75"/>
              <p:cNvCxnSpPr/>
              <p:nvPr/>
            </p:nvCxnSpPr>
            <p:spPr>
              <a:xfrm rot="10800000">
                <a:off x="3844020" y="2678535"/>
                <a:ext cx="0" cy="113700"/>
              </a:xfrm>
              <a:prstGeom prst="straightConnector1">
                <a:avLst/>
              </a:prstGeom>
              <a:noFill/>
              <a:ln cap="flat" cmpd="sng" w="28575">
                <a:solidFill>
                  <a:srgbClr val="869FB2"/>
                </a:solidFill>
                <a:prstDash val="solid"/>
                <a:round/>
                <a:headEnd len="med" w="med" type="none"/>
                <a:tailEnd len="med" w="med" type="none"/>
              </a:ln>
            </p:spPr>
          </p:cxnSp>
        </p:grpSp>
        <p:grpSp>
          <p:nvGrpSpPr>
            <p:cNvPr id="5191" name="Google Shape;5191;p75"/>
            <p:cNvGrpSpPr/>
            <p:nvPr/>
          </p:nvGrpSpPr>
          <p:grpSpPr>
            <a:xfrm>
              <a:off x="3787560" y="2281742"/>
              <a:ext cx="311089" cy="219900"/>
              <a:chOff x="3787560" y="2281742"/>
              <a:chExt cx="311089" cy="219900"/>
            </a:xfrm>
          </p:grpSpPr>
          <p:sp>
            <p:nvSpPr>
              <p:cNvPr id="5192" name="Google Shape;5192;p75"/>
              <p:cNvSpPr/>
              <p:nvPr/>
            </p:nvSpPr>
            <p:spPr>
              <a:xfrm>
                <a:off x="3787560" y="2281742"/>
                <a:ext cx="219900" cy="219900"/>
              </a:xfrm>
              <a:prstGeom prst="ellipse">
                <a:avLst/>
              </a:prstGeom>
              <a:solidFill>
                <a:srgbClr val="A5B7C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5193" name="Google Shape;5193;p75"/>
              <p:cNvCxnSpPr/>
              <p:nvPr/>
            </p:nvCxnSpPr>
            <p:spPr>
              <a:xfrm rot="10800000">
                <a:off x="4003849" y="2393795"/>
                <a:ext cx="94800" cy="0"/>
              </a:xfrm>
              <a:prstGeom prst="straightConnector1">
                <a:avLst/>
              </a:prstGeom>
              <a:noFill/>
              <a:ln cap="flat" cmpd="sng" w="28575">
                <a:solidFill>
                  <a:srgbClr val="A5B7C6"/>
                </a:solidFill>
                <a:prstDash val="solid"/>
                <a:round/>
                <a:headEnd len="med" w="med" type="none"/>
                <a:tailEnd len="med" w="med" type="none"/>
              </a:ln>
            </p:spPr>
          </p:cxnSp>
        </p:grpSp>
        <p:grpSp>
          <p:nvGrpSpPr>
            <p:cNvPr id="5194" name="Google Shape;5194;p75"/>
            <p:cNvGrpSpPr/>
            <p:nvPr/>
          </p:nvGrpSpPr>
          <p:grpSpPr>
            <a:xfrm>
              <a:off x="3637290" y="2056248"/>
              <a:ext cx="219900" cy="330736"/>
              <a:chOff x="3637290" y="2056248"/>
              <a:chExt cx="219900" cy="330736"/>
            </a:xfrm>
          </p:grpSpPr>
          <p:sp>
            <p:nvSpPr>
              <p:cNvPr id="5195" name="Google Shape;5195;p75"/>
              <p:cNvSpPr/>
              <p:nvPr/>
            </p:nvSpPr>
            <p:spPr>
              <a:xfrm>
                <a:off x="3637290" y="2167085"/>
                <a:ext cx="219900" cy="219900"/>
              </a:xfrm>
              <a:prstGeom prst="ellipse">
                <a:avLst/>
              </a:prstGeom>
              <a:solidFill>
                <a:srgbClr val="BAC8D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cxnSp>
            <p:nvCxnSpPr>
              <p:cNvPr id="5196" name="Google Shape;5196;p75"/>
              <p:cNvCxnSpPr/>
              <p:nvPr/>
            </p:nvCxnSpPr>
            <p:spPr>
              <a:xfrm rot="10800000">
                <a:off x="3747169" y="2056248"/>
                <a:ext cx="0" cy="113700"/>
              </a:xfrm>
              <a:prstGeom prst="straightConnector1">
                <a:avLst/>
              </a:prstGeom>
              <a:noFill/>
              <a:ln cap="flat" cmpd="sng" w="28575">
                <a:solidFill>
                  <a:srgbClr val="BAC8D3"/>
                </a:solidFill>
                <a:prstDash val="solid"/>
                <a:round/>
                <a:headEnd len="med" w="med" type="none"/>
                <a:tailEnd len="med" w="med" type="none"/>
              </a:ln>
            </p:spPr>
          </p:cxnSp>
        </p:grpSp>
      </p:grpSp>
      <p:grpSp>
        <p:nvGrpSpPr>
          <p:cNvPr id="5197" name="Google Shape;5197;p75"/>
          <p:cNvGrpSpPr/>
          <p:nvPr/>
        </p:nvGrpSpPr>
        <p:grpSpPr>
          <a:xfrm>
            <a:off x="2571356" y="2926255"/>
            <a:ext cx="1268144" cy="592394"/>
            <a:chOff x="238125" y="1188750"/>
            <a:chExt cx="7140450" cy="3335550"/>
          </a:xfrm>
        </p:grpSpPr>
        <p:sp>
          <p:nvSpPr>
            <p:cNvPr id="5198" name="Google Shape;5198;p75"/>
            <p:cNvSpPr/>
            <p:nvPr/>
          </p:nvSpPr>
          <p:spPr>
            <a:xfrm>
              <a:off x="238125" y="1188750"/>
              <a:ext cx="3507025" cy="1584000"/>
            </a:xfrm>
            <a:custGeom>
              <a:rect b="b" l="l" r="r" t="t"/>
              <a:pathLst>
                <a:path extrusionOk="0" h="63360" w="140281">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9" name="Google Shape;5199;p75"/>
            <p:cNvSpPr/>
            <p:nvPr/>
          </p:nvSpPr>
          <p:spPr>
            <a:xfrm>
              <a:off x="238125" y="2940300"/>
              <a:ext cx="3507025" cy="1584000"/>
            </a:xfrm>
            <a:custGeom>
              <a:rect b="b" l="l" r="r" t="t"/>
              <a:pathLst>
                <a:path extrusionOk="0" h="63360" w="140281">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0" name="Google Shape;5200;p75"/>
            <p:cNvSpPr/>
            <p:nvPr/>
          </p:nvSpPr>
          <p:spPr>
            <a:xfrm>
              <a:off x="3871550" y="1188750"/>
              <a:ext cx="3507025" cy="1584000"/>
            </a:xfrm>
            <a:custGeom>
              <a:rect b="b" l="l" r="r" t="t"/>
              <a:pathLst>
                <a:path extrusionOk="0" h="63360" w="140281">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1" name="Google Shape;5201;p75"/>
            <p:cNvSpPr/>
            <p:nvPr/>
          </p:nvSpPr>
          <p:spPr>
            <a:xfrm>
              <a:off x="3871550" y="2940300"/>
              <a:ext cx="3507025" cy="1584000"/>
            </a:xfrm>
            <a:custGeom>
              <a:rect b="b" l="l" r="r" t="t"/>
              <a:pathLst>
                <a:path extrusionOk="0" h="63360" w="140281">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2" name="Google Shape;5202;p75"/>
            <p:cNvSpPr/>
            <p:nvPr/>
          </p:nvSpPr>
          <p:spPr>
            <a:xfrm>
              <a:off x="2842425" y="1934600"/>
              <a:ext cx="1843850" cy="1843850"/>
            </a:xfrm>
            <a:custGeom>
              <a:rect b="b" l="l" r="r" t="t"/>
              <a:pathLst>
                <a:path extrusionOk="0" h="73754" w="73754">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03" name="Google Shape;5203;p75"/>
          <p:cNvGrpSpPr/>
          <p:nvPr/>
        </p:nvGrpSpPr>
        <p:grpSpPr>
          <a:xfrm>
            <a:off x="6679257" y="2928410"/>
            <a:ext cx="1053944" cy="590147"/>
            <a:chOff x="238125" y="1335475"/>
            <a:chExt cx="5418735" cy="3034175"/>
          </a:xfrm>
        </p:grpSpPr>
        <p:sp>
          <p:nvSpPr>
            <p:cNvPr id="5204" name="Google Shape;5204;p75"/>
            <p:cNvSpPr/>
            <p:nvPr/>
          </p:nvSpPr>
          <p:spPr>
            <a:xfrm>
              <a:off x="3669985" y="1335475"/>
              <a:ext cx="1986875" cy="3034175"/>
            </a:xfrm>
            <a:custGeom>
              <a:rect b="b" l="l" r="r" t="t"/>
              <a:pathLst>
                <a:path extrusionOk="0" h="121367" w="79475">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5" name="Google Shape;5205;p75"/>
            <p:cNvSpPr/>
            <p:nvPr/>
          </p:nvSpPr>
          <p:spPr>
            <a:xfrm>
              <a:off x="1956350" y="1335475"/>
              <a:ext cx="1984950" cy="3034175"/>
            </a:xfrm>
            <a:custGeom>
              <a:rect b="b" l="l" r="r" t="t"/>
              <a:pathLst>
                <a:path extrusionOk="0" h="121367" w="79398">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6" name="Google Shape;5206;p75"/>
            <p:cNvSpPr/>
            <p:nvPr/>
          </p:nvSpPr>
          <p:spPr>
            <a:xfrm>
              <a:off x="238125" y="1335475"/>
              <a:ext cx="1986850" cy="3034175"/>
            </a:xfrm>
            <a:custGeom>
              <a:rect b="b" l="l" r="r" t="t"/>
              <a:pathLst>
                <a:path extrusionOk="0" h="121367" w="79474">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07" name="Google Shape;5207;p75"/>
          <p:cNvGrpSpPr/>
          <p:nvPr/>
        </p:nvGrpSpPr>
        <p:grpSpPr>
          <a:xfrm>
            <a:off x="4110066" y="3733309"/>
            <a:ext cx="1268207" cy="638939"/>
            <a:chOff x="3967651" y="3645904"/>
            <a:chExt cx="1479304" cy="745292"/>
          </a:xfrm>
        </p:grpSpPr>
        <p:grpSp>
          <p:nvGrpSpPr>
            <p:cNvPr id="5208" name="Google Shape;5208;p75"/>
            <p:cNvGrpSpPr/>
            <p:nvPr/>
          </p:nvGrpSpPr>
          <p:grpSpPr>
            <a:xfrm>
              <a:off x="3967651" y="4009026"/>
              <a:ext cx="1479304" cy="382170"/>
              <a:chOff x="3967651" y="4009026"/>
              <a:chExt cx="1479304" cy="382170"/>
            </a:xfrm>
          </p:grpSpPr>
          <p:grpSp>
            <p:nvGrpSpPr>
              <p:cNvPr id="5209" name="Google Shape;5209;p75"/>
              <p:cNvGrpSpPr/>
              <p:nvPr/>
            </p:nvGrpSpPr>
            <p:grpSpPr>
              <a:xfrm>
                <a:off x="4892216" y="4195630"/>
                <a:ext cx="554739" cy="195566"/>
                <a:chOff x="3604375" y="4892160"/>
                <a:chExt cx="1651500" cy="582215"/>
              </a:xfrm>
            </p:grpSpPr>
            <p:sp>
              <p:nvSpPr>
                <p:cNvPr id="5210" name="Google Shape;5210;p75"/>
                <p:cNvSpPr/>
                <p:nvPr/>
              </p:nvSpPr>
              <p:spPr>
                <a:xfrm>
                  <a:off x="3604375" y="4892160"/>
                  <a:ext cx="1651500" cy="146825"/>
                </a:xfrm>
                <a:custGeom>
                  <a:rect b="b" l="l" r="r" t="t"/>
                  <a:pathLst>
                    <a:path extrusionOk="0" h="5873" w="66060">
                      <a:moveTo>
                        <a:pt x="1" y="0"/>
                      </a:moveTo>
                      <a:lnTo>
                        <a:pt x="7340" y="5872"/>
                      </a:lnTo>
                      <a:lnTo>
                        <a:pt x="66060" y="5872"/>
                      </a:lnTo>
                      <a:lnTo>
                        <a:pt x="5138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1" name="Google Shape;5211;p75"/>
                <p:cNvSpPr/>
                <p:nvPr/>
              </p:nvSpPr>
              <p:spPr>
                <a:xfrm>
                  <a:off x="3787875" y="5033975"/>
                  <a:ext cx="1468000" cy="440400"/>
                </a:xfrm>
                <a:custGeom>
                  <a:rect b="b" l="l" r="r" t="t"/>
                  <a:pathLst>
                    <a:path extrusionOk="0" h="17616" w="58720">
                      <a:moveTo>
                        <a:pt x="0" y="0"/>
                      </a:moveTo>
                      <a:lnTo>
                        <a:pt x="0" y="17615"/>
                      </a:lnTo>
                      <a:lnTo>
                        <a:pt x="58720" y="17615"/>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12" name="Google Shape;5212;p75"/>
              <p:cNvGrpSpPr/>
              <p:nvPr/>
            </p:nvGrpSpPr>
            <p:grpSpPr>
              <a:xfrm>
                <a:off x="3967651" y="4146303"/>
                <a:ext cx="579402" cy="244893"/>
                <a:chOff x="851875" y="4745310"/>
                <a:chExt cx="1724925" cy="729065"/>
              </a:xfrm>
            </p:grpSpPr>
            <p:sp>
              <p:nvSpPr>
                <p:cNvPr id="5213" name="Google Shape;5213;p75"/>
                <p:cNvSpPr/>
                <p:nvPr/>
              </p:nvSpPr>
              <p:spPr>
                <a:xfrm>
                  <a:off x="851925" y="4745310"/>
                  <a:ext cx="1724875" cy="146875"/>
                </a:xfrm>
                <a:custGeom>
                  <a:rect b="b" l="l" r="r" t="t"/>
                  <a:pathLst>
                    <a:path extrusionOk="0" h="5875" w="68995">
                      <a:moveTo>
                        <a:pt x="14679" y="0"/>
                      </a:moveTo>
                      <a:lnTo>
                        <a:pt x="1" y="5874"/>
                      </a:lnTo>
                      <a:lnTo>
                        <a:pt x="58718" y="5874"/>
                      </a:lnTo>
                      <a:lnTo>
                        <a:pt x="6899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4" name="Google Shape;5214;p75"/>
                <p:cNvSpPr/>
                <p:nvPr/>
              </p:nvSpPr>
              <p:spPr>
                <a:xfrm>
                  <a:off x="851875" y="4887175"/>
                  <a:ext cx="1468025" cy="587200"/>
                </a:xfrm>
                <a:custGeom>
                  <a:rect b="b" l="l" r="r" t="t"/>
                  <a:pathLst>
                    <a:path extrusionOk="0" h="23488" w="58721">
                      <a:moveTo>
                        <a:pt x="0" y="0"/>
                      </a:moveTo>
                      <a:lnTo>
                        <a:pt x="0" y="23487"/>
                      </a:lnTo>
                      <a:lnTo>
                        <a:pt x="58720" y="23487"/>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15" name="Google Shape;5215;p75"/>
              <p:cNvGrpSpPr/>
              <p:nvPr/>
            </p:nvGrpSpPr>
            <p:grpSpPr>
              <a:xfrm>
                <a:off x="4460753" y="4009026"/>
                <a:ext cx="493110" cy="382170"/>
                <a:chOff x="2319875" y="4336625"/>
                <a:chExt cx="1468025" cy="1137750"/>
              </a:xfrm>
            </p:grpSpPr>
            <p:sp>
              <p:nvSpPr>
                <p:cNvPr id="5216" name="Google Shape;5216;p75"/>
                <p:cNvSpPr/>
                <p:nvPr/>
              </p:nvSpPr>
              <p:spPr>
                <a:xfrm>
                  <a:off x="2319875" y="4336625"/>
                  <a:ext cx="1468025" cy="146875"/>
                </a:xfrm>
                <a:custGeom>
                  <a:rect b="b" l="l" r="r" t="t"/>
                  <a:pathLst>
                    <a:path extrusionOk="0" h="5875" w="58721">
                      <a:moveTo>
                        <a:pt x="14681" y="0"/>
                      </a:moveTo>
                      <a:lnTo>
                        <a:pt x="0" y="5874"/>
                      </a:lnTo>
                      <a:lnTo>
                        <a:pt x="58720" y="5874"/>
                      </a:lnTo>
                      <a:lnTo>
                        <a:pt x="4404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7" name="Google Shape;5217;p75"/>
                <p:cNvSpPr/>
                <p:nvPr/>
              </p:nvSpPr>
              <p:spPr>
                <a:xfrm>
                  <a:off x="2319875" y="4483425"/>
                  <a:ext cx="1468025" cy="990950"/>
                </a:xfrm>
                <a:custGeom>
                  <a:rect b="b" l="l" r="r" t="t"/>
                  <a:pathLst>
                    <a:path extrusionOk="0" h="39638" w="58721">
                      <a:moveTo>
                        <a:pt x="0" y="0"/>
                      </a:moveTo>
                      <a:lnTo>
                        <a:pt x="0" y="39637"/>
                      </a:lnTo>
                      <a:lnTo>
                        <a:pt x="58720" y="39637"/>
                      </a:lnTo>
                      <a:lnTo>
                        <a:pt x="58720" y="0"/>
                      </a:ln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218" name="Google Shape;5218;p75"/>
            <p:cNvGrpSpPr/>
            <p:nvPr/>
          </p:nvGrpSpPr>
          <p:grpSpPr>
            <a:xfrm>
              <a:off x="4479443" y="3645904"/>
              <a:ext cx="455965" cy="388789"/>
              <a:chOff x="2957425" y="238100"/>
              <a:chExt cx="1910200" cy="1628775"/>
            </a:xfrm>
          </p:grpSpPr>
          <p:sp>
            <p:nvSpPr>
              <p:cNvPr id="5219" name="Google Shape;5219;p75"/>
              <p:cNvSpPr/>
              <p:nvPr/>
            </p:nvSpPr>
            <p:spPr>
              <a:xfrm>
                <a:off x="4035900" y="239600"/>
                <a:ext cx="831725" cy="906350"/>
              </a:xfrm>
              <a:custGeom>
                <a:rect b="b" l="l" r="r" t="t"/>
                <a:pathLst>
                  <a:path extrusionOk="0" h="36254" w="33269">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0" name="Google Shape;5220;p75"/>
              <p:cNvSpPr/>
              <p:nvPr/>
            </p:nvSpPr>
            <p:spPr>
              <a:xfrm>
                <a:off x="4062725" y="270525"/>
                <a:ext cx="775400" cy="855625"/>
              </a:xfrm>
              <a:custGeom>
                <a:rect b="b" l="l" r="r" t="t"/>
                <a:pathLst>
                  <a:path extrusionOk="0" h="34225" w="31016">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1" name="Google Shape;5221;p75"/>
              <p:cNvSpPr/>
              <p:nvPr/>
            </p:nvSpPr>
            <p:spPr>
              <a:xfrm>
                <a:off x="2957425" y="254350"/>
                <a:ext cx="842900" cy="896500"/>
              </a:xfrm>
              <a:custGeom>
                <a:rect b="b" l="l" r="r" t="t"/>
                <a:pathLst>
                  <a:path extrusionOk="0" h="35860" w="33716">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2" name="Google Shape;5222;p75"/>
              <p:cNvSpPr/>
              <p:nvPr/>
            </p:nvSpPr>
            <p:spPr>
              <a:xfrm>
                <a:off x="2987525" y="285250"/>
                <a:ext cx="786050" cy="845950"/>
              </a:xfrm>
              <a:custGeom>
                <a:rect b="b" l="l" r="r" t="t"/>
                <a:pathLst>
                  <a:path extrusionOk="0" h="33838" w="31442">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3" name="Google Shape;5223;p75"/>
              <p:cNvSpPr/>
              <p:nvPr/>
            </p:nvSpPr>
            <p:spPr>
              <a:xfrm>
                <a:off x="3368550" y="238100"/>
                <a:ext cx="1089150" cy="1354050"/>
              </a:xfrm>
              <a:custGeom>
                <a:rect b="b" l="l" r="r" t="t"/>
                <a:pathLst>
                  <a:path extrusionOk="0" h="54162" w="43566">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4" name="Google Shape;5224;p75"/>
              <p:cNvSpPr/>
              <p:nvPr/>
            </p:nvSpPr>
            <p:spPr>
              <a:xfrm>
                <a:off x="3588225" y="1559325"/>
                <a:ext cx="673800" cy="265125"/>
              </a:xfrm>
              <a:custGeom>
                <a:rect b="b" l="l" r="r" t="t"/>
                <a:pathLst>
                  <a:path extrusionOk="0" h="10605" w="26952">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5" name="Google Shape;5225;p75"/>
              <p:cNvSpPr/>
              <p:nvPr/>
            </p:nvSpPr>
            <p:spPr>
              <a:xfrm>
                <a:off x="3513850" y="1774875"/>
                <a:ext cx="825300" cy="92000"/>
              </a:xfrm>
              <a:custGeom>
                <a:rect b="b" l="l" r="r" t="t"/>
                <a:pathLst>
                  <a:path extrusionOk="0" h="3680" w="33012">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6" name="Google Shape;5226;p75"/>
              <p:cNvSpPr/>
              <p:nvPr/>
            </p:nvSpPr>
            <p:spPr>
              <a:xfrm>
                <a:off x="3466550" y="322000"/>
                <a:ext cx="893500" cy="458025"/>
              </a:xfrm>
              <a:custGeom>
                <a:rect b="b" l="l" r="r" t="t"/>
                <a:pathLst>
                  <a:path extrusionOk="0" h="18321" w="3574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7" name="Google Shape;5227;p75"/>
              <p:cNvSpPr/>
              <p:nvPr/>
            </p:nvSpPr>
            <p:spPr>
              <a:xfrm>
                <a:off x="3472850" y="260850"/>
                <a:ext cx="874375" cy="56650"/>
              </a:xfrm>
              <a:custGeom>
                <a:rect b="b" l="l" r="r" t="t"/>
                <a:pathLst>
                  <a:path extrusionOk="0" h="2266" w="34975">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8" name="Google Shape;5228;p75"/>
              <p:cNvSpPr/>
              <p:nvPr/>
            </p:nvSpPr>
            <p:spPr>
              <a:xfrm>
                <a:off x="3746150" y="421050"/>
                <a:ext cx="332625" cy="316350"/>
              </a:xfrm>
              <a:custGeom>
                <a:rect b="b" l="l" r="r" t="t"/>
                <a:pathLst>
                  <a:path extrusionOk="0" h="12654" w="13305">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229" name="Google Shape;5229;p75"/>
          <p:cNvGrpSpPr/>
          <p:nvPr/>
        </p:nvGrpSpPr>
        <p:grpSpPr>
          <a:xfrm>
            <a:off x="2496179" y="3734510"/>
            <a:ext cx="1243128" cy="637739"/>
            <a:chOff x="2496310" y="3693351"/>
            <a:chExt cx="1342906" cy="688926"/>
          </a:xfrm>
        </p:grpSpPr>
        <p:grpSp>
          <p:nvGrpSpPr>
            <p:cNvPr id="5230" name="Google Shape;5230;p75"/>
            <p:cNvGrpSpPr/>
            <p:nvPr/>
          </p:nvGrpSpPr>
          <p:grpSpPr>
            <a:xfrm>
              <a:off x="2496310" y="3693351"/>
              <a:ext cx="1342906" cy="688875"/>
              <a:chOff x="2496310" y="3693351"/>
              <a:chExt cx="1342906" cy="688875"/>
            </a:xfrm>
          </p:grpSpPr>
          <p:sp>
            <p:nvSpPr>
              <p:cNvPr id="5231" name="Google Shape;5231;p75"/>
              <p:cNvSpPr/>
              <p:nvPr/>
            </p:nvSpPr>
            <p:spPr>
              <a:xfrm>
                <a:off x="2567815" y="3809577"/>
                <a:ext cx="1200140" cy="572649"/>
              </a:xfrm>
              <a:custGeom>
                <a:rect b="b" l="l" r="r" t="t"/>
                <a:pathLst>
                  <a:path extrusionOk="0" h="33020" w="66087">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2" name="Google Shape;5232;p75"/>
              <p:cNvSpPr/>
              <p:nvPr/>
            </p:nvSpPr>
            <p:spPr>
              <a:xfrm>
                <a:off x="342068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3" name="Google Shape;5233;p75"/>
              <p:cNvSpPr/>
              <p:nvPr/>
            </p:nvSpPr>
            <p:spPr>
              <a:xfrm>
                <a:off x="3135700" y="3791751"/>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4" name="Google Shape;5234;p75"/>
              <p:cNvSpPr/>
              <p:nvPr/>
            </p:nvSpPr>
            <p:spPr>
              <a:xfrm>
                <a:off x="3620515"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5" name="Google Shape;5235;p75"/>
              <p:cNvSpPr/>
              <p:nvPr/>
            </p:nvSpPr>
            <p:spPr>
              <a:xfrm>
                <a:off x="284380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6" name="Google Shape;5236;p75"/>
              <p:cNvSpPr/>
              <p:nvPr/>
            </p:nvSpPr>
            <p:spPr>
              <a:xfrm>
                <a:off x="2652010"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237" name="Google Shape;5237;p75"/>
              <p:cNvCxnSpPr>
                <a:stCxn id="5235" idx="0"/>
              </p:cNvCxnSpPr>
              <p:nvPr/>
            </p:nvCxnSpPr>
            <p:spPr>
              <a:xfrm flipH="1" rot="5400000">
                <a:off x="2741958" y="3724116"/>
                <a:ext cx="68700" cy="200100"/>
              </a:xfrm>
              <a:prstGeom prst="bentConnector2">
                <a:avLst/>
              </a:prstGeom>
              <a:noFill/>
              <a:ln cap="flat" cmpd="sng" w="19050">
                <a:solidFill>
                  <a:srgbClr val="869FB2"/>
                </a:solidFill>
                <a:prstDash val="solid"/>
                <a:round/>
                <a:headEnd len="med" w="med" type="none"/>
                <a:tailEnd len="med" w="med" type="none"/>
              </a:ln>
            </p:spPr>
          </p:cxnSp>
          <p:cxnSp>
            <p:nvCxnSpPr>
              <p:cNvPr id="5238" name="Google Shape;5238;p75"/>
              <p:cNvCxnSpPr>
                <a:stCxn id="5232" idx="0"/>
              </p:cNvCxnSpPr>
              <p:nvPr/>
            </p:nvCxnSpPr>
            <p:spPr>
              <a:xfrm rot="-5400000">
                <a:off x="3512338" y="3723516"/>
                <a:ext cx="75900" cy="194100"/>
              </a:xfrm>
              <a:prstGeom prst="bentConnector2">
                <a:avLst/>
              </a:prstGeom>
              <a:noFill/>
              <a:ln cap="flat" cmpd="sng" w="19050">
                <a:solidFill>
                  <a:srgbClr val="869FB2"/>
                </a:solidFill>
                <a:prstDash val="solid"/>
                <a:round/>
                <a:headEnd len="med" w="med" type="none"/>
                <a:tailEnd len="med" w="med" type="none"/>
              </a:ln>
            </p:spPr>
          </p:cxnSp>
          <p:cxnSp>
            <p:nvCxnSpPr>
              <p:cNvPr id="5239" name="Google Shape;5239;p75"/>
              <p:cNvCxnSpPr>
                <a:stCxn id="5233" idx="0"/>
              </p:cNvCxnSpPr>
              <p:nvPr/>
            </p:nvCxnSpPr>
            <p:spPr>
              <a:xfrm rot="-5400000">
                <a:off x="3119350" y="3742251"/>
                <a:ext cx="984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5240" name="Google Shape;5240;p75"/>
              <p:cNvCxnSpPr>
                <a:stCxn id="5236" idx="2"/>
              </p:cNvCxnSpPr>
              <p:nvPr/>
            </p:nvCxnSpPr>
            <p:spPr>
              <a:xfrm flipH="1">
                <a:off x="2496310" y="4065467"/>
                <a:ext cx="1557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5241" name="Google Shape;5241;p75"/>
              <p:cNvCxnSpPr>
                <a:stCxn id="5234" idx="6"/>
              </p:cNvCxnSpPr>
              <p:nvPr/>
            </p:nvCxnSpPr>
            <p:spPr>
              <a:xfrm>
                <a:off x="3685615" y="4065467"/>
                <a:ext cx="153600" cy="600"/>
              </a:xfrm>
              <a:prstGeom prst="bentConnector3">
                <a:avLst>
                  <a:gd fmla="val 50000" name="adj1"/>
                </a:avLst>
              </a:prstGeom>
              <a:noFill/>
              <a:ln cap="flat" cmpd="sng" w="19050">
                <a:solidFill>
                  <a:srgbClr val="869FB2"/>
                </a:solidFill>
                <a:prstDash val="solid"/>
                <a:round/>
                <a:headEnd len="med" w="med" type="none"/>
                <a:tailEnd len="med" w="med" type="none"/>
              </a:ln>
            </p:spPr>
          </p:cxnSp>
        </p:grpSp>
        <p:grpSp>
          <p:nvGrpSpPr>
            <p:cNvPr id="5242" name="Google Shape;5242;p75"/>
            <p:cNvGrpSpPr/>
            <p:nvPr/>
          </p:nvGrpSpPr>
          <p:grpSpPr>
            <a:xfrm>
              <a:off x="2675275" y="3930557"/>
              <a:ext cx="1003306" cy="451719"/>
              <a:chOff x="2675275" y="4174282"/>
              <a:chExt cx="1003306" cy="451719"/>
            </a:xfrm>
          </p:grpSpPr>
          <p:sp>
            <p:nvSpPr>
              <p:cNvPr id="5243" name="Google Shape;5243;p75"/>
              <p:cNvSpPr/>
              <p:nvPr/>
            </p:nvSpPr>
            <p:spPr>
              <a:xfrm>
                <a:off x="2675275" y="4174282"/>
                <a:ext cx="1003306" cy="451719"/>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4" name="Google Shape;5244;p75"/>
              <p:cNvSpPr/>
              <p:nvPr/>
            </p:nvSpPr>
            <p:spPr>
              <a:xfrm>
                <a:off x="2716046" y="4210984"/>
                <a:ext cx="921789" cy="415018"/>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5" name="Google Shape;5245;p75"/>
              <p:cNvSpPr/>
              <p:nvPr/>
            </p:nvSpPr>
            <p:spPr>
              <a:xfrm>
                <a:off x="2762606" y="4252906"/>
                <a:ext cx="828676" cy="373095"/>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246" name="Google Shape;5246;p75"/>
          <p:cNvGrpSpPr/>
          <p:nvPr/>
        </p:nvGrpSpPr>
        <p:grpSpPr>
          <a:xfrm>
            <a:off x="1669850" y="1171356"/>
            <a:ext cx="574511" cy="874709"/>
            <a:chOff x="1715404" y="1112080"/>
            <a:chExt cx="642270" cy="977984"/>
          </a:xfrm>
        </p:grpSpPr>
        <p:grpSp>
          <p:nvGrpSpPr>
            <p:cNvPr id="5247" name="Google Shape;5247;p75"/>
            <p:cNvGrpSpPr/>
            <p:nvPr/>
          </p:nvGrpSpPr>
          <p:grpSpPr>
            <a:xfrm>
              <a:off x="1715404" y="1112080"/>
              <a:ext cx="642270" cy="977984"/>
              <a:chOff x="1715404" y="1112080"/>
              <a:chExt cx="642270" cy="977984"/>
            </a:xfrm>
          </p:grpSpPr>
          <p:sp>
            <p:nvSpPr>
              <p:cNvPr id="5248" name="Google Shape;5248;p75"/>
              <p:cNvSpPr/>
              <p:nvPr/>
            </p:nvSpPr>
            <p:spPr>
              <a:xfrm>
                <a:off x="1715404" y="1112080"/>
                <a:ext cx="642270" cy="642270"/>
              </a:xfrm>
              <a:custGeom>
                <a:rect b="b" l="l" r="r" t="t"/>
                <a:pathLst>
                  <a:path extrusionOk="0" h="41544" w="41544">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9" name="Google Shape;5249;p75"/>
              <p:cNvSpPr/>
              <p:nvPr/>
            </p:nvSpPr>
            <p:spPr>
              <a:xfrm>
                <a:off x="1956781" y="1714402"/>
                <a:ext cx="9121" cy="375663"/>
              </a:xfrm>
              <a:custGeom>
                <a:rect b="b" l="l" r="r" t="t"/>
                <a:pathLst>
                  <a:path extrusionOk="0" h="24299" w="590">
                    <a:moveTo>
                      <a:pt x="0" y="0"/>
                    </a:moveTo>
                    <a:lnTo>
                      <a:pt x="0" y="24299"/>
                    </a:lnTo>
                    <a:lnTo>
                      <a:pt x="589" y="24299"/>
                    </a:lnTo>
                    <a:lnTo>
                      <a:pt x="589"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50" name="Google Shape;5250;p75"/>
            <p:cNvGrpSpPr/>
            <p:nvPr/>
          </p:nvGrpSpPr>
          <p:grpSpPr>
            <a:xfrm>
              <a:off x="1768927" y="1165603"/>
              <a:ext cx="535225" cy="851367"/>
              <a:chOff x="1768927" y="1165603"/>
              <a:chExt cx="535225" cy="851367"/>
            </a:xfrm>
          </p:grpSpPr>
          <p:sp>
            <p:nvSpPr>
              <p:cNvPr id="5251" name="Google Shape;5251;p75"/>
              <p:cNvSpPr/>
              <p:nvPr/>
            </p:nvSpPr>
            <p:spPr>
              <a:xfrm>
                <a:off x="1768927" y="1165603"/>
                <a:ext cx="535225" cy="535225"/>
              </a:xfrm>
              <a:custGeom>
                <a:rect b="b" l="l" r="r" t="t"/>
                <a:pathLst>
                  <a:path extrusionOk="0" h="34620" w="3462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2" name="Google Shape;5252;p75"/>
              <p:cNvSpPr/>
              <p:nvPr/>
            </p:nvSpPr>
            <p:spPr>
              <a:xfrm>
                <a:off x="2006902" y="1668949"/>
                <a:ext cx="9137" cy="348020"/>
              </a:xfrm>
              <a:custGeom>
                <a:rect b="b" l="l" r="r" t="t"/>
                <a:pathLst>
                  <a:path extrusionOk="0" h="22511" w="591">
                    <a:moveTo>
                      <a:pt x="1" y="0"/>
                    </a:moveTo>
                    <a:lnTo>
                      <a:pt x="1" y="22510"/>
                    </a:lnTo>
                    <a:lnTo>
                      <a:pt x="590" y="22510"/>
                    </a:lnTo>
                    <a:lnTo>
                      <a:pt x="590"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53" name="Google Shape;5253;p75"/>
            <p:cNvGrpSpPr/>
            <p:nvPr/>
          </p:nvGrpSpPr>
          <p:grpSpPr>
            <a:xfrm>
              <a:off x="1822449" y="1219125"/>
              <a:ext cx="428180" cy="718859"/>
              <a:chOff x="1822449" y="1219125"/>
              <a:chExt cx="428180" cy="718859"/>
            </a:xfrm>
          </p:grpSpPr>
          <p:sp>
            <p:nvSpPr>
              <p:cNvPr id="5254" name="Google Shape;5254;p75"/>
              <p:cNvSpPr/>
              <p:nvPr/>
            </p:nvSpPr>
            <p:spPr>
              <a:xfrm>
                <a:off x="1822449" y="1219125"/>
                <a:ext cx="428180" cy="428180"/>
              </a:xfrm>
              <a:custGeom>
                <a:rect b="b" l="l" r="r" t="t"/>
                <a:pathLst>
                  <a:path extrusionOk="0" h="27696" w="27696">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5" name="Google Shape;5255;p75"/>
              <p:cNvSpPr/>
              <p:nvPr/>
            </p:nvSpPr>
            <p:spPr>
              <a:xfrm>
                <a:off x="2057039" y="1605996"/>
                <a:ext cx="9121" cy="331988"/>
              </a:xfrm>
              <a:custGeom>
                <a:rect b="b" l="l" r="r" t="t"/>
                <a:pathLst>
                  <a:path extrusionOk="0" h="21474" w="590">
                    <a:moveTo>
                      <a:pt x="0" y="0"/>
                    </a:moveTo>
                    <a:lnTo>
                      <a:pt x="0" y="21474"/>
                    </a:lnTo>
                    <a:lnTo>
                      <a:pt x="590" y="21474"/>
                    </a:lnTo>
                    <a:lnTo>
                      <a:pt x="59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56" name="Google Shape;5256;p75"/>
            <p:cNvGrpSpPr/>
            <p:nvPr/>
          </p:nvGrpSpPr>
          <p:grpSpPr>
            <a:xfrm>
              <a:off x="1875972" y="1272648"/>
              <a:ext cx="321135" cy="586939"/>
              <a:chOff x="1875972" y="1272648"/>
              <a:chExt cx="321135" cy="586939"/>
            </a:xfrm>
          </p:grpSpPr>
          <p:sp>
            <p:nvSpPr>
              <p:cNvPr id="5257" name="Google Shape;5257;p75"/>
              <p:cNvSpPr/>
              <p:nvPr/>
            </p:nvSpPr>
            <p:spPr>
              <a:xfrm>
                <a:off x="1875972" y="1272648"/>
                <a:ext cx="321135" cy="321120"/>
              </a:xfrm>
              <a:custGeom>
                <a:rect b="b" l="l" r="r" t="t"/>
                <a:pathLst>
                  <a:path extrusionOk="0" h="20771" w="20772">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8" name="Google Shape;5258;p75"/>
              <p:cNvSpPr/>
              <p:nvPr/>
            </p:nvSpPr>
            <p:spPr>
              <a:xfrm>
                <a:off x="2107176" y="1533705"/>
                <a:ext cx="9121" cy="325881"/>
              </a:xfrm>
              <a:custGeom>
                <a:rect b="b" l="l" r="r" t="t"/>
                <a:pathLst>
                  <a:path extrusionOk="0" h="21079" w="590">
                    <a:moveTo>
                      <a:pt x="0" y="0"/>
                    </a:moveTo>
                    <a:lnTo>
                      <a:pt x="0" y="21078"/>
                    </a:lnTo>
                    <a:lnTo>
                      <a:pt x="589" y="21078"/>
                    </a:lnTo>
                    <a:lnTo>
                      <a:pt x="589"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259" name="Google Shape;5259;p75"/>
          <p:cNvGrpSpPr/>
          <p:nvPr/>
        </p:nvGrpSpPr>
        <p:grpSpPr>
          <a:xfrm>
            <a:off x="7777011" y="3728078"/>
            <a:ext cx="293855" cy="644170"/>
            <a:chOff x="241025" y="3151575"/>
            <a:chExt cx="293855" cy="644170"/>
          </a:xfrm>
        </p:grpSpPr>
        <p:sp>
          <p:nvSpPr>
            <p:cNvPr id="5260" name="Google Shape;5260;p75"/>
            <p:cNvSpPr/>
            <p:nvPr/>
          </p:nvSpPr>
          <p:spPr>
            <a:xfrm>
              <a:off x="241025" y="3151575"/>
              <a:ext cx="293303" cy="644170"/>
            </a:xfrm>
            <a:custGeom>
              <a:rect b="b" l="l" r="r" t="t"/>
              <a:pathLst>
                <a:path extrusionOk="0" h="41986" w="19117">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1" name="Google Shape;5261;p75"/>
            <p:cNvSpPr/>
            <p:nvPr/>
          </p:nvSpPr>
          <p:spPr>
            <a:xfrm>
              <a:off x="241347" y="3252796"/>
              <a:ext cx="293533" cy="164134"/>
            </a:xfrm>
            <a:custGeom>
              <a:rect b="b" l="l" r="r" t="t"/>
              <a:pathLst>
                <a:path extrusionOk="0" h="10698" w="19132">
                  <a:moveTo>
                    <a:pt x="1" y="1"/>
                  </a:moveTo>
                  <a:lnTo>
                    <a:pt x="1" y="10698"/>
                  </a:lnTo>
                  <a:lnTo>
                    <a:pt x="19132" y="10698"/>
                  </a:lnTo>
                  <a:lnTo>
                    <a:pt x="19132"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62" name="Google Shape;5262;p75"/>
          <p:cNvGrpSpPr/>
          <p:nvPr/>
        </p:nvGrpSpPr>
        <p:grpSpPr>
          <a:xfrm>
            <a:off x="724994" y="2928078"/>
            <a:ext cx="1779649" cy="591620"/>
            <a:chOff x="246070" y="1983375"/>
            <a:chExt cx="1855347" cy="616849"/>
          </a:xfrm>
        </p:grpSpPr>
        <p:sp>
          <p:nvSpPr>
            <p:cNvPr id="5263" name="Google Shape;5263;p75"/>
            <p:cNvSpPr/>
            <p:nvPr/>
          </p:nvSpPr>
          <p:spPr>
            <a:xfrm>
              <a:off x="1072131" y="1983872"/>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4" name="Google Shape;5264;p75"/>
            <p:cNvSpPr/>
            <p:nvPr/>
          </p:nvSpPr>
          <p:spPr>
            <a:xfrm>
              <a:off x="1430530" y="2193486"/>
              <a:ext cx="46960" cy="46948"/>
            </a:xfrm>
            <a:custGeom>
              <a:rect b="b" l="l" r="r" t="t"/>
              <a:pathLst>
                <a:path extrusionOk="0" h="3914" w="3915">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5" name="Google Shape;5265;p75"/>
            <p:cNvSpPr/>
            <p:nvPr/>
          </p:nvSpPr>
          <p:spPr>
            <a:xfrm>
              <a:off x="1277847" y="2191554"/>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6" name="Google Shape;5266;p75"/>
            <p:cNvSpPr/>
            <p:nvPr/>
          </p:nvSpPr>
          <p:spPr>
            <a:xfrm>
              <a:off x="1690156" y="2190379"/>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7" name="Google Shape;5267;p75"/>
            <p:cNvSpPr/>
            <p:nvPr/>
          </p:nvSpPr>
          <p:spPr>
            <a:xfrm>
              <a:off x="1484068" y="1984268"/>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8" name="Google Shape;5268;p75"/>
            <p:cNvSpPr/>
            <p:nvPr/>
          </p:nvSpPr>
          <p:spPr>
            <a:xfrm flipH="1">
              <a:off x="865779" y="2190662"/>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9" name="Google Shape;5269;p75"/>
            <p:cNvSpPr/>
            <p:nvPr/>
          </p:nvSpPr>
          <p:spPr>
            <a:xfrm>
              <a:off x="246070" y="1983826"/>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0" name="Google Shape;5270;p75"/>
            <p:cNvSpPr/>
            <p:nvPr/>
          </p:nvSpPr>
          <p:spPr>
            <a:xfrm flipH="1">
              <a:off x="659595" y="1983375"/>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1" name="Google Shape;5271;p75"/>
            <p:cNvSpPr/>
            <p:nvPr/>
          </p:nvSpPr>
          <p:spPr>
            <a:xfrm flipH="1">
              <a:off x="451107" y="2189486"/>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72" name="Google Shape;5272;p75"/>
          <p:cNvGrpSpPr/>
          <p:nvPr/>
        </p:nvGrpSpPr>
        <p:grpSpPr>
          <a:xfrm>
            <a:off x="2335861" y="1171356"/>
            <a:ext cx="711055" cy="745993"/>
            <a:chOff x="2496269" y="1171698"/>
            <a:chExt cx="761953" cy="799392"/>
          </a:xfrm>
        </p:grpSpPr>
        <p:grpSp>
          <p:nvGrpSpPr>
            <p:cNvPr id="5273" name="Google Shape;5273;p75"/>
            <p:cNvGrpSpPr/>
            <p:nvPr/>
          </p:nvGrpSpPr>
          <p:grpSpPr>
            <a:xfrm>
              <a:off x="2496269" y="1171698"/>
              <a:ext cx="761953" cy="723022"/>
              <a:chOff x="2496269" y="1171698"/>
              <a:chExt cx="761953" cy="723022"/>
            </a:xfrm>
          </p:grpSpPr>
          <p:sp>
            <p:nvSpPr>
              <p:cNvPr id="5274" name="Google Shape;5274;p75"/>
              <p:cNvSpPr/>
              <p:nvPr/>
            </p:nvSpPr>
            <p:spPr>
              <a:xfrm>
                <a:off x="2727495" y="1360642"/>
                <a:ext cx="175877" cy="207414"/>
              </a:xfrm>
              <a:custGeom>
                <a:rect b="b" l="l" r="r" t="t"/>
                <a:pathLst>
                  <a:path extrusionOk="0" h="32936" w="27928">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5" name="Google Shape;5275;p75"/>
              <p:cNvSpPr/>
              <p:nvPr/>
            </p:nvSpPr>
            <p:spPr>
              <a:xfrm>
                <a:off x="2730750" y="1408371"/>
                <a:ext cx="108720" cy="144761"/>
              </a:xfrm>
              <a:custGeom>
                <a:rect b="b" l="l" r="r" t="t"/>
                <a:pathLst>
                  <a:path extrusionOk="0" h="22987" w="17264">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76" name="Google Shape;5276;p75"/>
              <p:cNvGrpSpPr/>
              <p:nvPr/>
            </p:nvGrpSpPr>
            <p:grpSpPr>
              <a:xfrm>
                <a:off x="2496269" y="1171698"/>
                <a:ext cx="761953" cy="723022"/>
                <a:chOff x="2496269" y="1120652"/>
                <a:chExt cx="761953" cy="723022"/>
              </a:xfrm>
            </p:grpSpPr>
            <p:grpSp>
              <p:nvGrpSpPr>
                <p:cNvPr id="5277" name="Google Shape;5277;p75"/>
                <p:cNvGrpSpPr/>
                <p:nvPr/>
              </p:nvGrpSpPr>
              <p:grpSpPr>
                <a:xfrm>
                  <a:off x="2496269" y="1120652"/>
                  <a:ext cx="761953" cy="723022"/>
                  <a:chOff x="2496269" y="1120652"/>
                  <a:chExt cx="761953" cy="723022"/>
                </a:xfrm>
              </p:grpSpPr>
              <p:grpSp>
                <p:nvGrpSpPr>
                  <p:cNvPr id="5278" name="Google Shape;5278;p75"/>
                  <p:cNvGrpSpPr/>
                  <p:nvPr/>
                </p:nvGrpSpPr>
                <p:grpSpPr>
                  <a:xfrm>
                    <a:off x="2496269" y="1304589"/>
                    <a:ext cx="407089" cy="305057"/>
                    <a:chOff x="2496269" y="1304589"/>
                    <a:chExt cx="407089" cy="305057"/>
                  </a:xfrm>
                </p:grpSpPr>
                <p:sp>
                  <p:nvSpPr>
                    <p:cNvPr id="5279" name="Google Shape;5279;p75"/>
                    <p:cNvSpPr/>
                    <p:nvPr/>
                  </p:nvSpPr>
                  <p:spPr>
                    <a:xfrm>
                      <a:off x="2496269" y="1304589"/>
                      <a:ext cx="407089" cy="305057"/>
                    </a:xfrm>
                    <a:custGeom>
                      <a:rect b="b" l="l" r="r" t="t"/>
                      <a:pathLst>
                        <a:path extrusionOk="0" h="48441" w="64643">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0" name="Google Shape;5280;p75"/>
                    <p:cNvSpPr/>
                    <p:nvPr/>
                  </p:nvSpPr>
                  <p:spPr>
                    <a:xfrm>
                      <a:off x="2553035" y="1348798"/>
                      <a:ext cx="287349" cy="215318"/>
                    </a:xfrm>
                    <a:custGeom>
                      <a:rect b="b" l="l" r="r" t="t"/>
                      <a:pathLst>
                        <a:path extrusionOk="0" h="34191" w="45629">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81" name="Google Shape;5281;p75"/>
                  <p:cNvGrpSpPr/>
                  <p:nvPr/>
                </p:nvGrpSpPr>
                <p:grpSpPr>
                  <a:xfrm>
                    <a:off x="2586468" y="1493376"/>
                    <a:ext cx="358850" cy="349656"/>
                    <a:chOff x="2586468" y="1493376"/>
                    <a:chExt cx="358850" cy="349656"/>
                  </a:xfrm>
                </p:grpSpPr>
                <p:sp>
                  <p:nvSpPr>
                    <p:cNvPr id="5282" name="Google Shape;5282;p75"/>
                    <p:cNvSpPr/>
                    <p:nvPr/>
                  </p:nvSpPr>
                  <p:spPr>
                    <a:xfrm>
                      <a:off x="2586468" y="1493376"/>
                      <a:ext cx="358850" cy="349656"/>
                    </a:xfrm>
                    <a:custGeom>
                      <a:rect b="b" l="l" r="r" t="t"/>
                      <a:pathLst>
                        <a:path extrusionOk="0" h="55523" w="56983">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3" name="Google Shape;5283;p75"/>
                    <p:cNvSpPr/>
                    <p:nvPr/>
                  </p:nvSpPr>
                  <p:spPr>
                    <a:xfrm>
                      <a:off x="2637642" y="1547125"/>
                      <a:ext cx="253304" cy="246805"/>
                    </a:xfrm>
                    <a:custGeom>
                      <a:rect b="b" l="l" r="r" t="t"/>
                      <a:pathLst>
                        <a:path extrusionOk="0" h="39191" w="40223">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84" name="Google Shape;5284;p75"/>
                  <p:cNvGrpSpPr/>
                  <p:nvPr/>
                </p:nvGrpSpPr>
                <p:grpSpPr>
                  <a:xfrm>
                    <a:off x="2807939" y="1494024"/>
                    <a:ext cx="358857" cy="349650"/>
                    <a:chOff x="2807939" y="1494024"/>
                    <a:chExt cx="358857" cy="349650"/>
                  </a:xfrm>
                </p:grpSpPr>
                <p:sp>
                  <p:nvSpPr>
                    <p:cNvPr id="5285" name="Google Shape;5285;p75"/>
                    <p:cNvSpPr/>
                    <p:nvPr/>
                  </p:nvSpPr>
                  <p:spPr>
                    <a:xfrm>
                      <a:off x="2807939" y="1494024"/>
                      <a:ext cx="358857" cy="349650"/>
                    </a:xfrm>
                    <a:custGeom>
                      <a:rect b="b" l="l" r="r" t="t"/>
                      <a:pathLst>
                        <a:path extrusionOk="0" h="55522" w="56984">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6" name="Google Shape;5286;p75"/>
                    <p:cNvSpPr/>
                    <p:nvPr/>
                  </p:nvSpPr>
                  <p:spPr>
                    <a:xfrm>
                      <a:off x="2862324" y="1547767"/>
                      <a:ext cx="253292" cy="246805"/>
                    </a:xfrm>
                    <a:custGeom>
                      <a:rect b="b" l="l" r="r" t="t"/>
                      <a:pathLst>
                        <a:path extrusionOk="0" h="39191" w="40221">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87" name="Google Shape;5287;p75"/>
                  <p:cNvGrpSpPr/>
                  <p:nvPr/>
                </p:nvGrpSpPr>
                <p:grpSpPr>
                  <a:xfrm>
                    <a:off x="2851133" y="1305635"/>
                    <a:ext cx="407089" cy="305057"/>
                    <a:chOff x="2851133" y="1305635"/>
                    <a:chExt cx="407089" cy="305057"/>
                  </a:xfrm>
                </p:grpSpPr>
                <p:sp>
                  <p:nvSpPr>
                    <p:cNvPr id="5288" name="Google Shape;5288;p75"/>
                    <p:cNvSpPr/>
                    <p:nvPr/>
                  </p:nvSpPr>
                  <p:spPr>
                    <a:xfrm>
                      <a:off x="2851133" y="1305635"/>
                      <a:ext cx="407089" cy="305057"/>
                    </a:xfrm>
                    <a:custGeom>
                      <a:rect b="b" l="l" r="r" t="t"/>
                      <a:pathLst>
                        <a:path extrusionOk="0" h="48441" w="64643">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9" name="Google Shape;5289;p75"/>
                    <p:cNvSpPr/>
                    <p:nvPr/>
                  </p:nvSpPr>
                  <p:spPr>
                    <a:xfrm>
                      <a:off x="2914108" y="1349849"/>
                      <a:ext cx="287349" cy="215324"/>
                    </a:xfrm>
                    <a:custGeom>
                      <a:rect b="b" l="l" r="r" t="t"/>
                      <a:pathLst>
                        <a:path extrusionOk="0" h="34192" w="45629">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90" name="Google Shape;5290;p75"/>
                  <p:cNvGrpSpPr/>
                  <p:nvPr/>
                </p:nvGrpSpPr>
                <p:grpSpPr>
                  <a:xfrm>
                    <a:off x="2727495" y="1120652"/>
                    <a:ext cx="300271" cy="396358"/>
                    <a:chOff x="2727495" y="1120652"/>
                    <a:chExt cx="300271" cy="396358"/>
                  </a:xfrm>
                </p:grpSpPr>
                <p:sp>
                  <p:nvSpPr>
                    <p:cNvPr id="5291" name="Google Shape;5291;p75"/>
                    <p:cNvSpPr/>
                    <p:nvPr/>
                  </p:nvSpPr>
                  <p:spPr>
                    <a:xfrm>
                      <a:off x="2727495" y="1120652"/>
                      <a:ext cx="300271" cy="396358"/>
                    </a:xfrm>
                    <a:custGeom>
                      <a:rect b="b" l="l" r="r" t="t"/>
                      <a:pathLst>
                        <a:path extrusionOk="0" h="62939" w="47681">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2" name="Google Shape;5292;p75"/>
                    <p:cNvSpPr/>
                    <p:nvPr/>
                  </p:nvSpPr>
                  <p:spPr>
                    <a:xfrm>
                      <a:off x="2771659" y="1178948"/>
                      <a:ext cx="211942" cy="279766"/>
                    </a:xfrm>
                    <a:custGeom>
                      <a:rect b="b" l="l" r="r" t="t"/>
                      <a:pathLst>
                        <a:path extrusionOk="0" h="44425" w="33655">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293" name="Google Shape;5293;p75"/>
                <p:cNvGrpSpPr/>
                <p:nvPr/>
              </p:nvGrpSpPr>
              <p:grpSpPr>
                <a:xfrm>
                  <a:off x="2722305" y="1350460"/>
                  <a:ext cx="308357" cy="308344"/>
                  <a:chOff x="2722305" y="1350460"/>
                  <a:chExt cx="308357" cy="308344"/>
                </a:xfrm>
              </p:grpSpPr>
              <p:sp>
                <p:nvSpPr>
                  <p:cNvPr id="5294" name="Google Shape;5294;p75"/>
                  <p:cNvSpPr/>
                  <p:nvPr/>
                </p:nvSpPr>
                <p:spPr>
                  <a:xfrm>
                    <a:off x="2722305" y="1350460"/>
                    <a:ext cx="308357" cy="308344"/>
                  </a:xfrm>
                  <a:custGeom>
                    <a:rect b="b" l="l" r="r" t="t"/>
                    <a:pathLst>
                      <a:path extrusionOk="0" h="48963" w="48965">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95" name="Google Shape;5295;p75"/>
                  <p:cNvGrpSpPr/>
                  <p:nvPr/>
                </p:nvGrpSpPr>
                <p:grpSpPr>
                  <a:xfrm>
                    <a:off x="2725064" y="1364529"/>
                    <a:ext cx="297954" cy="280182"/>
                    <a:chOff x="2725064" y="1364529"/>
                    <a:chExt cx="297954" cy="280182"/>
                  </a:xfrm>
                </p:grpSpPr>
                <p:sp>
                  <p:nvSpPr>
                    <p:cNvPr id="5296" name="Google Shape;5296;p75"/>
                    <p:cNvSpPr/>
                    <p:nvPr/>
                  </p:nvSpPr>
                  <p:spPr>
                    <a:xfrm>
                      <a:off x="2743100" y="1541306"/>
                      <a:ext cx="133551" cy="103405"/>
                    </a:xfrm>
                    <a:custGeom>
                      <a:rect b="b" l="l" r="r" t="t"/>
                      <a:pathLst>
                        <a:path extrusionOk="0" h="16420" w="21207">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7" name="Google Shape;5297;p75"/>
                    <p:cNvSpPr/>
                    <p:nvPr/>
                  </p:nvSpPr>
                  <p:spPr>
                    <a:xfrm>
                      <a:off x="2946887" y="1391180"/>
                      <a:ext cx="76130" cy="156241"/>
                    </a:xfrm>
                    <a:custGeom>
                      <a:rect b="b" l="l" r="r" t="t"/>
                      <a:pathLst>
                        <a:path extrusionOk="0" h="24810" w="12089">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8" name="Google Shape;5298;p75"/>
                    <p:cNvSpPr/>
                    <p:nvPr/>
                  </p:nvSpPr>
                  <p:spPr>
                    <a:xfrm>
                      <a:off x="2794481" y="1364529"/>
                      <a:ext cx="164226" cy="42924"/>
                    </a:xfrm>
                    <a:custGeom>
                      <a:rect b="b" l="l" r="r" t="t"/>
                      <a:pathLst>
                        <a:path extrusionOk="0" h="6816" w="26078">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9" name="Google Shape;5299;p75"/>
                    <p:cNvSpPr/>
                    <p:nvPr/>
                  </p:nvSpPr>
                  <p:spPr>
                    <a:xfrm>
                      <a:off x="2876645" y="1541193"/>
                      <a:ext cx="133243" cy="103518"/>
                    </a:xfrm>
                    <a:custGeom>
                      <a:rect b="b" l="l" r="r" t="t"/>
                      <a:pathLst>
                        <a:path extrusionOk="0" h="16438" w="21158">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0" name="Google Shape;5300;p75"/>
                    <p:cNvSpPr/>
                    <p:nvPr/>
                  </p:nvSpPr>
                  <p:spPr>
                    <a:xfrm>
                      <a:off x="2725064" y="1391035"/>
                      <a:ext cx="81238" cy="156487"/>
                    </a:xfrm>
                    <a:custGeom>
                      <a:rect b="b" l="l" r="r" t="t"/>
                      <a:pathLst>
                        <a:path extrusionOk="0" h="24849" w="1290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
          <p:nvSpPr>
            <p:cNvPr id="5301" name="Google Shape;5301;p75"/>
            <p:cNvSpPr/>
            <p:nvPr/>
          </p:nvSpPr>
          <p:spPr>
            <a:xfrm>
              <a:off x="2621966" y="1245876"/>
              <a:ext cx="114832" cy="86149"/>
            </a:xfrm>
            <a:custGeom>
              <a:rect b="b" l="l" r="r" t="t"/>
              <a:pathLst>
                <a:path extrusionOk="0" h="7716" w="10285">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2" name="Google Shape;5302;p75"/>
            <p:cNvSpPr/>
            <p:nvPr/>
          </p:nvSpPr>
          <p:spPr>
            <a:xfrm>
              <a:off x="2517909" y="1600456"/>
              <a:ext cx="54396" cy="134951"/>
            </a:xfrm>
            <a:custGeom>
              <a:rect b="b" l="l" r="r" t="t"/>
              <a:pathLst>
                <a:path extrusionOk="0" h="12087" w="4872">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3" name="Google Shape;5303;p75"/>
            <p:cNvSpPr/>
            <p:nvPr/>
          </p:nvSpPr>
          <p:spPr>
            <a:xfrm>
              <a:off x="3174265" y="1614044"/>
              <a:ext cx="46346" cy="135275"/>
            </a:xfrm>
            <a:custGeom>
              <a:rect b="b" l="l" r="r" t="t"/>
              <a:pathLst>
                <a:path extrusionOk="0" h="12116" w="4151">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4" name="Google Shape;5304;p75"/>
            <p:cNvSpPr/>
            <p:nvPr/>
          </p:nvSpPr>
          <p:spPr>
            <a:xfrm>
              <a:off x="3023194" y="1254350"/>
              <a:ext cx="116417" cy="83525"/>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5" name="Google Shape;5305;p75"/>
            <p:cNvSpPr/>
            <p:nvPr/>
          </p:nvSpPr>
          <p:spPr>
            <a:xfrm rot="8660313">
              <a:off x="2818264" y="1861446"/>
              <a:ext cx="116433" cy="83536"/>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06" name="Google Shape;5306;p75"/>
          <p:cNvGrpSpPr/>
          <p:nvPr/>
        </p:nvGrpSpPr>
        <p:grpSpPr>
          <a:xfrm>
            <a:off x="3924561" y="2927462"/>
            <a:ext cx="1569144" cy="591015"/>
            <a:chOff x="3820100" y="3023049"/>
            <a:chExt cx="1303926" cy="491162"/>
          </a:xfrm>
        </p:grpSpPr>
        <p:grpSp>
          <p:nvGrpSpPr>
            <p:cNvPr id="5307" name="Google Shape;5307;p75"/>
            <p:cNvGrpSpPr/>
            <p:nvPr/>
          </p:nvGrpSpPr>
          <p:grpSpPr>
            <a:xfrm>
              <a:off x="3820100" y="3023072"/>
              <a:ext cx="1303926" cy="491139"/>
              <a:chOff x="3820100" y="3023072"/>
              <a:chExt cx="1303926" cy="491139"/>
            </a:xfrm>
          </p:grpSpPr>
          <p:sp>
            <p:nvSpPr>
              <p:cNvPr id="5308" name="Google Shape;5308;p75"/>
              <p:cNvSpPr/>
              <p:nvPr/>
            </p:nvSpPr>
            <p:spPr>
              <a:xfrm>
                <a:off x="3820100" y="3023072"/>
                <a:ext cx="505424" cy="491139"/>
              </a:xfrm>
              <a:custGeom>
                <a:rect b="b" l="l" r="r" t="t"/>
                <a:pathLst>
                  <a:path extrusionOk="0" h="43940" w="45218">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9" name="Google Shape;5309;p75"/>
              <p:cNvSpPr/>
              <p:nvPr/>
            </p:nvSpPr>
            <p:spPr>
              <a:xfrm>
                <a:off x="4323828" y="3411976"/>
                <a:ext cx="800197" cy="102229"/>
              </a:xfrm>
              <a:custGeom>
                <a:rect b="b" l="l" r="r" t="t"/>
                <a:pathLst>
                  <a:path extrusionOk="0" h="9146" w="71590">
                    <a:moveTo>
                      <a:pt x="1" y="1"/>
                    </a:moveTo>
                    <a:lnTo>
                      <a:pt x="1" y="9145"/>
                    </a:lnTo>
                    <a:lnTo>
                      <a:pt x="71589" y="9145"/>
                    </a:lnTo>
                    <a:lnTo>
                      <a:pt x="7158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10" name="Google Shape;5310;p75"/>
            <p:cNvGrpSpPr/>
            <p:nvPr/>
          </p:nvGrpSpPr>
          <p:grpSpPr>
            <a:xfrm>
              <a:off x="4132439" y="3023645"/>
              <a:ext cx="393633" cy="177096"/>
              <a:chOff x="4132439" y="3023645"/>
              <a:chExt cx="393633" cy="177096"/>
            </a:xfrm>
          </p:grpSpPr>
          <p:sp>
            <p:nvSpPr>
              <p:cNvPr id="5311" name="Google Shape;5311;p75"/>
              <p:cNvSpPr/>
              <p:nvPr/>
            </p:nvSpPr>
            <p:spPr>
              <a:xfrm>
                <a:off x="4132439" y="3023645"/>
                <a:ext cx="190085" cy="177096"/>
              </a:xfrm>
              <a:custGeom>
                <a:rect b="b" l="l" r="r" t="t"/>
                <a:pathLst>
                  <a:path extrusionOk="0" h="15844" w="17006">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2" name="Google Shape;5312;p75"/>
              <p:cNvSpPr/>
              <p:nvPr/>
            </p:nvSpPr>
            <p:spPr>
              <a:xfrm>
                <a:off x="4318649" y="3101461"/>
                <a:ext cx="207423" cy="99267"/>
              </a:xfrm>
              <a:custGeom>
                <a:rect b="b" l="l" r="r" t="t"/>
                <a:pathLst>
                  <a:path extrusionOk="0" h="8881" w="18211">
                    <a:moveTo>
                      <a:pt x="0" y="0"/>
                    </a:moveTo>
                    <a:lnTo>
                      <a:pt x="0" y="8880"/>
                    </a:lnTo>
                    <a:lnTo>
                      <a:pt x="18210" y="8880"/>
                    </a:lnTo>
                    <a:lnTo>
                      <a:pt x="1821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13" name="Google Shape;5313;p75"/>
            <p:cNvGrpSpPr/>
            <p:nvPr/>
          </p:nvGrpSpPr>
          <p:grpSpPr>
            <a:xfrm>
              <a:off x="3921811" y="3023049"/>
              <a:ext cx="1002397" cy="388943"/>
              <a:chOff x="3921811" y="3023049"/>
              <a:chExt cx="1002397" cy="388943"/>
            </a:xfrm>
          </p:grpSpPr>
          <p:sp>
            <p:nvSpPr>
              <p:cNvPr id="5314" name="Google Shape;5314;p75"/>
              <p:cNvSpPr/>
              <p:nvPr/>
            </p:nvSpPr>
            <p:spPr>
              <a:xfrm>
                <a:off x="3921811" y="3023049"/>
                <a:ext cx="403709" cy="388943"/>
              </a:xfrm>
              <a:custGeom>
                <a:rect b="b" l="l" r="r" t="t"/>
                <a:pathLst>
                  <a:path extrusionOk="0" h="34797" w="36118">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5" name="Google Shape;5315;p75"/>
              <p:cNvSpPr/>
              <p:nvPr/>
            </p:nvSpPr>
            <p:spPr>
              <a:xfrm>
                <a:off x="4322109" y="3309770"/>
                <a:ext cx="602098" cy="102218"/>
              </a:xfrm>
              <a:custGeom>
                <a:rect b="b" l="l" r="r" t="t"/>
                <a:pathLst>
                  <a:path extrusionOk="0" h="9145" w="53867">
                    <a:moveTo>
                      <a:pt x="1" y="0"/>
                    </a:moveTo>
                    <a:lnTo>
                      <a:pt x="1" y="9145"/>
                    </a:lnTo>
                    <a:lnTo>
                      <a:pt x="53867" y="9145"/>
                    </a:lnTo>
                    <a:lnTo>
                      <a:pt x="5386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16" name="Google Shape;5316;p75"/>
            <p:cNvGrpSpPr/>
            <p:nvPr/>
          </p:nvGrpSpPr>
          <p:grpSpPr>
            <a:xfrm>
              <a:off x="4023645" y="3023049"/>
              <a:ext cx="683032" cy="286722"/>
              <a:chOff x="4023645" y="3023049"/>
              <a:chExt cx="683032" cy="286722"/>
            </a:xfrm>
          </p:grpSpPr>
          <p:sp>
            <p:nvSpPr>
              <p:cNvPr id="5317" name="Google Shape;5317;p75"/>
              <p:cNvSpPr/>
              <p:nvPr/>
            </p:nvSpPr>
            <p:spPr>
              <a:xfrm>
                <a:off x="4023645" y="3023049"/>
                <a:ext cx="300664" cy="286524"/>
              </a:xfrm>
              <a:custGeom>
                <a:rect b="b" l="l" r="r" t="t"/>
                <a:pathLst>
                  <a:path extrusionOk="0" h="25634" w="26899">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8" name="Google Shape;5318;p75"/>
              <p:cNvSpPr/>
              <p:nvPr/>
            </p:nvSpPr>
            <p:spPr>
              <a:xfrm>
                <a:off x="4314850" y="3200125"/>
                <a:ext cx="391827" cy="109646"/>
              </a:xfrm>
              <a:custGeom>
                <a:rect b="b" l="l" r="r" t="t"/>
                <a:pathLst>
                  <a:path extrusionOk="0" h="9792" w="35055">
                    <a:moveTo>
                      <a:pt x="1" y="0"/>
                    </a:moveTo>
                    <a:lnTo>
                      <a:pt x="1" y="88"/>
                    </a:lnTo>
                    <a:lnTo>
                      <a:pt x="1" y="9792"/>
                    </a:lnTo>
                    <a:lnTo>
                      <a:pt x="35054" y="9792"/>
                    </a:lnTo>
                    <a:lnTo>
                      <a:pt x="350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319" name="Google Shape;5319;p75"/>
          <p:cNvGrpSpPr/>
          <p:nvPr/>
        </p:nvGrpSpPr>
        <p:grpSpPr>
          <a:xfrm>
            <a:off x="1556683" y="2054307"/>
            <a:ext cx="713522" cy="688025"/>
            <a:chOff x="1706078" y="2092648"/>
            <a:chExt cx="660913" cy="637296"/>
          </a:xfrm>
        </p:grpSpPr>
        <p:sp>
          <p:nvSpPr>
            <p:cNvPr id="5320" name="Google Shape;5320;p75"/>
            <p:cNvSpPr/>
            <p:nvPr/>
          </p:nvSpPr>
          <p:spPr>
            <a:xfrm>
              <a:off x="1745332" y="2158066"/>
              <a:ext cx="571867" cy="571878"/>
            </a:xfrm>
            <a:custGeom>
              <a:rect b="b" l="l" r="r" t="t"/>
              <a:pathLst>
                <a:path extrusionOk="0" h="107749" w="107747">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21" name="Google Shape;5321;p75"/>
            <p:cNvGrpSpPr/>
            <p:nvPr/>
          </p:nvGrpSpPr>
          <p:grpSpPr>
            <a:xfrm>
              <a:off x="1706078" y="2092648"/>
              <a:ext cx="660913" cy="575241"/>
              <a:chOff x="1706078" y="2092648"/>
              <a:chExt cx="660913" cy="575241"/>
            </a:xfrm>
          </p:grpSpPr>
          <p:sp>
            <p:nvSpPr>
              <p:cNvPr id="5322" name="Google Shape;5322;p75"/>
              <p:cNvSpPr/>
              <p:nvPr/>
            </p:nvSpPr>
            <p:spPr>
              <a:xfrm>
                <a:off x="1938891" y="2092648"/>
                <a:ext cx="192041" cy="353676"/>
              </a:xfrm>
              <a:custGeom>
                <a:rect b="b" l="l" r="r" t="t"/>
                <a:pathLst>
                  <a:path extrusionOk="0" h="66637" w="36183">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3" name="Google Shape;5323;p75"/>
              <p:cNvSpPr/>
              <p:nvPr/>
            </p:nvSpPr>
            <p:spPr>
              <a:xfrm>
                <a:off x="1706078" y="2390779"/>
                <a:ext cx="329208" cy="277004"/>
              </a:xfrm>
              <a:custGeom>
                <a:rect b="b" l="l" r="r" t="t"/>
                <a:pathLst>
                  <a:path extrusionOk="0" h="52191" w="62027">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4" name="Google Shape;5324;p75"/>
              <p:cNvSpPr/>
              <p:nvPr/>
            </p:nvSpPr>
            <p:spPr>
              <a:xfrm>
                <a:off x="2035235" y="2390779"/>
                <a:ext cx="331756" cy="277110"/>
              </a:xfrm>
              <a:custGeom>
                <a:rect b="b" l="l" r="r" t="t"/>
                <a:pathLst>
                  <a:path extrusionOk="0" h="52211" w="62507">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325" name="Google Shape;5325;p75"/>
          <p:cNvGrpSpPr/>
          <p:nvPr/>
        </p:nvGrpSpPr>
        <p:grpSpPr>
          <a:xfrm>
            <a:off x="6318542" y="1171856"/>
            <a:ext cx="1317459" cy="684168"/>
            <a:chOff x="238125" y="999450"/>
            <a:chExt cx="7140700" cy="3708225"/>
          </a:xfrm>
        </p:grpSpPr>
        <p:sp>
          <p:nvSpPr>
            <p:cNvPr id="5326" name="Google Shape;5326;p75"/>
            <p:cNvSpPr/>
            <p:nvPr/>
          </p:nvSpPr>
          <p:spPr>
            <a:xfrm>
              <a:off x="2171975" y="3872925"/>
              <a:ext cx="7900" cy="25"/>
            </a:xfrm>
            <a:custGeom>
              <a:rect b="b" l="l" r="r" t="t"/>
              <a:pathLst>
                <a:path extrusionOk="0" h="1" w="316">
                  <a:moveTo>
                    <a:pt x="316" y="0"/>
                  </a:moveTo>
                  <a:lnTo>
                    <a:pt x="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7" name="Google Shape;5327;p75"/>
            <p:cNvSpPr/>
            <p:nvPr/>
          </p:nvSpPr>
          <p:spPr>
            <a:xfrm>
              <a:off x="2180300" y="999450"/>
              <a:ext cx="3256350" cy="3708225"/>
            </a:xfrm>
            <a:custGeom>
              <a:rect b="b" l="l" r="r" t="t"/>
              <a:pathLst>
                <a:path extrusionOk="0" h="148329" w="130254">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8" name="Google Shape;5328;p75"/>
            <p:cNvSpPr/>
            <p:nvPr/>
          </p:nvSpPr>
          <p:spPr>
            <a:xfrm>
              <a:off x="238125" y="2853750"/>
              <a:ext cx="2358675" cy="1853475"/>
            </a:xfrm>
            <a:custGeom>
              <a:rect b="b" l="l" r="r" t="t"/>
              <a:pathLst>
                <a:path extrusionOk="0" h="74139" w="94347">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9" name="Google Shape;5329;p75"/>
            <p:cNvSpPr/>
            <p:nvPr/>
          </p:nvSpPr>
          <p:spPr>
            <a:xfrm>
              <a:off x="238125" y="999450"/>
              <a:ext cx="1942200" cy="2270400"/>
            </a:xfrm>
            <a:custGeom>
              <a:rect b="b" l="l" r="r" t="t"/>
              <a:pathLst>
                <a:path extrusionOk="0" h="90816" w="77688">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0" name="Google Shape;5330;p75"/>
            <p:cNvSpPr/>
            <p:nvPr/>
          </p:nvSpPr>
          <p:spPr>
            <a:xfrm>
              <a:off x="3808250" y="2852875"/>
              <a:ext cx="25" cy="25"/>
            </a:xfrm>
            <a:custGeom>
              <a:rect b="b" l="l" r="r" t="t"/>
              <a:pathLst>
                <a:path extrusionOk="0" h="1" w="1">
                  <a:moveTo>
                    <a:pt x="0" y="1"/>
                  </a:moveTo>
                  <a:close/>
                </a:path>
              </a:pathLst>
            </a:custGeom>
            <a:solidFill>
              <a:srgbClr val="DB63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1" name="Google Shape;5331;p75"/>
            <p:cNvSpPr/>
            <p:nvPr/>
          </p:nvSpPr>
          <p:spPr>
            <a:xfrm>
              <a:off x="1762475" y="999450"/>
              <a:ext cx="2386250" cy="2044875"/>
            </a:xfrm>
            <a:custGeom>
              <a:rect b="b" l="l" r="r" t="t"/>
              <a:pathLst>
                <a:path extrusionOk="0" h="81795" w="9545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2" name="Google Shape;5332;p75"/>
            <p:cNvSpPr/>
            <p:nvPr/>
          </p:nvSpPr>
          <p:spPr>
            <a:xfrm>
              <a:off x="3338000" y="2435975"/>
              <a:ext cx="2101275" cy="2271250"/>
            </a:xfrm>
            <a:custGeom>
              <a:rect b="b" l="l" r="r" t="t"/>
              <a:pathLst>
                <a:path extrusionOk="0" h="90850" w="84051">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3" name="Google Shape;5333;p75"/>
            <p:cNvSpPr/>
            <p:nvPr/>
          </p:nvSpPr>
          <p:spPr>
            <a:xfrm>
              <a:off x="5019250" y="2852875"/>
              <a:ext cx="2359150" cy="1854350"/>
            </a:xfrm>
            <a:custGeom>
              <a:rect b="b" l="l" r="r" t="t"/>
              <a:pathLst>
                <a:path extrusionOk="0" h="74174" w="94366">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4" name="Google Shape;5334;p75"/>
            <p:cNvSpPr/>
            <p:nvPr/>
          </p:nvSpPr>
          <p:spPr>
            <a:xfrm>
              <a:off x="5025375" y="999450"/>
              <a:ext cx="2353450" cy="2270825"/>
            </a:xfrm>
            <a:custGeom>
              <a:rect b="b" l="l" r="r" t="t"/>
              <a:pathLst>
                <a:path extrusionOk="0" h="90833" w="94138">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38" name="Shape 5338"/>
        <p:cNvGrpSpPr/>
        <p:nvPr/>
      </p:nvGrpSpPr>
      <p:grpSpPr>
        <a:xfrm>
          <a:off x="0" y="0"/>
          <a:ext cx="0" cy="0"/>
          <a:chOff x="0" y="0"/>
          <a:chExt cx="0" cy="0"/>
        </a:xfrm>
      </p:grpSpPr>
      <p:grpSp>
        <p:nvGrpSpPr>
          <p:cNvPr id="5339" name="Google Shape;5339;p76"/>
          <p:cNvGrpSpPr/>
          <p:nvPr/>
        </p:nvGrpSpPr>
        <p:grpSpPr>
          <a:xfrm>
            <a:off x="729238" y="1179665"/>
            <a:ext cx="1636117" cy="1526144"/>
            <a:chOff x="729238" y="1179665"/>
            <a:chExt cx="1636117" cy="1526144"/>
          </a:xfrm>
        </p:grpSpPr>
        <p:grpSp>
          <p:nvGrpSpPr>
            <p:cNvPr id="5340" name="Google Shape;5340;p76"/>
            <p:cNvGrpSpPr/>
            <p:nvPr/>
          </p:nvGrpSpPr>
          <p:grpSpPr>
            <a:xfrm>
              <a:off x="729238" y="1179665"/>
              <a:ext cx="80700" cy="1526144"/>
              <a:chOff x="729238" y="1179665"/>
              <a:chExt cx="80700" cy="1526144"/>
            </a:xfrm>
          </p:grpSpPr>
          <p:sp>
            <p:nvSpPr>
              <p:cNvPr id="5341" name="Google Shape;5341;p76"/>
              <p:cNvSpPr/>
              <p:nvPr/>
            </p:nvSpPr>
            <p:spPr>
              <a:xfrm>
                <a:off x="72923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2" name="Google Shape;5342;p76"/>
              <p:cNvSpPr/>
              <p:nvPr/>
            </p:nvSpPr>
            <p:spPr>
              <a:xfrm>
                <a:off x="72923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3" name="Google Shape;5343;p76"/>
              <p:cNvSpPr/>
              <p:nvPr/>
            </p:nvSpPr>
            <p:spPr>
              <a:xfrm>
                <a:off x="72923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4" name="Google Shape;5344;p76"/>
              <p:cNvSpPr/>
              <p:nvPr/>
            </p:nvSpPr>
            <p:spPr>
              <a:xfrm>
                <a:off x="72923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5" name="Google Shape;5345;p76"/>
              <p:cNvSpPr/>
              <p:nvPr/>
            </p:nvSpPr>
            <p:spPr>
              <a:xfrm>
                <a:off x="729238"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6" name="Google Shape;5346;p76"/>
              <p:cNvSpPr/>
              <p:nvPr/>
            </p:nvSpPr>
            <p:spPr>
              <a:xfrm>
                <a:off x="729238"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7" name="Google Shape;5347;p76"/>
              <p:cNvSpPr/>
              <p:nvPr/>
            </p:nvSpPr>
            <p:spPr>
              <a:xfrm>
                <a:off x="72923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8" name="Google Shape;5348;p76"/>
              <p:cNvSpPr/>
              <p:nvPr/>
            </p:nvSpPr>
            <p:spPr>
              <a:xfrm>
                <a:off x="72923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9" name="Google Shape;5349;p76"/>
              <p:cNvSpPr/>
              <p:nvPr/>
            </p:nvSpPr>
            <p:spPr>
              <a:xfrm>
                <a:off x="72923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0" name="Google Shape;5350;p76"/>
              <p:cNvSpPr/>
              <p:nvPr/>
            </p:nvSpPr>
            <p:spPr>
              <a:xfrm>
                <a:off x="72923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51" name="Google Shape;5351;p76"/>
            <p:cNvGrpSpPr/>
            <p:nvPr/>
          </p:nvGrpSpPr>
          <p:grpSpPr>
            <a:xfrm>
              <a:off x="903098" y="1179665"/>
              <a:ext cx="80700" cy="1526144"/>
              <a:chOff x="903098" y="1179665"/>
              <a:chExt cx="80700" cy="1526144"/>
            </a:xfrm>
          </p:grpSpPr>
          <p:sp>
            <p:nvSpPr>
              <p:cNvPr id="5352" name="Google Shape;5352;p76"/>
              <p:cNvSpPr/>
              <p:nvPr/>
            </p:nvSpPr>
            <p:spPr>
              <a:xfrm>
                <a:off x="90309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3" name="Google Shape;5353;p76"/>
              <p:cNvSpPr/>
              <p:nvPr/>
            </p:nvSpPr>
            <p:spPr>
              <a:xfrm>
                <a:off x="90309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4" name="Google Shape;5354;p76"/>
              <p:cNvSpPr/>
              <p:nvPr/>
            </p:nvSpPr>
            <p:spPr>
              <a:xfrm>
                <a:off x="90309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5" name="Google Shape;5355;p76"/>
              <p:cNvSpPr/>
              <p:nvPr/>
            </p:nvSpPr>
            <p:spPr>
              <a:xfrm>
                <a:off x="90309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6" name="Google Shape;5356;p76"/>
              <p:cNvSpPr/>
              <p:nvPr/>
            </p:nvSpPr>
            <p:spPr>
              <a:xfrm>
                <a:off x="90309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7" name="Google Shape;5357;p76"/>
              <p:cNvSpPr/>
              <p:nvPr/>
            </p:nvSpPr>
            <p:spPr>
              <a:xfrm>
                <a:off x="90309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8" name="Google Shape;5358;p76"/>
              <p:cNvSpPr/>
              <p:nvPr/>
            </p:nvSpPr>
            <p:spPr>
              <a:xfrm>
                <a:off x="90309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9" name="Google Shape;5359;p76"/>
              <p:cNvSpPr/>
              <p:nvPr/>
            </p:nvSpPr>
            <p:spPr>
              <a:xfrm>
                <a:off x="90309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0" name="Google Shape;5360;p76"/>
              <p:cNvSpPr/>
              <p:nvPr/>
            </p:nvSpPr>
            <p:spPr>
              <a:xfrm>
                <a:off x="90309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1" name="Google Shape;5361;p76"/>
              <p:cNvSpPr/>
              <p:nvPr/>
            </p:nvSpPr>
            <p:spPr>
              <a:xfrm>
                <a:off x="90309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62" name="Google Shape;5362;p76"/>
            <p:cNvGrpSpPr/>
            <p:nvPr/>
          </p:nvGrpSpPr>
          <p:grpSpPr>
            <a:xfrm>
              <a:off x="1076958" y="1179665"/>
              <a:ext cx="80700" cy="1526144"/>
              <a:chOff x="1076958" y="1179665"/>
              <a:chExt cx="80700" cy="1526144"/>
            </a:xfrm>
          </p:grpSpPr>
          <p:sp>
            <p:nvSpPr>
              <p:cNvPr id="5363" name="Google Shape;5363;p76"/>
              <p:cNvSpPr/>
              <p:nvPr/>
            </p:nvSpPr>
            <p:spPr>
              <a:xfrm>
                <a:off x="107695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4" name="Google Shape;5364;p76"/>
              <p:cNvSpPr/>
              <p:nvPr/>
            </p:nvSpPr>
            <p:spPr>
              <a:xfrm>
                <a:off x="107695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5" name="Google Shape;5365;p76"/>
              <p:cNvSpPr/>
              <p:nvPr/>
            </p:nvSpPr>
            <p:spPr>
              <a:xfrm>
                <a:off x="107695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6" name="Google Shape;5366;p76"/>
              <p:cNvSpPr/>
              <p:nvPr/>
            </p:nvSpPr>
            <p:spPr>
              <a:xfrm>
                <a:off x="107695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7" name="Google Shape;5367;p76"/>
              <p:cNvSpPr/>
              <p:nvPr/>
            </p:nvSpPr>
            <p:spPr>
              <a:xfrm>
                <a:off x="107695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8" name="Google Shape;5368;p76"/>
              <p:cNvSpPr/>
              <p:nvPr/>
            </p:nvSpPr>
            <p:spPr>
              <a:xfrm>
                <a:off x="107695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9" name="Google Shape;5369;p76"/>
              <p:cNvSpPr/>
              <p:nvPr/>
            </p:nvSpPr>
            <p:spPr>
              <a:xfrm>
                <a:off x="1076958"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0" name="Google Shape;5370;p76"/>
              <p:cNvSpPr/>
              <p:nvPr/>
            </p:nvSpPr>
            <p:spPr>
              <a:xfrm>
                <a:off x="107695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1" name="Google Shape;5371;p76"/>
              <p:cNvSpPr/>
              <p:nvPr/>
            </p:nvSpPr>
            <p:spPr>
              <a:xfrm>
                <a:off x="107695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2" name="Google Shape;5372;p76"/>
              <p:cNvSpPr/>
              <p:nvPr/>
            </p:nvSpPr>
            <p:spPr>
              <a:xfrm>
                <a:off x="107695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73" name="Google Shape;5373;p76"/>
            <p:cNvGrpSpPr/>
            <p:nvPr/>
          </p:nvGrpSpPr>
          <p:grpSpPr>
            <a:xfrm>
              <a:off x="1247707" y="1179665"/>
              <a:ext cx="80700" cy="1526144"/>
              <a:chOff x="1247707" y="1179665"/>
              <a:chExt cx="80700" cy="1526144"/>
            </a:xfrm>
          </p:grpSpPr>
          <p:sp>
            <p:nvSpPr>
              <p:cNvPr id="5374" name="Google Shape;5374;p76"/>
              <p:cNvSpPr/>
              <p:nvPr/>
            </p:nvSpPr>
            <p:spPr>
              <a:xfrm>
                <a:off x="124770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5" name="Google Shape;5375;p76"/>
              <p:cNvSpPr/>
              <p:nvPr/>
            </p:nvSpPr>
            <p:spPr>
              <a:xfrm>
                <a:off x="124770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6" name="Google Shape;5376;p76"/>
              <p:cNvSpPr/>
              <p:nvPr/>
            </p:nvSpPr>
            <p:spPr>
              <a:xfrm>
                <a:off x="124770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7" name="Google Shape;5377;p76"/>
              <p:cNvSpPr/>
              <p:nvPr/>
            </p:nvSpPr>
            <p:spPr>
              <a:xfrm>
                <a:off x="1247707" y="166175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8" name="Google Shape;5378;p76"/>
              <p:cNvSpPr/>
              <p:nvPr/>
            </p:nvSpPr>
            <p:spPr>
              <a:xfrm>
                <a:off x="1247707"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9" name="Google Shape;5379;p76"/>
              <p:cNvSpPr/>
              <p:nvPr/>
            </p:nvSpPr>
            <p:spPr>
              <a:xfrm>
                <a:off x="1247707"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0" name="Google Shape;5380;p76"/>
              <p:cNvSpPr/>
              <p:nvPr/>
            </p:nvSpPr>
            <p:spPr>
              <a:xfrm>
                <a:off x="124770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1" name="Google Shape;5381;p76"/>
              <p:cNvSpPr/>
              <p:nvPr/>
            </p:nvSpPr>
            <p:spPr>
              <a:xfrm>
                <a:off x="124770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2" name="Google Shape;5382;p76"/>
              <p:cNvSpPr/>
              <p:nvPr/>
            </p:nvSpPr>
            <p:spPr>
              <a:xfrm>
                <a:off x="124770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3" name="Google Shape;5383;p76"/>
              <p:cNvSpPr/>
              <p:nvPr/>
            </p:nvSpPr>
            <p:spPr>
              <a:xfrm>
                <a:off x="124770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84" name="Google Shape;5384;p76"/>
            <p:cNvGrpSpPr/>
            <p:nvPr/>
          </p:nvGrpSpPr>
          <p:grpSpPr>
            <a:xfrm>
              <a:off x="1421567" y="1179665"/>
              <a:ext cx="80700" cy="1526144"/>
              <a:chOff x="1421567" y="1179665"/>
              <a:chExt cx="80700" cy="1526144"/>
            </a:xfrm>
          </p:grpSpPr>
          <p:sp>
            <p:nvSpPr>
              <p:cNvPr id="5385" name="Google Shape;5385;p76"/>
              <p:cNvSpPr/>
              <p:nvPr/>
            </p:nvSpPr>
            <p:spPr>
              <a:xfrm>
                <a:off x="142156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6" name="Google Shape;5386;p76"/>
              <p:cNvSpPr/>
              <p:nvPr/>
            </p:nvSpPr>
            <p:spPr>
              <a:xfrm>
                <a:off x="142156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7" name="Google Shape;5387;p76"/>
              <p:cNvSpPr/>
              <p:nvPr/>
            </p:nvSpPr>
            <p:spPr>
              <a:xfrm>
                <a:off x="142156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8" name="Google Shape;5388;p76"/>
              <p:cNvSpPr/>
              <p:nvPr/>
            </p:nvSpPr>
            <p:spPr>
              <a:xfrm>
                <a:off x="142156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9" name="Google Shape;5389;p76"/>
              <p:cNvSpPr/>
              <p:nvPr/>
            </p:nvSpPr>
            <p:spPr>
              <a:xfrm>
                <a:off x="142156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0" name="Google Shape;5390;p76"/>
              <p:cNvSpPr/>
              <p:nvPr/>
            </p:nvSpPr>
            <p:spPr>
              <a:xfrm>
                <a:off x="142156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1" name="Google Shape;5391;p76"/>
              <p:cNvSpPr/>
              <p:nvPr/>
            </p:nvSpPr>
            <p:spPr>
              <a:xfrm>
                <a:off x="142156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2" name="Google Shape;5392;p76"/>
              <p:cNvSpPr/>
              <p:nvPr/>
            </p:nvSpPr>
            <p:spPr>
              <a:xfrm>
                <a:off x="142156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3" name="Google Shape;5393;p76"/>
              <p:cNvSpPr/>
              <p:nvPr/>
            </p:nvSpPr>
            <p:spPr>
              <a:xfrm>
                <a:off x="142156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4" name="Google Shape;5394;p76"/>
              <p:cNvSpPr/>
              <p:nvPr/>
            </p:nvSpPr>
            <p:spPr>
              <a:xfrm>
                <a:off x="142156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95" name="Google Shape;5395;p76"/>
            <p:cNvGrpSpPr/>
            <p:nvPr/>
          </p:nvGrpSpPr>
          <p:grpSpPr>
            <a:xfrm>
              <a:off x="1592327" y="1179665"/>
              <a:ext cx="80700" cy="1526144"/>
              <a:chOff x="1592327" y="1179665"/>
              <a:chExt cx="80700" cy="1526144"/>
            </a:xfrm>
          </p:grpSpPr>
          <p:sp>
            <p:nvSpPr>
              <p:cNvPr id="5396" name="Google Shape;5396;p76"/>
              <p:cNvSpPr/>
              <p:nvPr/>
            </p:nvSpPr>
            <p:spPr>
              <a:xfrm>
                <a:off x="159232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7" name="Google Shape;5397;p76"/>
              <p:cNvSpPr/>
              <p:nvPr/>
            </p:nvSpPr>
            <p:spPr>
              <a:xfrm>
                <a:off x="159232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8" name="Google Shape;5398;p76"/>
              <p:cNvSpPr/>
              <p:nvPr/>
            </p:nvSpPr>
            <p:spPr>
              <a:xfrm>
                <a:off x="159232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9" name="Google Shape;5399;p76"/>
              <p:cNvSpPr/>
              <p:nvPr/>
            </p:nvSpPr>
            <p:spPr>
              <a:xfrm>
                <a:off x="159232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0" name="Google Shape;5400;p76"/>
              <p:cNvSpPr/>
              <p:nvPr/>
            </p:nvSpPr>
            <p:spPr>
              <a:xfrm>
                <a:off x="159232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1" name="Google Shape;5401;p76"/>
              <p:cNvSpPr/>
              <p:nvPr/>
            </p:nvSpPr>
            <p:spPr>
              <a:xfrm>
                <a:off x="159232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2" name="Google Shape;5402;p76"/>
              <p:cNvSpPr/>
              <p:nvPr/>
            </p:nvSpPr>
            <p:spPr>
              <a:xfrm>
                <a:off x="159232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3" name="Google Shape;5403;p76"/>
              <p:cNvSpPr/>
              <p:nvPr/>
            </p:nvSpPr>
            <p:spPr>
              <a:xfrm>
                <a:off x="159232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4" name="Google Shape;5404;p76"/>
              <p:cNvSpPr/>
              <p:nvPr/>
            </p:nvSpPr>
            <p:spPr>
              <a:xfrm>
                <a:off x="159232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5" name="Google Shape;5405;p76"/>
              <p:cNvSpPr/>
              <p:nvPr/>
            </p:nvSpPr>
            <p:spPr>
              <a:xfrm>
                <a:off x="159232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06" name="Google Shape;5406;p76"/>
            <p:cNvGrpSpPr/>
            <p:nvPr/>
          </p:nvGrpSpPr>
          <p:grpSpPr>
            <a:xfrm>
              <a:off x="1766187" y="1179665"/>
              <a:ext cx="80700" cy="1526144"/>
              <a:chOff x="1766187" y="1179665"/>
              <a:chExt cx="80700" cy="1526144"/>
            </a:xfrm>
          </p:grpSpPr>
          <p:sp>
            <p:nvSpPr>
              <p:cNvPr id="5407" name="Google Shape;5407;p76"/>
              <p:cNvSpPr/>
              <p:nvPr/>
            </p:nvSpPr>
            <p:spPr>
              <a:xfrm>
                <a:off x="176618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8" name="Google Shape;5408;p76"/>
              <p:cNvSpPr/>
              <p:nvPr/>
            </p:nvSpPr>
            <p:spPr>
              <a:xfrm>
                <a:off x="176618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9" name="Google Shape;5409;p76"/>
              <p:cNvSpPr/>
              <p:nvPr/>
            </p:nvSpPr>
            <p:spPr>
              <a:xfrm>
                <a:off x="176618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0" name="Google Shape;5410;p76"/>
              <p:cNvSpPr/>
              <p:nvPr/>
            </p:nvSpPr>
            <p:spPr>
              <a:xfrm>
                <a:off x="176618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1" name="Google Shape;5411;p76"/>
              <p:cNvSpPr/>
              <p:nvPr/>
            </p:nvSpPr>
            <p:spPr>
              <a:xfrm>
                <a:off x="176618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2" name="Google Shape;5412;p76"/>
              <p:cNvSpPr/>
              <p:nvPr/>
            </p:nvSpPr>
            <p:spPr>
              <a:xfrm>
                <a:off x="176618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3" name="Google Shape;5413;p76"/>
              <p:cNvSpPr/>
              <p:nvPr/>
            </p:nvSpPr>
            <p:spPr>
              <a:xfrm>
                <a:off x="176618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4" name="Google Shape;5414;p76"/>
              <p:cNvSpPr/>
              <p:nvPr/>
            </p:nvSpPr>
            <p:spPr>
              <a:xfrm>
                <a:off x="176618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5" name="Google Shape;5415;p76"/>
              <p:cNvSpPr/>
              <p:nvPr/>
            </p:nvSpPr>
            <p:spPr>
              <a:xfrm>
                <a:off x="1766187" y="2464413"/>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6" name="Google Shape;5416;p76"/>
              <p:cNvSpPr/>
              <p:nvPr/>
            </p:nvSpPr>
            <p:spPr>
              <a:xfrm>
                <a:off x="176618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17" name="Google Shape;5417;p76"/>
            <p:cNvGrpSpPr/>
            <p:nvPr/>
          </p:nvGrpSpPr>
          <p:grpSpPr>
            <a:xfrm>
              <a:off x="1936935" y="1179665"/>
              <a:ext cx="80700" cy="1526144"/>
              <a:chOff x="1936935" y="1179665"/>
              <a:chExt cx="80700" cy="1526144"/>
            </a:xfrm>
          </p:grpSpPr>
          <p:sp>
            <p:nvSpPr>
              <p:cNvPr id="5418" name="Google Shape;5418;p76"/>
              <p:cNvSpPr/>
              <p:nvPr/>
            </p:nvSpPr>
            <p:spPr>
              <a:xfrm>
                <a:off x="193693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9" name="Google Shape;5419;p76"/>
              <p:cNvSpPr/>
              <p:nvPr/>
            </p:nvSpPr>
            <p:spPr>
              <a:xfrm>
                <a:off x="193693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0" name="Google Shape;5420;p76"/>
              <p:cNvSpPr/>
              <p:nvPr/>
            </p:nvSpPr>
            <p:spPr>
              <a:xfrm>
                <a:off x="193693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1" name="Google Shape;5421;p76"/>
              <p:cNvSpPr/>
              <p:nvPr/>
            </p:nvSpPr>
            <p:spPr>
              <a:xfrm>
                <a:off x="193693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2" name="Google Shape;5422;p76"/>
              <p:cNvSpPr/>
              <p:nvPr/>
            </p:nvSpPr>
            <p:spPr>
              <a:xfrm>
                <a:off x="193693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3" name="Google Shape;5423;p76"/>
              <p:cNvSpPr/>
              <p:nvPr/>
            </p:nvSpPr>
            <p:spPr>
              <a:xfrm>
                <a:off x="193693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4" name="Google Shape;5424;p76"/>
              <p:cNvSpPr/>
              <p:nvPr/>
            </p:nvSpPr>
            <p:spPr>
              <a:xfrm>
                <a:off x="193693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5" name="Google Shape;5425;p76"/>
              <p:cNvSpPr/>
              <p:nvPr/>
            </p:nvSpPr>
            <p:spPr>
              <a:xfrm>
                <a:off x="193693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6" name="Google Shape;5426;p76"/>
              <p:cNvSpPr/>
              <p:nvPr/>
            </p:nvSpPr>
            <p:spPr>
              <a:xfrm>
                <a:off x="193693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7" name="Google Shape;5427;p76"/>
              <p:cNvSpPr/>
              <p:nvPr/>
            </p:nvSpPr>
            <p:spPr>
              <a:xfrm>
                <a:off x="193693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28" name="Google Shape;5428;p76"/>
            <p:cNvGrpSpPr/>
            <p:nvPr/>
          </p:nvGrpSpPr>
          <p:grpSpPr>
            <a:xfrm>
              <a:off x="2110795" y="1179665"/>
              <a:ext cx="80700" cy="1526144"/>
              <a:chOff x="2110795" y="1179665"/>
              <a:chExt cx="80700" cy="1526144"/>
            </a:xfrm>
          </p:grpSpPr>
          <p:sp>
            <p:nvSpPr>
              <p:cNvPr id="5429" name="Google Shape;5429;p76"/>
              <p:cNvSpPr/>
              <p:nvPr/>
            </p:nvSpPr>
            <p:spPr>
              <a:xfrm>
                <a:off x="211079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0" name="Google Shape;5430;p76"/>
              <p:cNvSpPr/>
              <p:nvPr/>
            </p:nvSpPr>
            <p:spPr>
              <a:xfrm>
                <a:off x="211079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1" name="Google Shape;5431;p76"/>
              <p:cNvSpPr/>
              <p:nvPr/>
            </p:nvSpPr>
            <p:spPr>
              <a:xfrm>
                <a:off x="211079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2" name="Google Shape;5432;p76"/>
              <p:cNvSpPr/>
              <p:nvPr/>
            </p:nvSpPr>
            <p:spPr>
              <a:xfrm>
                <a:off x="211079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3" name="Google Shape;5433;p76"/>
              <p:cNvSpPr/>
              <p:nvPr/>
            </p:nvSpPr>
            <p:spPr>
              <a:xfrm>
                <a:off x="2110795"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4" name="Google Shape;5434;p76"/>
              <p:cNvSpPr/>
              <p:nvPr/>
            </p:nvSpPr>
            <p:spPr>
              <a:xfrm>
                <a:off x="211079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5" name="Google Shape;5435;p76"/>
              <p:cNvSpPr/>
              <p:nvPr/>
            </p:nvSpPr>
            <p:spPr>
              <a:xfrm>
                <a:off x="211079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6" name="Google Shape;5436;p76"/>
              <p:cNvSpPr/>
              <p:nvPr/>
            </p:nvSpPr>
            <p:spPr>
              <a:xfrm>
                <a:off x="211079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7" name="Google Shape;5437;p76"/>
              <p:cNvSpPr/>
              <p:nvPr/>
            </p:nvSpPr>
            <p:spPr>
              <a:xfrm>
                <a:off x="211079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8" name="Google Shape;5438;p76"/>
              <p:cNvSpPr/>
              <p:nvPr/>
            </p:nvSpPr>
            <p:spPr>
              <a:xfrm>
                <a:off x="211079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39" name="Google Shape;5439;p76"/>
            <p:cNvGrpSpPr/>
            <p:nvPr/>
          </p:nvGrpSpPr>
          <p:grpSpPr>
            <a:xfrm>
              <a:off x="2284655" y="1179665"/>
              <a:ext cx="80700" cy="1526144"/>
              <a:chOff x="2284655" y="1179665"/>
              <a:chExt cx="80700" cy="1526144"/>
            </a:xfrm>
          </p:grpSpPr>
          <p:sp>
            <p:nvSpPr>
              <p:cNvPr id="5440" name="Google Shape;5440;p76"/>
              <p:cNvSpPr/>
              <p:nvPr/>
            </p:nvSpPr>
            <p:spPr>
              <a:xfrm>
                <a:off x="228465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1" name="Google Shape;5441;p76"/>
              <p:cNvSpPr/>
              <p:nvPr/>
            </p:nvSpPr>
            <p:spPr>
              <a:xfrm>
                <a:off x="228465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2" name="Google Shape;5442;p76"/>
              <p:cNvSpPr/>
              <p:nvPr/>
            </p:nvSpPr>
            <p:spPr>
              <a:xfrm>
                <a:off x="228465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3" name="Google Shape;5443;p76"/>
              <p:cNvSpPr/>
              <p:nvPr/>
            </p:nvSpPr>
            <p:spPr>
              <a:xfrm>
                <a:off x="228465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4" name="Google Shape;5444;p76"/>
              <p:cNvSpPr/>
              <p:nvPr/>
            </p:nvSpPr>
            <p:spPr>
              <a:xfrm>
                <a:off x="228465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5" name="Google Shape;5445;p76"/>
              <p:cNvSpPr/>
              <p:nvPr/>
            </p:nvSpPr>
            <p:spPr>
              <a:xfrm>
                <a:off x="2284655"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6" name="Google Shape;5446;p76"/>
              <p:cNvSpPr/>
              <p:nvPr/>
            </p:nvSpPr>
            <p:spPr>
              <a:xfrm>
                <a:off x="228465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7" name="Google Shape;5447;p76"/>
              <p:cNvSpPr/>
              <p:nvPr/>
            </p:nvSpPr>
            <p:spPr>
              <a:xfrm>
                <a:off x="228465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8" name="Google Shape;5448;p76"/>
              <p:cNvSpPr/>
              <p:nvPr/>
            </p:nvSpPr>
            <p:spPr>
              <a:xfrm>
                <a:off x="228465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9" name="Google Shape;5449;p76"/>
              <p:cNvSpPr/>
              <p:nvPr/>
            </p:nvSpPr>
            <p:spPr>
              <a:xfrm>
                <a:off x="228465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450" name="Google Shape;5450;p76"/>
          <p:cNvGrpSpPr/>
          <p:nvPr/>
        </p:nvGrpSpPr>
        <p:grpSpPr>
          <a:xfrm>
            <a:off x="2623904" y="1198803"/>
            <a:ext cx="1364248" cy="1102133"/>
            <a:chOff x="2623904" y="1198803"/>
            <a:chExt cx="1364248" cy="1102133"/>
          </a:xfrm>
        </p:grpSpPr>
        <p:grpSp>
          <p:nvGrpSpPr>
            <p:cNvPr id="5451" name="Google Shape;5451;p76"/>
            <p:cNvGrpSpPr/>
            <p:nvPr/>
          </p:nvGrpSpPr>
          <p:grpSpPr>
            <a:xfrm>
              <a:off x="2623907" y="1198803"/>
              <a:ext cx="1364245" cy="273000"/>
              <a:chOff x="2623907" y="1198803"/>
              <a:chExt cx="1364245" cy="273000"/>
            </a:xfrm>
          </p:grpSpPr>
          <p:sp>
            <p:nvSpPr>
              <p:cNvPr id="5452" name="Google Shape;5452;p76"/>
              <p:cNvSpPr/>
              <p:nvPr/>
            </p:nvSpPr>
            <p:spPr>
              <a:xfrm>
                <a:off x="2623907"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3" name="Google Shape;5453;p76"/>
              <p:cNvSpPr/>
              <p:nvPr/>
            </p:nvSpPr>
            <p:spPr>
              <a:xfrm>
                <a:off x="2896718"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4" name="Google Shape;5454;p76"/>
              <p:cNvSpPr/>
              <p:nvPr/>
            </p:nvSpPr>
            <p:spPr>
              <a:xfrm>
                <a:off x="3169529"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5" name="Google Shape;5455;p76"/>
              <p:cNvSpPr/>
              <p:nvPr/>
            </p:nvSpPr>
            <p:spPr>
              <a:xfrm>
                <a:off x="3442341"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6" name="Google Shape;5456;p76"/>
              <p:cNvSpPr/>
              <p:nvPr/>
            </p:nvSpPr>
            <p:spPr>
              <a:xfrm>
                <a:off x="3715152" y="1198803"/>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57" name="Google Shape;5457;p76"/>
            <p:cNvGrpSpPr/>
            <p:nvPr/>
          </p:nvGrpSpPr>
          <p:grpSpPr>
            <a:xfrm>
              <a:off x="2623904" y="1476964"/>
              <a:ext cx="1364245" cy="273000"/>
              <a:chOff x="2623904" y="1476964"/>
              <a:chExt cx="1364245" cy="273000"/>
            </a:xfrm>
          </p:grpSpPr>
          <p:sp>
            <p:nvSpPr>
              <p:cNvPr id="5458" name="Google Shape;5458;p76"/>
              <p:cNvSpPr/>
              <p:nvPr/>
            </p:nvSpPr>
            <p:spPr>
              <a:xfrm>
                <a:off x="2623904"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9" name="Google Shape;5459;p76"/>
              <p:cNvSpPr/>
              <p:nvPr/>
            </p:nvSpPr>
            <p:spPr>
              <a:xfrm>
                <a:off x="2896716"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0" name="Google Shape;5460;p76"/>
              <p:cNvSpPr/>
              <p:nvPr/>
            </p:nvSpPr>
            <p:spPr>
              <a:xfrm>
                <a:off x="3169527"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1" name="Google Shape;5461;p76"/>
              <p:cNvSpPr/>
              <p:nvPr/>
            </p:nvSpPr>
            <p:spPr>
              <a:xfrm>
                <a:off x="3442338"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2" name="Google Shape;5462;p76"/>
              <p:cNvSpPr/>
              <p:nvPr/>
            </p:nvSpPr>
            <p:spPr>
              <a:xfrm>
                <a:off x="3715149"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63" name="Google Shape;5463;p76"/>
            <p:cNvGrpSpPr/>
            <p:nvPr/>
          </p:nvGrpSpPr>
          <p:grpSpPr>
            <a:xfrm>
              <a:off x="2623907" y="1749775"/>
              <a:ext cx="1364245" cy="273000"/>
              <a:chOff x="2623907" y="1749775"/>
              <a:chExt cx="1364245" cy="273000"/>
            </a:xfrm>
          </p:grpSpPr>
          <p:sp>
            <p:nvSpPr>
              <p:cNvPr id="5464" name="Google Shape;5464;p76"/>
              <p:cNvSpPr/>
              <p:nvPr/>
            </p:nvSpPr>
            <p:spPr>
              <a:xfrm>
                <a:off x="2623907"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5" name="Google Shape;5465;p76"/>
              <p:cNvSpPr/>
              <p:nvPr/>
            </p:nvSpPr>
            <p:spPr>
              <a:xfrm>
                <a:off x="2896718"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6" name="Google Shape;5466;p76"/>
              <p:cNvSpPr/>
              <p:nvPr/>
            </p:nvSpPr>
            <p:spPr>
              <a:xfrm>
                <a:off x="3169529"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7" name="Google Shape;5467;p76"/>
              <p:cNvSpPr/>
              <p:nvPr/>
            </p:nvSpPr>
            <p:spPr>
              <a:xfrm>
                <a:off x="3442341"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8" name="Google Shape;5468;p76"/>
              <p:cNvSpPr/>
              <p:nvPr/>
            </p:nvSpPr>
            <p:spPr>
              <a:xfrm>
                <a:off x="3715152"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69" name="Google Shape;5469;p76"/>
            <p:cNvGrpSpPr/>
            <p:nvPr/>
          </p:nvGrpSpPr>
          <p:grpSpPr>
            <a:xfrm>
              <a:off x="2623904" y="2027936"/>
              <a:ext cx="1364245" cy="273000"/>
              <a:chOff x="2623904" y="2027936"/>
              <a:chExt cx="1364245" cy="273000"/>
            </a:xfrm>
          </p:grpSpPr>
          <p:sp>
            <p:nvSpPr>
              <p:cNvPr id="5470" name="Google Shape;5470;p76"/>
              <p:cNvSpPr/>
              <p:nvPr/>
            </p:nvSpPr>
            <p:spPr>
              <a:xfrm>
                <a:off x="2623904"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1" name="Google Shape;5471;p76"/>
              <p:cNvSpPr/>
              <p:nvPr/>
            </p:nvSpPr>
            <p:spPr>
              <a:xfrm>
                <a:off x="2896716"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2" name="Google Shape;5472;p76"/>
              <p:cNvSpPr/>
              <p:nvPr/>
            </p:nvSpPr>
            <p:spPr>
              <a:xfrm>
                <a:off x="3169527"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3" name="Google Shape;5473;p76"/>
              <p:cNvSpPr/>
              <p:nvPr/>
            </p:nvSpPr>
            <p:spPr>
              <a:xfrm>
                <a:off x="3442338"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4" name="Google Shape;5474;p76"/>
              <p:cNvSpPr/>
              <p:nvPr/>
            </p:nvSpPr>
            <p:spPr>
              <a:xfrm>
                <a:off x="3715149"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475" name="Google Shape;5475;p76"/>
          <p:cNvGrpSpPr/>
          <p:nvPr/>
        </p:nvGrpSpPr>
        <p:grpSpPr>
          <a:xfrm>
            <a:off x="2613365" y="2657876"/>
            <a:ext cx="1387541" cy="159124"/>
            <a:chOff x="3200660" y="2180272"/>
            <a:chExt cx="2563824" cy="378237"/>
          </a:xfrm>
        </p:grpSpPr>
        <p:sp>
          <p:nvSpPr>
            <p:cNvPr id="5476" name="Google Shape;5476;p76"/>
            <p:cNvSpPr/>
            <p:nvPr/>
          </p:nvSpPr>
          <p:spPr>
            <a:xfrm>
              <a:off x="3200660" y="2180272"/>
              <a:ext cx="108240" cy="378237"/>
            </a:xfrm>
            <a:custGeom>
              <a:rect b="b" l="l" r="r" t="t"/>
              <a:pathLst>
                <a:path extrusionOk="0" h="37890" w="8543">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7" name="Google Shape;5477;p76"/>
            <p:cNvSpPr/>
            <p:nvPr/>
          </p:nvSpPr>
          <p:spPr>
            <a:xfrm>
              <a:off x="3345104" y="2180272"/>
              <a:ext cx="108240" cy="378237"/>
            </a:xfrm>
            <a:custGeom>
              <a:rect b="b" l="l" r="r" t="t"/>
              <a:pathLst>
                <a:path extrusionOk="0" h="37890" w="8543">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8" name="Google Shape;5478;p76"/>
            <p:cNvSpPr/>
            <p:nvPr/>
          </p:nvSpPr>
          <p:spPr>
            <a:xfrm>
              <a:off x="3489548" y="2180272"/>
              <a:ext cx="108240" cy="378237"/>
            </a:xfrm>
            <a:custGeom>
              <a:rect b="b" l="l" r="r" t="t"/>
              <a:pathLst>
                <a:path extrusionOk="0" h="37890" w="8543">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9" name="Google Shape;5479;p76"/>
            <p:cNvSpPr/>
            <p:nvPr/>
          </p:nvSpPr>
          <p:spPr>
            <a:xfrm>
              <a:off x="3633992" y="2180272"/>
              <a:ext cx="108252" cy="378237"/>
            </a:xfrm>
            <a:custGeom>
              <a:rect b="b" l="l" r="r" t="t"/>
              <a:pathLst>
                <a:path extrusionOk="0" h="37890" w="8544">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0" name="Google Shape;5480;p76"/>
            <p:cNvSpPr/>
            <p:nvPr/>
          </p:nvSpPr>
          <p:spPr>
            <a:xfrm>
              <a:off x="3778448" y="2180272"/>
              <a:ext cx="108240" cy="378097"/>
            </a:xfrm>
            <a:custGeom>
              <a:rect b="b" l="l" r="r" t="t"/>
              <a:pathLst>
                <a:path extrusionOk="0" h="37876" w="8543">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1" name="Google Shape;5481;p76"/>
            <p:cNvSpPr/>
            <p:nvPr/>
          </p:nvSpPr>
          <p:spPr>
            <a:xfrm>
              <a:off x="3922892" y="2180272"/>
              <a:ext cx="108240" cy="378237"/>
            </a:xfrm>
            <a:custGeom>
              <a:rect b="b" l="l" r="r" t="t"/>
              <a:pathLst>
                <a:path extrusionOk="0" h="37890" w="8543">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2" name="Google Shape;5482;p76"/>
            <p:cNvSpPr/>
            <p:nvPr/>
          </p:nvSpPr>
          <p:spPr>
            <a:xfrm>
              <a:off x="4067336" y="2180272"/>
              <a:ext cx="108240" cy="378237"/>
            </a:xfrm>
            <a:custGeom>
              <a:rect b="b" l="l" r="r" t="t"/>
              <a:pathLst>
                <a:path extrusionOk="0" h="37890" w="8543">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3" name="Google Shape;5483;p76"/>
            <p:cNvSpPr/>
            <p:nvPr/>
          </p:nvSpPr>
          <p:spPr>
            <a:xfrm>
              <a:off x="4211780" y="2180272"/>
              <a:ext cx="108252" cy="378237"/>
            </a:xfrm>
            <a:custGeom>
              <a:rect b="b" l="l" r="r" t="t"/>
              <a:pathLst>
                <a:path extrusionOk="0" h="37890" w="8544">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4" name="Google Shape;5484;p76"/>
            <p:cNvSpPr/>
            <p:nvPr/>
          </p:nvSpPr>
          <p:spPr>
            <a:xfrm>
              <a:off x="4356236" y="2180272"/>
              <a:ext cx="108240" cy="378097"/>
            </a:xfrm>
            <a:custGeom>
              <a:rect b="b" l="l" r="r" t="t"/>
              <a:pathLst>
                <a:path extrusionOk="0" h="37876" w="8543">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5" name="Google Shape;5485;p76"/>
            <p:cNvSpPr/>
            <p:nvPr/>
          </p:nvSpPr>
          <p:spPr>
            <a:xfrm>
              <a:off x="4500680" y="2180272"/>
              <a:ext cx="108240" cy="378237"/>
            </a:xfrm>
            <a:custGeom>
              <a:rect b="b" l="l" r="r" t="t"/>
              <a:pathLst>
                <a:path extrusionOk="0" h="37890" w="8543">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6" name="Google Shape;5486;p76"/>
            <p:cNvSpPr/>
            <p:nvPr/>
          </p:nvSpPr>
          <p:spPr>
            <a:xfrm>
              <a:off x="4645124" y="2180272"/>
              <a:ext cx="108240" cy="378097"/>
            </a:xfrm>
            <a:custGeom>
              <a:rect b="b" l="l" r="r" t="t"/>
              <a:pathLst>
                <a:path extrusionOk="0" h="37876" w="8543">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7" name="Google Shape;5487;p76"/>
            <p:cNvSpPr/>
            <p:nvPr/>
          </p:nvSpPr>
          <p:spPr>
            <a:xfrm>
              <a:off x="4789568" y="2180272"/>
              <a:ext cx="108240" cy="378237"/>
            </a:xfrm>
            <a:custGeom>
              <a:rect b="b" l="l" r="r" t="t"/>
              <a:pathLst>
                <a:path extrusionOk="0" h="37890" w="8543">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8" name="Google Shape;5488;p76"/>
            <p:cNvSpPr/>
            <p:nvPr/>
          </p:nvSpPr>
          <p:spPr>
            <a:xfrm>
              <a:off x="4934012" y="2180272"/>
              <a:ext cx="108240" cy="378237"/>
            </a:xfrm>
            <a:custGeom>
              <a:rect b="b" l="l" r="r" t="t"/>
              <a:pathLst>
                <a:path extrusionOk="0" h="37890" w="8543">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9" name="Google Shape;5489;p76"/>
            <p:cNvSpPr/>
            <p:nvPr/>
          </p:nvSpPr>
          <p:spPr>
            <a:xfrm>
              <a:off x="5078456" y="2180272"/>
              <a:ext cx="108240" cy="378237"/>
            </a:xfrm>
            <a:custGeom>
              <a:rect b="b" l="l" r="r" t="t"/>
              <a:pathLst>
                <a:path extrusionOk="0" h="37890" w="8543">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0" name="Google Shape;5490;p76"/>
            <p:cNvSpPr/>
            <p:nvPr/>
          </p:nvSpPr>
          <p:spPr>
            <a:xfrm>
              <a:off x="5222900" y="2180272"/>
              <a:ext cx="108240" cy="378237"/>
            </a:xfrm>
            <a:custGeom>
              <a:rect b="b" l="l" r="r" t="t"/>
              <a:pathLst>
                <a:path extrusionOk="0" h="37890" w="8543">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1" name="Google Shape;5491;p76"/>
            <p:cNvSpPr/>
            <p:nvPr/>
          </p:nvSpPr>
          <p:spPr>
            <a:xfrm>
              <a:off x="5367343" y="2180272"/>
              <a:ext cx="108240" cy="378237"/>
            </a:xfrm>
            <a:custGeom>
              <a:rect b="b" l="l" r="r" t="t"/>
              <a:pathLst>
                <a:path extrusionOk="0" h="37890" w="8543">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2" name="Google Shape;5492;p76"/>
            <p:cNvSpPr/>
            <p:nvPr/>
          </p:nvSpPr>
          <p:spPr>
            <a:xfrm>
              <a:off x="5511787" y="2180272"/>
              <a:ext cx="108240" cy="378097"/>
            </a:xfrm>
            <a:custGeom>
              <a:rect b="b" l="l" r="r" t="t"/>
              <a:pathLst>
                <a:path extrusionOk="0" h="37876" w="8543">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3" name="Google Shape;5493;p76"/>
            <p:cNvSpPr/>
            <p:nvPr/>
          </p:nvSpPr>
          <p:spPr>
            <a:xfrm>
              <a:off x="5656231" y="2180272"/>
              <a:ext cx="108252" cy="378237"/>
            </a:xfrm>
            <a:custGeom>
              <a:rect b="b" l="l" r="r" t="t"/>
              <a:pathLst>
                <a:path extrusionOk="0" h="37890" w="8544">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94" name="Google Shape;5494;p76"/>
          <p:cNvGrpSpPr/>
          <p:nvPr/>
        </p:nvGrpSpPr>
        <p:grpSpPr>
          <a:xfrm>
            <a:off x="2609890" y="2935640"/>
            <a:ext cx="1390502" cy="159625"/>
            <a:chOff x="3530150" y="2790075"/>
            <a:chExt cx="1962600" cy="225300"/>
          </a:xfrm>
        </p:grpSpPr>
        <p:sp>
          <p:nvSpPr>
            <p:cNvPr id="5495" name="Google Shape;5495;p76"/>
            <p:cNvSpPr/>
            <p:nvPr/>
          </p:nvSpPr>
          <p:spPr>
            <a:xfrm>
              <a:off x="3530150" y="2790075"/>
              <a:ext cx="1962600" cy="2253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6" name="Google Shape;5496;p76"/>
            <p:cNvSpPr/>
            <p:nvPr/>
          </p:nvSpPr>
          <p:spPr>
            <a:xfrm>
              <a:off x="3530150" y="2790075"/>
              <a:ext cx="1110000" cy="2253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97" name="Google Shape;5497;p76"/>
          <p:cNvGrpSpPr/>
          <p:nvPr/>
        </p:nvGrpSpPr>
        <p:grpSpPr>
          <a:xfrm>
            <a:off x="2609948" y="3213905"/>
            <a:ext cx="1411629" cy="154175"/>
            <a:chOff x="3558802" y="4011244"/>
            <a:chExt cx="1866000" cy="111600"/>
          </a:xfrm>
        </p:grpSpPr>
        <p:sp>
          <p:nvSpPr>
            <p:cNvPr id="5498" name="Google Shape;5498;p76"/>
            <p:cNvSpPr/>
            <p:nvPr/>
          </p:nvSpPr>
          <p:spPr>
            <a:xfrm flipH="1" rot="5400000">
              <a:off x="4436152" y="3134077"/>
              <a:ext cx="111300" cy="1866000"/>
            </a:xfrm>
            <a:prstGeom prst="round2SameRect">
              <a:avLst>
                <a:gd fmla="val 50000" name="adj1"/>
                <a:gd fmla="val 50000" name="adj2"/>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9" name="Google Shape;5499;p76"/>
            <p:cNvSpPr/>
            <p:nvPr/>
          </p:nvSpPr>
          <p:spPr>
            <a:xfrm flipH="1" rot="5400000">
              <a:off x="4157232" y="3412894"/>
              <a:ext cx="111600" cy="1308300"/>
            </a:xfrm>
            <a:prstGeom prst="round2SameRect">
              <a:avLst>
                <a:gd fmla="val 50000" name="adj1"/>
                <a:gd fmla="val 50000"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00" name="Google Shape;5500;p76"/>
          <p:cNvGrpSpPr/>
          <p:nvPr/>
        </p:nvGrpSpPr>
        <p:grpSpPr>
          <a:xfrm>
            <a:off x="2610235" y="2419475"/>
            <a:ext cx="1383503" cy="119761"/>
            <a:chOff x="3465975" y="2270258"/>
            <a:chExt cx="1986364" cy="171947"/>
          </a:xfrm>
        </p:grpSpPr>
        <p:sp>
          <p:nvSpPr>
            <p:cNvPr id="5501" name="Google Shape;5501;p76"/>
            <p:cNvSpPr/>
            <p:nvPr/>
          </p:nvSpPr>
          <p:spPr>
            <a:xfrm rot="-5400000">
              <a:off x="372518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2" name="Google Shape;5502;p76"/>
            <p:cNvSpPr/>
            <p:nvPr/>
          </p:nvSpPr>
          <p:spPr>
            <a:xfrm rot="-5400000">
              <a:off x="398439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3" name="Google Shape;5503;p76"/>
            <p:cNvSpPr/>
            <p:nvPr/>
          </p:nvSpPr>
          <p:spPr>
            <a:xfrm rot="-5400000">
              <a:off x="4243603"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4" name="Google Shape;5504;p76"/>
            <p:cNvSpPr/>
            <p:nvPr/>
          </p:nvSpPr>
          <p:spPr>
            <a:xfrm rot="-5400000">
              <a:off x="4502812"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5" name="Google Shape;5505;p76"/>
            <p:cNvSpPr/>
            <p:nvPr/>
          </p:nvSpPr>
          <p:spPr>
            <a:xfrm rot="-5400000">
              <a:off x="4762021"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6" name="Google Shape;5506;p76"/>
            <p:cNvSpPr/>
            <p:nvPr/>
          </p:nvSpPr>
          <p:spPr>
            <a:xfrm rot="-5400000">
              <a:off x="3465975"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7" name="Google Shape;5507;p76"/>
            <p:cNvSpPr/>
            <p:nvPr/>
          </p:nvSpPr>
          <p:spPr>
            <a:xfrm rot="-5400000">
              <a:off x="502123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8" name="Google Shape;5508;p76"/>
            <p:cNvSpPr/>
            <p:nvPr/>
          </p:nvSpPr>
          <p:spPr>
            <a:xfrm rot="-5400000">
              <a:off x="528044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09" name="Google Shape;5509;p76"/>
          <p:cNvGrpSpPr/>
          <p:nvPr/>
        </p:nvGrpSpPr>
        <p:grpSpPr>
          <a:xfrm>
            <a:off x="2621243" y="3783248"/>
            <a:ext cx="1369531" cy="195460"/>
            <a:chOff x="723300" y="4253549"/>
            <a:chExt cx="2276482" cy="324900"/>
          </a:xfrm>
        </p:grpSpPr>
        <p:sp>
          <p:nvSpPr>
            <p:cNvPr id="5510" name="Google Shape;5510;p76"/>
            <p:cNvSpPr/>
            <p:nvPr/>
          </p:nvSpPr>
          <p:spPr>
            <a:xfrm>
              <a:off x="723300"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1" name="Google Shape;5511;p76"/>
            <p:cNvSpPr/>
            <p:nvPr/>
          </p:nvSpPr>
          <p:spPr>
            <a:xfrm>
              <a:off x="1206995"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2" name="Google Shape;5512;p76"/>
            <p:cNvSpPr/>
            <p:nvPr/>
          </p:nvSpPr>
          <p:spPr>
            <a:xfrm>
              <a:off x="1690691"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3" name="Google Shape;5513;p76"/>
            <p:cNvSpPr/>
            <p:nvPr/>
          </p:nvSpPr>
          <p:spPr>
            <a:xfrm>
              <a:off x="2174386"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4" name="Google Shape;5514;p76"/>
            <p:cNvSpPr/>
            <p:nvPr/>
          </p:nvSpPr>
          <p:spPr>
            <a:xfrm>
              <a:off x="2658082" y="4253549"/>
              <a:ext cx="341700" cy="324900"/>
            </a:xfrm>
            <a:prstGeom prst="star5">
              <a:avLst>
                <a:gd fmla="val 19098" name="adj"/>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15" name="Google Shape;5515;p76"/>
          <p:cNvGrpSpPr/>
          <p:nvPr/>
        </p:nvGrpSpPr>
        <p:grpSpPr>
          <a:xfrm>
            <a:off x="2610803" y="3484489"/>
            <a:ext cx="1389066" cy="180119"/>
            <a:chOff x="705948" y="3788465"/>
            <a:chExt cx="2308953" cy="299400"/>
          </a:xfrm>
        </p:grpSpPr>
        <p:sp>
          <p:nvSpPr>
            <p:cNvPr id="5516" name="Google Shape;5516;p76"/>
            <p:cNvSpPr/>
            <p:nvPr/>
          </p:nvSpPr>
          <p:spPr>
            <a:xfrm>
              <a:off x="705948"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7" name="Google Shape;5517;p76"/>
            <p:cNvSpPr/>
            <p:nvPr/>
          </p:nvSpPr>
          <p:spPr>
            <a:xfrm>
              <a:off x="1209923"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8" name="Google Shape;5518;p76"/>
            <p:cNvSpPr/>
            <p:nvPr/>
          </p:nvSpPr>
          <p:spPr>
            <a:xfrm>
              <a:off x="1713905"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9" name="Google Shape;5519;p76"/>
            <p:cNvSpPr/>
            <p:nvPr/>
          </p:nvSpPr>
          <p:spPr>
            <a:xfrm>
              <a:off x="2189639"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0" name="Google Shape;5520;p76"/>
            <p:cNvSpPr/>
            <p:nvPr/>
          </p:nvSpPr>
          <p:spPr>
            <a:xfrm>
              <a:off x="2679500"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21" name="Google Shape;5521;p76"/>
          <p:cNvGrpSpPr/>
          <p:nvPr/>
        </p:nvGrpSpPr>
        <p:grpSpPr>
          <a:xfrm>
            <a:off x="4207794" y="2088443"/>
            <a:ext cx="1433821" cy="191501"/>
            <a:chOff x="4273350" y="2088443"/>
            <a:chExt cx="1433821" cy="191501"/>
          </a:xfrm>
        </p:grpSpPr>
        <p:grpSp>
          <p:nvGrpSpPr>
            <p:cNvPr id="5522" name="Google Shape;5522;p76"/>
            <p:cNvGrpSpPr/>
            <p:nvPr/>
          </p:nvGrpSpPr>
          <p:grpSpPr>
            <a:xfrm>
              <a:off x="4273350" y="2088443"/>
              <a:ext cx="1433821" cy="0"/>
              <a:chOff x="5224975" y="2962250"/>
              <a:chExt cx="1544400" cy="0"/>
            </a:xfrm>
          </p:grpSpPr>
          <p:cxnSp>
            <p:nvCxnSpPr>
              <p:cNvPr id="5523" name="Google Shape;5523;p76"/>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5524" name="Google Shape;5524;p76"/>
              <p:cNvCxnSpPr/>
              <p:nvPr/>
            </p:nvCxnSpPr>
            <p:spPr>
              <a:xfrm>
                <a:off x="5225150" y="2962250"/>
                <a:ext cx="453300" cy="0"/>
              </a:xfrm>
              <a:prstGeom prst="straightConnector1">
                <a:avLst/>
              </a:prstGeom>
              <a:noFill/>
              <a:ln cap="flat" cmpd="sng" w="19050">
                <a:solidFill>
                  <a:srgbClr val="7994A9"/>
                </a:solidFill>
                <a:prstDash val="solid"/>
                <a:round/>
                <a:headEnd len="med" w="med" type="none"/>
                <a:tailEnd len="med" w="med" type="oval"/>
              </a:ln>
            </p:spPr>
          </p:cxnSp>
        </p:grpSp>
        <p:grpSp>
          <p:nvGrpSpPr>
            <p:cNvPr id="5525" name="Google Shape;5525;p76"/>
            <p:cNvGrpSpPr/>
            <p:nvPr/>
          </p:nvGrpSpPr>
          <p:grpSpPr>
            <a:xfrm>
              <a:off x="4273350" y="2279944"/>
              <a:ext cx="1433821" cy="0"/>
              <a:chOff x="5224975" y="2962250"/>
              <a:chExt cx="1544400" cy="0"/>
            </a:xfrm>
          </p:grpSpPr>
          <p:cxnSp>
            <p:nvCxnSpPr>
              <p:cNvPr id="5526" name="Google Shape;5526;p76"/>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5527" name="Google Shape;5527;p76"/>
              <p:cNvCxnSpPr/>
              <p:nvPr/>
            </p:nvCxnSpPr>
            <p:spPr>
              <a:xfrm>
                <a:off x="5225150" y="2962250"/>
                <a:ext cx="998700" cy="0"/>
              </a:xfrm>
              <a:prstGeom prst="straightConnector1">
                <a:avLst/>
              </a:prstGeom>
              <a:noFill/>
              <a:ln cap="flat" cmpd="sng" w="19050">
                <a:solidFill>
                  <a:srgbClr val="7994A9"/>
                </a:solidFill>
                <a:prstDash val="solid"/>
                <a:round/>
                <a:headEnd len="med" w="med" type="none"/>
                <a:tailEnd len="med" w="med" type="oval"/>
              </a:ln>
            </p:spPr>
          </p:cxnSp>
        </p:grpSp>
      </p:grpSp>
      <p:grpSp>
        <p:nvGrpSpPr>
          <p:cNvPr id="5528" name="Google Shape;5528;p76"/>
          <p:cNvGrpSpPr/>
          <p:nvPr/>
        </p:nvGrpSpPr>
        <p:grpSpPr>
          <a:xfrm>
            <a:off x="2658741" y="4097347"/>
            <a:ext cx="1304609" cy="294074"/>
            <a:chOff x="2658741" y="4097347"/>
            <a:chExt cx="1304609" cy="294074"/>
          </a:xfrm>
        </p:grpSpPr>
        <p:grpSp>
          <p:nvGrpSpPr>
            <p:cNvPr id="5529" name="Google Shape;5529;p76"/>
            <p:cNvGrpSpPr/>
            <p:nvPr/>
          </p:nvGrpSpPr>
          <p:grpSpPr>
            <a:xfrm>
              <a:off x="2658741" y="4097347"/>
              <a:ext cx="118572" cy="294074"/>
              <a:chOff x="3343310" y="4475555"/>
              <a:chExt cx="127717" cy="316753"/>
            </a:xfrm>
          </p:grpSpPr>
          <p:sp>
            <p:nvSpPr>
              <p:cNvPr id="5530" name="Google Shape;5530;p76"/>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1" name="Google Shape;5531;p76"/>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32" name="Google Shape;5532;p76"/>
            <p:cNvGrpSpPr/>
            <p:nvPr/>
          </p:nvGrpSpPr>
          <p:grpSpPr>
            <a:xfrm>
              <a:off x="3815519" y="4098388"/>
              <a:ext cx="147831" cy="291991"/>
              <a:chOff x="3527539" y="4476677"/>
              <a:chExt cx="159232" cy="314510"/>
            </a:xfrm>
          </p:grpSpPr>
          <p:sp>
            <p:nvSpPr>
              <p:cNvPr id="5533" name="Google Shape;5533;p76"/>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4" name="Google Shape;5534;p76"/>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35" name="Google Shape;5535;p76"/>
            <p:cNvGrpSpPr/>
            <p:nvPr/>
          </p:nvGrpSpPr>
          <p:grpSpPr>
            <a:xfrm>
              <a:off x="3511696" y="4098388"/>
              <a:ext cx="147831" cy="291991"/>
              <a:chOff x="3527539" y="4476677"/>
              <a:chExt cx="159232" cy="314510"/>
            </a:xfrm>
          </p:grpSpPr>
          <p:sp>
            <p:nvSpPr>
              <p:cNvPr id="5536" name="Google Shape;5536;p76"/>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7" name="Google Shape;5537;p76"/>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38" name="Google Shape;5538;p76"/>
            <p:cNvGrpSpPr/>
            <p:nvPr/>
          </p:nvGrpSpPr>
          <p:grpSpPr>
            <a:xfrm>
              <a:off x="3207874" y="4098388"/>
              <a:ext cx="147831" cy="291991"/>
              <a:chOff x="3527539" y="4476677"/>
              <a:chExt cx="159232" cy="314510"/>
            </a:xfrm>
          </p:grpSpPr>
          <p:sp>
            <p:nvSpPr>
              <p:cNvPr id="5539" name="Google Shape;5539;p76"/>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0" name="Google Shape;5540;p76"/>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41" name="Google Shape;5541;p76"/>
            <p:cNvGrpSpPr/>
            <p:nvPr/>
          </p:nvGrpSpPr>
          <p:grpSpPr>
            <a:xfrm>
              <a:off x="2933305" y="4097347"/>
              <a:ext cx="118572" cy="294074"/>
              <a:chOff x="3343310" y="4475555"/>
              <a:chExt cx="127717" cy="316753"/>
            </a:xfrm>
          </p:grpSpPr>
          <p:sp>
            <p:nvSpPr>
              <p:cNvPr id="5542" name="Google Shape;5542;p76"/>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3" name="Google Shape;5543;p76"/>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544" name="Google Shape;5544;p76"/>
          <p:cNvGrpSpPr/>
          <p:nvPr/>
        </p:nvGrpSpPr>
        <p:grpSpPr>
          <a:xfrm>
            <a:off x="4209349" y="1176041"/>
            <a:ext cx="1430711" cy="751237"/>
            <a:chOff x="5159450" y="1919950"/>
            <a:chExt cx="1541050" cy="862500"/>
          </a:xfrm>
        </p:grpSpPr>
        <p:sp>
          <p:nvSpPr>
            <p:cNvPr id="5545" name="Google Shape;5545;p76"/>
            <p:cNvSpPr/>
            <p:nvPr/>
          </p:nvSpPr>
          <p:spPr>
            <a:xfrm>
              <a:off x="5216414" y="2060033"/>
              <a:ext cx="1436820" cy="600250"/>
            </a:xfrm>
            <a:custGeom>
              <a:rect b="b" l="l" r="r" t="t"/>
              <a:pathLst>
                <a:path extrusionOk="0" h="69253" w="165771">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cap="flat" cmpd="sng" w="19050">
              <a:solidFill>
                <a:srgbClr val="5F7D95"/>
              </a:solidFill>
              <a:prstDash val="solid"/>
              <a:round/>
              <a:headEnd len="med" w="med" type="oval"/>
              <a:tailEnd len="med" w="med" type="oval"/>
            </a:ln>
          </p:spPr>
        </p:sp>
        <p:grpSp>
          <p:nvGrpSpPr>
            <p:cNvPr id="5546" name="Google Shape;5546;p76"/>
            <p:cNvGrpSpPr/>
            <p:nvPr/>
          </p:nvGrpSpPr>
          <p:grpSpPr>
            <a:xfrm>
              <a:off x="5159450" y="1919950"/>
              <a:ext cx="1541050" cy="862500"/>
              <a:chOff x="5159450" y="1919950"/>
              <a:chExt cx="1541050" cy="862500"/>
            </a:xfrm>
          </p:grpSpPr>
          <p:cxnSp>
            <p:nvCxnSpPr>
              <p:cNvPr id="5547" name="Google Shape;5547;p76"/>
              <p:cNvCxnSpPr/>
              <p:nvPr/>
            </p:nvCxnSpPr>
            <p:spPr>
              <a:xfrm>
                <a:off x="5159450" y="1919950"/>
                <a:ext cx="0" cy="862500"/>
              </a:xfrm>
              <a:prstGeom prst="straightConnector1">
                <a:avLst/>
              </a:prstGeom>
              <a:noFill/>
              <a:ln cap="flat" cmpd="sng" w="9525">
                <a:solidFill>
                  <a:srgbClr val="E3E9ED"/>
                </a:solidFill>
                <a:prstDash val="solid"/>
                <a:round/>
                <a:headEnd len="med" w="med" type="none"/>
                <a:tailEnd len="med" w="med" type="none"/>
              </a:ln>
            </p:spPr>
          </p:cxnSp>
          <p:cxnSp>
            <p:nvCxnSpPr>
              <p:cNvPr id="5548" name="Google Shape;5548;p76"/>
              <p:cNvCxnSpPr/>
              <p:nvPr/>
            </p:nvCxnSpPr>
            <p:spPr>
              <a:xfrm>
                <a:off x="5161200" y="2778975"/>
                <a:ext cx="1539300" cy="0"/>
              </a:xfrm>
              <a:prstGeom prst="straightConnector1">
                <a:avLst/>
              </a:prstGeom>
              <a:noFill/>
              <a:ln cap="flat" cmpd="sng" w="9525">
                <a:solidFill>
                  <a:srgbClr val="E3E9ED"/>
                </a:solidFill>
                <a:prstDash val="solid"/>
                <a:round/>
                <a:headEnd len="med" w="med" type="none"/>
                <a:tailEnd len="med" w="med" type="none"/>
              </a:ln>
            </p:spPr>
          </p:cxnSp>
        </p:grpSp>
      </p:grpSp>
      <p:grpSp>
        <p:nvGrpSpPr>
          <p:cNvPr id="5549" name="Google Shape;5549;p76"/>
          <p:cNvGrpSpPr/>
          <p:nvPr/>
        </p:nvGrpSpPr>
        <p:grpSpPr>
          <a:xfrm>
            <a:off x="4257486" y="2439811"/>
            <a:ext cx="1334436" cy="967914"/>
            <a:chOff x="4294923" y="2439811"/>
            <a:chExt cx="1334436" cy="967914"/>
          </a:xfrm>
        </p:grpSpPr>
        <p:grpSp>
          <p:nvGrpSpPr>
            <p:cNvPr id="5550" name="Google Shape;5550;p76"/>
            <p:cNvGrpSpPr/>
            <p:nvPr/>
          </p:nvGrpSpPr>
          <p:grpSpPr>
            <a:xfrm>
              <a:off x="4960455" y="2469658"/>
              <a:ext cx="668904" cy="885524"/>
              <a:chOff x="4960455" y="2469658"/>
              <a:chExt cx="668904" cy="885524"/>
            </a:xfrm>
          </p:grpSpPr>
          <p:sp>
            <p:nvSpPr>
              <p:cNvPr id="5551" name="Google Shape;5551;p76"/>
              <p:cNvSpPr/>
              <p:nvPr/>
            </p:nvSpPr>
            <p:spPr>
              <a:xfrm>
                <a:off x="4960455" y="3257057"/>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2" name="Google Shape;5552;p76"/>
              <p:cNvSpPr/>
              <p:nvPr/>
            </p:nvSpPr>
            <p:spPr>
              <a:xfrm>
                <a:off x="4960455" y="3099584"/>
                <a:ext cx="668904" cy="98124"/>
              </a:xfrm>
              <a:custGeom>
                <a:rect b="b" l="l" r="r" t="t"/>
                <a:pathLst>
                  <a:path extrusionOk="0" h="6286" w="42851">
                    <a:moveTo>
                      <a:pt x="0" y="0"/>
                    </a:moveTo>
                    <a:lnTo>
                      <a:pt x="0" y="6285"/>
                    </a:lnTo>
                    <a:lnTo>
                      <a:pt x="42851" y="6285"/>
                    </a:lnTo>
                    <a:lnTo>
                      <a:pt x="4285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3" name="Google Shape;5553;p76"/>
              <p:cNvSpPr/>
              <p:nvPr/>
            </p:nvSpPr>
            <p:spPr>
              <a:xfrm>
                <a:off x="4960455" y="2942094"/>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4" name="Google Shape;5554;p76"/>
              <p:cNvSpPr/>
              <p:nvPr/>
            </p:nvSpPr>
            <p:spPr>
              <a:xfrm>
                <a:off x="4960455" y="2784621"/>
                <a:ext cx="618094" cy="98124"/>
              </a:xfrm>
              <a:custGeom>
                <a:rect b="b" l="l" r="r" t="t"/>
                <a:pathLst>
                  <a:path extrusionOk="0" h="6286" w="39596">
                    <a:moveTo>
                      <a:pt x="0" y="0"/>
                    </a:moveTo>
                    <a:lnTo>
                      <a:pt x="0" y="6285"/>
                    </a:lnTo>
                    <a:lnTo>
                      <a:pt x="39596" y="6285"/>
                    </a:lnTo>
                    <a:lnTo>
                      <a:pt x="3959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5" name="Google Shape;5555;p76"/>
              <p:cNvSpPr/>
              <p:nvPr/>
            </p:nvSpPr>
            <p:spPr>
              <a:xfrm>
                <a:off x="4960455" y="2627131"/>
                <a:ext cx="516519" cy="98140"/>
              </a:xfrm>
              <a:custGeom>
                <a:rect b="b" l="l" r="r" t="t"/>
                <a:pathLst>
                  <a:path extrusionOk="0" h="6287" w="33089">
                    <a:moveTo>
                      <a:pt x="0" y="1"/>
                    </a:moveTo>
                    <a:lnTo>
                      <a:pt x="0" y="6286"/>
                    </a:lnTo>
                    <a:lnTo>
                      <a:pt x="33089" y="6286"/>
                    </a:lnTo>
                    <a:lnTo>
                      <a:pt x="3308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6" name="Google Shape;5556;p76"/>
              <p:cNvSpPr/>
              <p:nvPr/>
            </p:nvSpPr>
            <p:spPr>
              <a:xfrm>
                <a:off x="4960455" y="2469658"/>
                <a:ext cx="313293" cy="98078"/>
              </a:xfrm>
              <a:custGeom>
                <a:rect b="b" l="l" r="r" t="t"/>
                <a:pathLst>
                  <a:path extrusionOk="0" h="6283" w="20070">
                    <a:moveTo>
                      <a:pt x="0" y="1"/>
                    </a:moveTo>
                    <a:lnTo>
                      <a:pt x="0" y="6283"/>
                    </a:lnTo>
                    <a:lnTo>
                      <a:pt x="20069" y="6283"/>
                    </a:lnTo>
                    <a:lnTo>
                      <a:pt x="2006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57" name="Google Shape;5557;p76"/>
            <p:cNvGrpSpPr/>
            <p:nvPr/>
          </p:nvGrpSpPr>
          <p:grpSpPr>
            <a:xfrm>
              <a:off x="4294923" y="2469658"/>
              <a:ext cx="668951" cy="885524"/>
              <a:chOff x="4294923" y="2469658"/>
              <a:chExt cx="668951" cy="885524"/>
            </a:xfrm>
          </p:grpSpPr>
          <p:sp>
            <p:nvSpPr>
              <p:cNvPr id="5558" name="Google Shape;5558;p76"/>
              <p:cNvSpPr/>
              <p:nvPr/>
            </p:nvSpPr>
            <p:spPr>
              <a:xfrm>
                <a:off x="4294923" y="3257057"/>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9" name="Google Shape;5559;p76"/>
              <p:cNvSpPr/>
              <p:nvPr/>
            </p:nvSpPr>
            <p:spPr>
              <a:xfrm>
                <a:off x="4294923" y="3099584"/>
                <a:ext cx="668951" cy="98124"/>
              </a:xfrm>
              <a:custGeom>
                <a:rect b="b" l="l" r="r" t="t"/>
                <a:pathLst>
                  <a:path extrusionOk="0" h="6286" w="42854">
                    <a:moveTo>
                      <a:pt x="0" y="0"/>
                    </a:moveTo>
                    <a:lnTo>
                      <a:pt x="0" y="6285"/>
                    </a:lnTo>
                    <a:lnTo>
                      <a:pt x="42854" y="6285"/>
                    </a:lnTo>
                    <a:lnTo>
                      <a:pt x="428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0" name="Google Shape;5560;p76"/>
              <p:cNvSpPr/>
              <p:nvPr/>
            </p:nvSpPr>
            <p:spPr>
              <a:xfrm>
                <a:off x="4294923" y="2942094"/>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1" name="Google Shape;5561;p76"/>
              <p:cNvSpPr/>
              <p:nvPr/>
            </p:nvSpPr>
            <p:spPr>
              <a:xfrm>
                <a:off x="4447355" y="2784621"/>
                <a:ext cx="516519" cy="98124"/>
              </a:xfrm>
              <a:custGeom>
                <a:rect b="b" l="l" r="r" t="t"/>
                <a:pathLst>
                  <a:path extrusionOk="0" h="6286" w="33089">
                    <a:moveTo>
                      <a:pt x="0" y="0"/>
                    </a:moveTo>
                    <a:lnTo>
                      <a:pt x="0" y="6285"/>
                    </a:lnTo>
                    <a:lnTo>
                      <a:pt x="33089" y="6285"/>
                    </a:lnTo>
                    <a:lnTo>
                      <a:pt x="3308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2" name="Google Shape;5562;p76"/>
              <p:cNvSpPr/>
              <p:nvPr/>
            </p:nvSpPr>
            <p:spPr>
              <a:xfrm>
                <a:off x="4548960" y="2627131"/>
                <a:ext cx="414914" cy="98140"/>
              </a:xfrm>
              <a:custGeom>
                <a:rect b="b" l="l" r="r" t="t"/>
                <a:pathLst>
                  <a:path extrusionOk="0" h="6287" w="26580">
                    <a:moveTo>
                      <a:pt x="1" y="1"/>
                    </a:moveTo>
                    <a:lnTo>
                      <a:pt x="1" y="6286"/>
                    </a:lnTo>
                    <a:lnTo>
                      <a:pt x="26580" y="6286"/>
                    </a:lnTo>
                    <a:lnTo>
                      <a:pt x="265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3" name="Google Shape;5563;p76"/>
              <p:cNvSpPr/>
              <p:nvPr/>
            </p:nvSpPr>
            <p:spPr>
              <a:xfrm>
                <a:off x="4650534" y="2469658"/>
                <a:ext cx="313340" cy="98078"/>
              </a:xfrm>
              <a:custGeom>
                <a:rect b="b" l="l" r="r" t="t"/>
                <a:pathLst>
                  <a:path extrusionOk="0" h="6283" w="20073">
                    <a:moveTo>
                      <a:pt x="1" y="1"/>
                    </a:moveTo>
                    <a:lnTo>
                      <a:pt x="1" y="6283"/>
                    </a:lnTo>
                    <a:lnTo>
                      <a:pt x="20073" y="6283"/>
                    </a:lnTo>
                    <a:lnTo>
                      <a:pt x="2007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64" name="Google Shape;5564;p76"/>
            <p:cNvSpPr/>
            <p:nvPr/>
          </p:nvSpPr>
          <p:spPr>
            <a:xfrm>
              <a:off x="4963437" y="2439811"/>
              <a:ext cx="16" cy="967914"/>
            </a:xfrm>
            <a:custGeom>
              <a:rect b="b" l="l" r="r" t="t"/>
              <a:pathLst>
                <a:path extrusionOk="0" fill="none" h="62006" w="1">
                  <a:moveTo>
                    <a:pt x="1" y="0"/>
                  </a:moveTo>
                  <a:lnTo>
                    <a:pt x="1" y="62006"/>
                  </a:lnTo>
                </a:path>
              </a:pathLst>
            </a:custGeom>
            <a:noFill/>
            <a:ln cap="flat" cmpd="sng" w="9525">
              <a:solidFill>
                <a:srgbClr val="F2F2F2"/>
              </a:solidFill>
              <a:prstDash val="solid"/>
              <a:miter lim="29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65" name="Google Shape;5565;p76"/>
          <p:cNvGrpSpPr/>
          <p:nvPr/>
        </p:nvGrpSpPr>
        <p:grpSpPr>
          <a:xfrm>
            <a:off x="4243690" y="3494256"/>
            <a:ext cx="1430949" cy="897289"/>
            <a:chOff x="4351371" y="3547942"/>
            <a:chExt cx="1345130" cy="843475"/>
          </a:xfrm>
        </p:grpSpPr>
        <p:grpSp>
          <p:nvGrpSpPr>
            <p:cNvPr id="5566" name="Google Shape;5566;p76"/>
            <p:cNvGrpSpPr/>
            <p:nvPr/>
          </p:nvGrpSpPr>
          <p:grpSpPr>
            <a:xfrm>
              <a:off x="4351371" y="4209917"/>
              <a:ext cx="1345130" cy="181500"/>
              <a:chOff x="4351371" y="4209917"/>
              <a:chExt cx="1345130" cy="181500"/>
            </a:xfrm>
          </p:grpSpPr>
          <p:sp>
            <p:nvSpPr>
              <p:cNvPr id="5567" name="Google Shape;5567;p76"/>
              <p:cNvSpPr/>
              <p:nvPr/>
            </p:nvSpPr>
            <p:spPr>
              <a:xfrm rot="10800000">
                <a:off x="4351371" y="4209917"/>
                <a:ext cx="1281600" cy="181500"/>
              </a:xfrm>
              <a:prstGeom prst="rect">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568" name="Google Shape;5568;p76"/>
              <p:cNvCxnSpPr/>
              <p:nvPr/>
            </p:nvCxnSpPr>
            <p:spPr>
              <a:xfrm>
                <a:off x="5551000" y="4298797"/>
                <a:ext cx="145500" cy="0"/>
              </a:xfrm>
              <a:prstGeom prst="straightConnector1">
                <a:avLst/>
              </a:prstGeom>
              <a:noFill/>
              <a:ln cap="flat" cmpd="sng" w="28575">
                <a:solidFill>
                  <a:srgbClr val="435D74"/>
                </a:solidFill>
                <a:prstDash val="solid"/>
                <a:round/>
                <a:headEnd len="med" w="med" type="none"/>
                <a:tailEnd len="med" w="med" type="none"/>
              </a:ln>
            </p:spPr>
          </p:cxnSp>
        </p:grpSp>
        <p:grpSp>
          <p:nvGrpSpPr>
            <p:cNvPr id="5569" name="Google Shape;5569;p76"/>
            <p:cNvGrpSpPr/>
            <p:nvPr/>
          </p:nvGrpSpPr>
          <p:grpSpPr>
            <a:xfrm>
              <a:off x="4403010" y="3985221"/>
              <a:ext cx="1109518" cy="181500"/>
              <a:chOff x="4403010" y="3985221"/>
              <a:chExt cx="1109518" cy="181500"/>
            </a:xfrm>
          </p:grpSpPr>
          <p:sp>
            <p:nvSpPr>
              <p:cNvPr id="5570" name="Google Shape;5570;p76"/>
              <p:cNvSpPr/>
              <p:nvPr/>
            </p:nvSpPr>
            <p:spPr>
              <a:xfrm rot="10800000">
                <a:off x="4471829" y="3985221"/>
                <a:ext cx="1040700" cy="1815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571" name="Google Shape;5571;p76"/>
              <p:cNvCxnSpPr/>
              <p:nvPr/>
            </p:nvCxnSpPr>
            <p:spPr>
              <a:xfrm>
                <a:off x="4403010" y="4075993"/>
                <a:ext cx="145500" cy="0"/>
              </a:xfrm>
              <a:prstGeom prst="straightConnector1">
                <a:avLst/>
              </a:prstGeom>
              <a:noFill/>
              <a:ln cap="flat" cmpd="sng" w="28575">
                <a:solidFill>
                  <a:srgbClr val="5F7D95"/>
                </a:solidFill>
                <a:prstDash val="solid"/>
                <a:round/>
                <a:headEnd len="med" w="med" type="none"/>
                <a:tailEnd len="med" w="med" type="none"/>
              </a:ln>
            </p:spPr>
          </p:cxnSp>
        </p:grpSp>
        <p:grpSp>
          <p:nvGrpSpPr>
            <p:cNvPr id="5572" name="Google Shape;5572;p76"/>
            <p:cNvGrpSpPr/>
            <p:nvPr/>
          </p:nvGrpSpPr>
          <p:grpSpPr>
            <a:xfrm>
              <a:off x="4618704" y="3766582"/>
              <a:ext cx="807858" cy="181500"/>
              <a:chOff x="4618704" y="3766582"/>
              <a:chExt cx="807858" cy="181500"/>
            </a:xfrm>
          </p:grpSpPr>
          <p:sp>
            <p:nvSpPr>
              <p:cNvPr id="5573" name="Google Shape;5573;p76"/>
              <p:cNvSpPr/>
              <p:nvPr/>
            </p:nvSpPr>
            <p:spPr>
              <a:xfrm rot="10800000">
                <a:off x="4618704" y="3766582"/>
                <a:ext cx="747000" cy="181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574" name="Google Shape;5574;p76"/>
              <p:cNvCxnSpPr/>
              <p:nvPr/>
            </p:nvCxnSpPr>
            <p:spPr>
              <a:xfrm>
                <a:off x="5281062" y="3855291"/>
                <a:ext cx="145500" cy="0"/>
              </a:xfrm>
              <a:prstGeom prst="straightConnector1">
                <a:avLst/>
              </a:prstGeom>
              <a:noFill/>
              <a:ln cap="flat" cmpd="sng" w="28575">
                <a:solidFill>
                  <a:srgbClr val="869FB2"/>
                </a:solidFill>
                <a:prstDash val="solid"/>
                <a:round/>
                <a:headEnd len="med" w="med" type="none"/>
                <a:tailEnd len="med" w="med" type="none"/>
              </a:ln>
            </p:spPr>
          </p:cxnSp>
        </p:grpSp>
        <p:grpSp>
          <p:nvGrpSpPr>
            <p:cNvPr id="5575" name="Google Shape;5575;p76"/>
            <p:cNvGrpSpPr/>
            <p:nvPr/>
          </p:nvGrpSpPr>
          <p:grpSpPr>
            <a:xfrm>
              <a:off x="4735238" y="3547942"/>
              <a:ext cx="462839" cy="181500"/>
              <a:chOff x="4735238" y="3547942"/>
              <a:chExt cx="462839" cy="181500"/>
            </a:xfrm>
          </p:grpSpPr>
          <p:sp>
            <p:nvSpPr>
              <p:cNvPr id="5576" name="Google Shape;5576;p76"/>
              <p:cNvSpPr/>
              <p:nvPr/>
            </p:nvSpPr>
            <p:spPr>
              <a:xfrm rot="10800000">
                <a:off x="4786477" y="3547942"/>
                <a:ext cx="411600" cy="181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577" name="Google Shape;5577;p76"/>
              <p:cNvCxnSpPr/>
              <p:nvPr/>
            </p:nvCxnSpPr>
            <p:spPr>
              <a:xfrm>
                <a:off x="4735238" y="3636872"/>
                <a:ext cx="145500" cy="0"/>
              </a:xfrm>
              <a:prstGeom prst="straightConnector1">
                <a:avLst/>
              </a:prstGeom>
              <a:noFill/>
              <a:ln cap="flat" cmpd="sng" w="28575">
                <a:solidFill>
                  <a:srgbClr val="BAC8D3"/>
                </a:solidFill>
                <a:prstDash val="solid"/>
                <a:round/>
                <a:headEnd len="med" w="med" type="none"/>
                <a:tailEnd len="med" w="med" type="none"/>
              </a:ln>
            </p:spPr>
          </p:cxnSp>
        </p:grpSp>
      </p:grpSp>
      <p:grpSp>
        <p:nvGrpSpPr>
          <p:cNvPr id="5578" name="Google Shape;5578;p76"/>
          <p:cNvGrpSpPr/>
          <p:nvPr/>
        </p:nvGrpSpPr>
        <p:grpSpPr>
          <a:xfrm>
            <a:off x="7420047" y="2429580"/>
            <a:ext cx="1020955" cy="928853"/>
            <a:chOff x="926675" y="238125"/>
            <a:chExt cx="5755100" cy="5232975"/>
          </a:xfrm>
        </p:grpSpPr>
        <p:sp>
          <p:nvSpPr>
            <p:cNvPr id="5579" name="Google Shape;5579;p76"/>
            <p:cNvSpPr/>
            <p:nvPr/>
          </p:nvSpPr>
          <p:spPr>
            <a:xfrm>
              <a:off x="2235475" y="2161100"/>
              <a:ext cx="3138650" cy="1012350"/>
            </a:xfrm>
            <a:custGeom>
              <a:rect b="b" l="l" r="r" t="t"/>
              <a:pathLst>
                <a:path extrusionOk="0" h="40494" w="125546">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0" name="Google Shape;5580;p76"/>
            <p:cNvSpPr/>
            <p:nvPr/>
          </p:nvSpPr>
          <p:spPr>
            <a:xfrm>
              <a:off x="2825775" y="238125"/>
              <a:ext cx="1961900" cy="1850225"/>
            </a:xfrm>
            <a:custGeom>
              <a:rect b="b" l="l" r="r" t="t"/>
              <a:pathLst>
                <a:path extrusionOk="0" h="74009" w="78476">
                  <a:moveTo>
                    <a:pt x="39246" y="0"/>
                  </a:moveTo>
                  <a:lnTo>
                    <a:pt x="1" y="74009"/>
                  </a:lnTo>
                  <a:lnTo>
                    <a:pt x="78476" y="74009"/>
                  </a:lnTo>
                  <a:lnTo>
                    <a:pt x="3924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1" name="Google Shape;5581;p76"/>
            <p:cNvSpPr/>
            <p:nvPr/>
          </p:nvSpPr>
          <p:spPr>
            <a:xfrm>
              <a:off x="926675" y="4357100"/>
              <a:ext cx="5755100" cy="1114000"/>
            </a:xfrm>
            <a:custGeom>
              <a:rect b="b" l="l" r="r" t="t"/>
              <a:pathLst>
                <a:path extrusionOk="0" h="44560" w="230204">
                  <a:moveTo>
                    <a:pt x="25737" y="1"/>
                  </a:moveTo>
                  <a:lnTo>
                    <a:pt x="0" y="44560"/>
                  </a:lnTo>
                  <a:lnTo>
                    <a:pt x="230204" y="44560"/>
                  </a:lnTo>
                  <a:lnTo>
                    <a:pt x="20446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2" name="Google Shape;5582;p76"/>
            <p:cNvSpPr/>
            <p:nvPr/>
          </p:nvSpPr>
          <p:spPr>
            <a:xfrm>
              <a:off x="1621700" y="3256600"/>
              <a:ext cx="4370050" cy="1006950"/>
            </a:xfrm>
            <a:custGeom>
              <a:rect b="b" l="l" r="r" t="t"/>
              <a:pathLst>
                <a:path extrusionOk="0" h="40278" w="174802">
                  <a:moveTo>
                    <a:pt x="22750" y="1"/>
                  </a:moveTo>
                  <a:lnTo>
                    <a:pt x="0" y="40278"/>
                  </a:lnTo>
                  <a:lnTo>
                    <a:pt x="174802" y="40278"/>
                  </a:lnTo>
                  <a:lnTo>
                    <a:pt x="15205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83" name="Google Shape;5583;p76"/>
          <p:cNvGrpSpPr/>
          <p:nvPr/>
        </p:nvGrpSpPr>
        <p:grpSpPr>
          <a:xfrm>
            <a:off x="727421" y="2828315"/>
            <a:ext cx="1695374" cy="1560837"/>
            <a:chOff x="727421" y="2828315"/>
            <a:chExt cx="1695374" cy="1560837"/>
          </a:xfrm>
        </p:grpSpPr>
        <p:grpSp>
          <p:nvGrpSpPr>
            <p:cNvPr id="5584" name="Google Shape;5584;p76"/>
            <p:cNvGrpSpPr/>
            <p:nvPr/>
          </p:nvGrpSpPr>
          <p:grpSpPr>
            <a:xfrm>
              <a:off x="727421" y="2828315"/>
              <a:ext cx="1695374" cy="1560837"/>
              <a:chOff x="734799" y="2782450"/>
              <a:chExt cx="1571100" cy="1577400"/>
            </a:xfrm>
          </p:grpSpPr>
          <p:cxnSp>
            <p:nvCxnSpPr>
              <p:cNvPr id="5585" name="Google Shape;5585;p76"/>
              <p:cNvCxnSpPr/>
              <p:nvPr/>
            </p:nvCxnSpPr>
            <p:spPr>
              <a:xfrm>
                <a:off x="743025" y="2782450"/>
                <a:ext cx="0" cy="1577400"/>
              </a:xfrm>
              <a:prstGeom prst="straightConnector1">
                <a:avLst/>
              </a:prstGeom>
              <a:noFill/>
              <a:ln cap="flat" cmpd="sng" w="19050">
                <a:solidFill>
                  <a:srgbClr val="E3E7EA"/>
                </a:solidFill>
                <a:prstDash val="solid"/>
                <a:round/>
                <a:headEnd len="med" w="med" type="none"/>
                <a:tailEnd len="med" w="med" type="none"/>
              </a:ln>
            </p:spPr>
          </p:cxnSp>
          <p:cxnSp>
            <p:nvCxnSpPr>
              <p:cNvPr id="5586" name="Google Shape;5586;p76"/>
              <p:cNvCxnSpPr/>
              <p:nvPr/>
            </p:nvCxnSpPr>
            <p:spPr>
              <a:xfrm rot="10800000">
                <a:off x="734799" y="4359850"/>
                <a:ext cx="1571100" cy="0"/>
              </a:xfrm>
              <a:prstGeom prst="straightConnector1">
                <a:avLst/>
              </a:prstGeom>
              <a:noFill/>
              <a:ln cap="flat" cmpd="sng" w="19050">
                <a:solidFill>
                  <a:srgbClr val="E3E7EA"/>
                </a:solidFill>
                <a:prstDash val="solid"/>
                <a:round/>
                <a:headEnd len="med" w="med" type="none"/>
                <a:tailEnd len="med" w="med" type="none"/>
              </a:ln>
            </p:spPr>
          </p:cxnSp>
        </p:grpSp>
        <p:grpSp>
          <p:nvGrpSpPr>
            <p:cNvPr id="5587" name="Google Shape;5587;p76"/>
            <p:cNvGrpSpPr/>
            <p:nvPr/>
          </p:nvGrpSpPr>
          <p:grpSpPr>
            <a:xfrm>
              <a:off x="819108" y="2882501"/>
              <a:ext cx="1556791" cy="1426186"/>
              <a:chOff x="819108" y="2882501"/>
              <a:chExt cx="1556791" cy="1426186"/>
            </a:xfrm>
          </p:grpSpPr>
          <p:grpSp>
            <p:nvGrpSpPr>
              <p:cNvPr id="5588" name="Google Shape;5588;p76"/>
              <p:cNvGrpSpPr/>
              <p:nvPr/>
            </p:nvGrpSpPr>
            <p:grpSpPr>
              <a:xfrm>
                <a:off x="819108" y="2882501"/>
                <a:ext cx="103104" cy="1426186"/>
                <a:chOff x="4674013" y="3100904"/>
                <a:chExt cx="122758" cy="1698043"/>
              </a:xfrm>
            </p:grpSpPr>
            <p:sp>
              <p:nvSpPr>
                <p:cNvPr id="5589" name="Google Shape;5589;p76"/>
                <p:cNvSpPr/>
                <p:nvPr/>
              </p:nvSpPr>
              <p:spPr>
                <a:xfrm>
                  <a:off x="46740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0" name="Google Shape;5590;p76"/>
                <p:cNvSpPr/>
                <p:nvPr/>
              </p:nvSpPr>
              <p:spPr>
                <a:xfrm>
                  <a:off x="46740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1" name="Google Shape;5591;p76"/>
                <p:cNvSpPr/>
                <p:nvPr/>
              </p:nvSpPr>
              <p:spPr>
                <a:xfrm>
                  <a:off x="46740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2" name="Google Shape;5592;p76"/>
                <p:cNvSpPr/>
                <p:nvPr/>
              </p:nvSpPr>
              <p:spPr>
                <a:xfrm>
                  <a:off x="46740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3" name="Google Shape;5593;p76"/>
                <p:cNvSpPr/>
                <p:nvPr/>
              </p:nvSpPr>
              <p:spPr>
                <a:xfrm>
                  <a:off x="46740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4" name="Google Shape;5594;p76"/>
                <p:cNvSpPr/>
                <p:nvPr/>
              </p:nvSpPr>
              <p:spPr>
                <a:xfrm>
                  <a:off x="46740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5" name="Google Shape;5595;p76"/>
                <p:cNvSpPr/>
                <p:nvPr/>
              </p:nvSpPr>
              <p:spPr>
                <a:xfrm>
                  <a:off x="46740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96" name="Google Shape;5596;p76"/>
              <p:cNvGrpSpPr/>
              <p:nvPr/>
            </p:nvGrpSpPr>
            <p:grpSpPr>
              <a:xfrm>
                <a:off x="1062475" y="2882501"/>
                <a:ext cx="103104" cy="1426186"/>
                <a:chOff x="4940438" y="3100904"/>
                <a:chExt cx="122758" cy="1698043"/>
              </a:xfrm>
            </p:grpSpPr>
            <p:sp>
              <p:nvSpPr>
                <p:cNvPr id="5597" name="Google Shape;5597;p76"/>
                <p:cNvSpPr/>
                <p:nvPr/>
              </p:nvSpPr>
              <p:spPr>
                <a:xfrm>
                  <a:off x="4940438"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8" name="Google Shape;5598;p76"/>
                <p:cNvSpPr/>
                <p:nvPr/>
              </p:nvSpPr>
              <p:spPr>
                <a:xfrm>
                  <a:off x="4940438"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9" name="Google Shape;5599;p76"/>
                <p:cNvSpPr/>
                <p:nvPr/>
              </p:nvSpPr>
              <p:spPr>
                <a:xfrm>
                  <a:off x="4940438"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0" name="Google Shape;5600;p76"/>
                <p:cNvSpPr/>
                <p:nvPr/>
              </p:nvSpPr>
              <p:spPr>
                <a:xfrm>
                  <a:off x="4940438"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1" name="Google Shape;5601;p76"/>
                <p:cNvSpPr/>
                <p:nvPr/>
              </p:nvSpPr>
              <p:spPr>
                <a:xfrm>
                  <a:off x="4940438"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2" name="Google Shape;5602;p76"/>
                <p:cNvSpPr/>
                <p:nvPr/>
              </p:nvSpPr>
              <p:spPr>
                <a:xfrm>
                  <a:off x="4940438"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3" name="Google Shape;5603;p76"/>
                <p:cNvSpPr/>
                <p:nvPr/>
              </p:nvSpPr>
              <p:spPr>
                <a:xfrm>
                  <a:off x="4940438"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04" name="Google Shape;5604;p76"/>
              <p:cNvGrpSpPr/>
              <p:nvPr/>
            </p:nvGrpSpPr>
            <p:grpSpPr>
              <a:xfrm>
                <a:off x="1299324" y="2882501"/>
                <a:ext cx="103104" cy="1426186"/>
                <a:chOff x="5206863" y="3100904"/>
                <a:chExt cx="122758" cy="1698043"/>
              </a:xfrm>
            </p:grpSpPr>
            <p:sp>
              <p:nvSpPr>
                <p:cNvPr id="5605" name="Google Shape;5605;p76"/>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6" name="Google Shape;5606;p76"/>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7" name="Google Shape;5607;p76"/>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8" name="Google Shape;5608;p76"/>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9" name="Google Shape;5609;p76"/>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0" name="Google Shape;5610;p76"/>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1" name="Google Shape;5611;p76"/>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12" name="Google Shape;5612;p76"/>
              <p:cNvGrpSpPr/>
              <p:nvPr/>
            </p:nvGrpSpPr>
            <p:grpSpPr>
              <a:xfrm>
                <a:off x="1786057" y="2882501"/>
                <a:ext cx="103104" cy="1426186"/>
                <a:chOff x="6006138" y="3143629"/>
                <a:chExt cx="122758" cy="1698043"/>
              </a:xfrm>
            </p:grpSpPr>
            <p:sp>
              <p:nvSpPr>
                <p:cNvPr id="5613" name="Google Shape;5613;p76"/>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4" name="Google Shape;5614;p76"/>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5" name="Google Shape;5615;p76"/>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6" name="Google Shape;5616;p76"/>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7" name="Google Shape;5617;p76"/>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8" name="Google Shape;5618;p76"/>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9" name="Google Shape;5619;p76"/>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20" name="Google Shape;5620;p76"/>
              <p:cNvGrpSpPr/>
              <p:nvPr/>
            </p:nvGrpSpPr>
            <p:grpSpPr>
              <a:xfrm>
                <a:off x="2029422" y="2882501"/>
                <a:ext cx="103104" cy="1426186"/>
                <a:chOff x="6805413" y="3100904"/>
                <a:chExt cx="122758" cy="1698043"/>
              </a:xfrm>
            </p:grpSpPr>
            <p:sp>
              <p:nvSpPr>
                <p:cNvPr id="5621" name="Google Shape;5621;p76"/>
                <p:cNvSpPr/>
                <p:nvPr/>
              </p:nvSpPr>
              <p:spPr>
                <a:xfrm>
                  <a:off x="68054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2" name="Google Shape;5622;p76"/>
                <p:cNvSpPr/>
                <p:nvPr/>
              </p:nvSpPr>
              <p:spPr>
                <a:xfrm>
                  <a:off x="68054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3" name="Google Shape;5623;p76"/>
                <p:cNvSpPr/>
                <p:nvPr/>
              </p:nvSpPr>
              <p:spPr>
                <a:xfrm>
                  <a:off x="68054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4" name="Google Shape;5624;p76"/>
                <p:cNvSpPr/>
                <p:nvPr/>
              </p:nvSpPr>
              <p:spPr>
                <a:xfrm>
                  <a:off x="68054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5" name="Google Shape;5625;p76"/>
                <p:cNvSpPr/>
                <p:nvPr/>
              </p:nvSpPr>
              <p:spPr>
                <a:xfrm>
                  <a:off x="68054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6" name="Google Shape;5626;p76"/>
                <p:cNvSpPr/>
                <p:nvPr/>
              </p:nvSpPr>
              <p:spPr>
                <a:xfrm>
                  <a:off x="68054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7" name="Google Shape;5627;p76"/>
                <p:cNvSpPr/>
                <p:nvPr/>
              </p:nvSpPr>
              <p:spPr>
                <a:xfrm>
                  <a:off x="68054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28" name="Google Shape;5628;p76"/>
              <p:cNvGrpSpPr/>
              <p:nvPr/>
            </p:nvGrpSpPr>
            <p:grpSpPr>
              <a:xfrm>
                <a:off x="2272795" y="2882501"/>
                <a:ext cx="103104" cy="1426186"/>
                <a:chOff x="5206863" y="3100904"/>
                <a:chExt cx="122758" cy="1698043"/>
              </a:xfrm>
            </p:grpSpPr>
            <p:sp>
              <p:nvSpPr>
                <p:cNvPr id="5629" name="Google Shape;5629;p76"/>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0" name="Google Shape;5630;p76"/>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1" name="Google Shape;5631;p76"/>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2" name="Google Shape;5632;p76"/>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3" name="Google Shape;5633;p76"/>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4" name="Google Shape;5634;p76"/>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5" name="Google Shape;5635;p76"/>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36" name="Google Shape;5636;p76"/>
              <p:cNvGrpSpPr/>
              <p:nvPr/>
            </p:nvGrpSpPr>
            <p:grpSpPr>
              <a:xfrm>
                <a:off x="1542694" y="2882501"/>
                <a:ext cx="103104" cy="1426186"/>
                <a:chOff x="6006138" y="3143629"/>
                <a:chExt cx="122758" cy="1698043"/>
              </a:xfrm>
            </p:grpSpPr>
            <p:sp>
              <p:nvSpPr>
                <p:cNvPr id="5637" name="Google Shape;5637;p76"/>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8" name="Google Shape;5638;p76"/>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9" name="Google Shape;5639;p76"/>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0" name="Google Shape;5640;p76"/>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1" name="Google Shape;5641;p76"/>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2" name="Google Shape;5642;p76"/>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3" name="Google Shape;5643;p76"/>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644" name="Google Shape;5644;p76"/>
          <p:cNvGrpSpPr/>
          <p:nvPr/>
        </p:nvGrpSpPr>
        <p:grpSpPr>
          <a:xfrm>
            <a:off x="5683472" y="3518037"/>
            <a:ext cx="2749952" cy="870677"/>
            <a:chOff x="238125" y="1725700"/>
            <a:chExt cx="7139025" cy="2260325"/>
          </a:xfrm>
        </p:grpSpPr>
        <p:sp>
          <p:nvSpPr>
            <p:cNvPr id="5645" name="Google Shape;5645;p76"/>
            <p:cNvSpPr/>
            <p:nvPr/>
          </p:nvSpPr>
          <p:spPr>
            <a:xfrm>
              <a:off x="238125" y="1741950"/>
              <a:ext cx="6506150" cy="2228050"/>
            </a:xfrm>
            <a:custGeom>
              <a:rect b="b" l="l" r="r" t="t"/>
              <a:pathLst>
                <a:path extrusionOk="0" h="89122" w="260246">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6" name="Google Shape;5646;p76"/>
            <p:cNvSpPr/>
            <p:nvPr/>
          </p:nvSpPr>
          <p:spPr>
            <a:xfrm>
              <a:off x="2480475" y="2435950"/>
              <a:ext cx="438500" cy="841400"/>
            </a:xfrm>
            <a:custGeom>
              <a:rect b="b" l="l" r="r" t="t"/>
              <a:pathLst>
                <a:path extrusionOk="0" h="33656" w="1754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7" name="Google Shape;5647;p76"/>
            <p:cNvSpPr/>
            <p:nvPr/>
          </p:nvSpPr>
          <p:spPr>
            <a:xfrm>
              <a:off x="3663250" y="2219875"/>
              <a:ext cx="607450" cy="1272525"/>
            </a:xfrm>
            <a:custGeom>
              <a:rect b="b" l="l" r="r" t="t"/>
              <a:pathLst>
                <a:path extrusionOk="0" h="50901" w="24298">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8" name="Google Shape;5648;p76"/>
            <p:cNvSpPr/>
            <p:nvPr/>
          </p:nvSpPr>
          <p:spPr>
            <a:xfrm>
              <a:off x="4999700" y="1973525"/>
              <a:ext cx="820500" cy="1764350"/>
            </a:xfrm>
            <a:custGeom>
              <a:rect b="b" l="l" r="r" t="t"/>
              <a:pathLst>
                <a:path extrusionOk="0" h="70574" w="3282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9" name="Google Shape;5649;p76"/>
            <p:cNvSpPr/>
            <p:nvPr/>
          </p:nvSpPr>
          <p:spPr>
            <a:xfrm>
              <a:off x="6838275" y="1725700"/>
              <a:ext cx="150" cy="0"/>
            </a:xfrm>
            <a:custGeom>
              <a:rect b="b" l="l" r="r" t="t"/>
              <a:pathLst>
                <a:path extrusionOk="0" h="0" w="6">
                  <a:moveTo>
                    <a:pt x="5" y="0"/>
                  </a:moveTo>
                  <a:lnTo>
                    <a:pt x="1"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0" name="Google Shape;5650;p76"/>
            <p:cNvSpPr/>
            <p:nvPr/>
          </p:nvSpPr>
          <p:spPr>
            <a:xfrm>
              <a:off x="6838400" y="3986000"/>
              <a:ext cx="25" cy="25"/>
            </a:xfrm>
            <a:custGeom>
              <a:rect b="b" l="l" r="r" t="t"/>
              <a:pathLst>
                <a:path extrusionOk="0" h="1" w="1">
                  <a:moveTo>
                    <a:pt x="0" y="1"/>
                  </a:moveTo>
                  <a:lnTo>
                    <a:pt x="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1" name="Google Shape;5651;p76"/>
            <p:cNvSpPr/>
            <p:nvPr/>
          </p:nvSpPr>
          <p:spPr>
            <a:xfrm>
              <a:off x="6744250" y="3969975"/>
              <a:ext cx="94175" cy="16050"/>
            </a:xfrm>
            <a:custGeom>
              <a:rect b="b" l="l" r="r" t="t"/>
              <a:pathLst>
                <a:path extrusionOk="0" h="642" w="3767">
                  <a:moveTo>
                    <a:pt x="1" y="0"/>
                  </a:moveTo>
                  <a:lnTo>
                    <a:pt x="1" y="0"/>
                  </a:lnTo>
                  <a:cubicBezTo>
                    <a:pt x="1190" y="425"/>
                    <a:pt x="2415" y="642"/>
                    <a:pt x="3662" y="642"/>
                  </a:cubicBezTo>
                  <a:lnTo>
                    <a:pt x="3766" y="642"/>
                  </a:lnTo>
                  <a:lnTo>
                    <a:pt x="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2" name="Google Shape;5652;p76"/>
            <p:cNvSpPr/>
            <p:nvPr/>
          </p:nvSpPr>
          <p:spPr>
            <a:xfrm>
              <a:off x="6744250" y="1725700"/>
              <a:ext cx="94050" cy="16175"/>
            </a:xfrm>
            <a:custGeom>
              <a:rect b="b" l="l" r="r" t="t"/>
              <a:pathLst>
                <a:path extrusionOk="0" h="647" w="3762">
                  <a:moveTo>
                    <a:pt x="3662" y="0"/>
                  </a:moveTo>
                  <a:cubicBezTo>
                    <a:pt x="2415" y="0"/>
                    <a:pt x="1194" y="222"/>
                    <a:pt x="1" y="646"/>
                  </a:cubicBezTo>
                  <a:lnTo>
                    <a:pt x="376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3" name="Google Shape;5653;p76"/>
            <p:cNvSpPr/>
            <p:nvPr/>
          </p:nvSpPr>
          <p:spPr>
            <a:xfrm>
              <a:off x="6294575" y="1725700"/>
              <a:ext cx="1082575" cy="2260225"/>
            </a:xfrm>
            <a:custGeom>
              <a:rect b="b" l="l" r="r" t="t"/>
              <a:pathLst>
                <a:path extrusionOk="0" h="90409" w="43303">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4" name="Google Shape;5654;p76"/>
            <p:cNvSpPr/>
            <p:nvPr/>
          </p:nvSpPr>
          <p:spPr>
            <a:xfrm>
              <a:off x="1511625" y="2613375"/>
              <a:ext cx="292400" cy="484275"/>
            </a:xfrm>
            <a:custGeom>
              <a:rect b="b" l="l" r="r" t="t"/>
              <a:pathLst>
                <a:path extrusionOk="0" h="19371" w="11696">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55" name="Google Shape;5655;p76"/>
          <p:cNvGrpSpPr/>
          <p:nvPr/>
        </p:nvGrpSpPr>
        <p:grpSpPr>
          <a:xfrm>
            <a:off x="5953636" y="2459783"/>
            <a:ext cx="1105452" cy="916747"/>
            <a:chOff x="5249100" y="1210600"/>
            <a:chExt cx="3502700" cy="2904775"/>
          </a:xfrm>
        </p:grpSpPr>
        <p:sp>
          <p:nvSpPr>
            <p:cNvPr id="5656" name="Google Shape;5656;p76"/>
            <p:cNvSpPr/>
            <p:nvPr/>
          </p:nvSpPr>
          <p:spPr>
            <a:xfrm>
              <a:off x="5479658" y="1210600"/>
              <a:ext cx="3108190" cy="632425"/>
            </a:xfrm>
            <a:custGeom>
              <a:rect b="b" l="l" r="r" t="t"/>
              <a:pathLst>
                <a:path extrusionOk="0" h="25297" w="117257">
                  <a:moveTo>
                    <a:pt x="1" y="0"/>
                  </a:moveTo>
                  <a:lnTo>
                    <a:pt x="14647" y="25297"/>
                  </a:lnTo>
                  <a:lnTo>
                    <a:pt x="102066" y="25297"/>
                  </a:lnTo>
                  <a:lnTo>
                    <a:pt x="117257"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7" name="Google Shape;5657;p76"/>
            <p:cNvSpPr/>
            <p:nvPr/>
          </p:nvSpPr>
          <p:spPr>
            <a:xfrm>
              <a:off x="5769162" y="1842998"/>
              <a:ext cx="2424880" cy="631925"/>
            </a:xfrm>
            <a:custGeom>
              <a:rect b="b" l="l" r="r" t="t"/>
              <a:pathLst>
                <a:path extrusionOk="0" h="25277" w="91479">
                  <a:moveTo>
                    <a:pt x="1" y="1"/>
                  </a:moveTo>
                  <a:lnTo>
                    <a:pt x="14647" y="25276"/>
                  </a:lnTo>
                  <a:lnTo>
                    <a:pt x="76602" y="25276"/>
                  </a:lnTo>
                  <a:lnTo>
                    <a:pt x="9147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8" name="Google Shape;5658;p76"/>
            <p:cNvSpPr/>
            <p:nvPr/>
          </p:nvSpPr>
          <p:spPr>
            <a:xfrm>
              <a:off x="6065319" y="2474896"/>
              <a:ext cx="1739369" cy="632450"/>
            </a:xfrm>
            <a:custGeom>
              <a:rect b="b" l="l" r="r" t="t"/>
              <a:pathLst>
                <a:path extrusionOk="0" h="25298" w="65618">
                  <a:moveTo>
                    <a:pt x="1" y="0"/>
                  </a:moveTo>
                  <a:lnTo>
                    <a:pt x="14417" y="25297"/>
                  </a:lnTo>
                  <a:lnTo>
                    <a:pt x="50887" y="25297"/>
                  </a:lnTo>
                  <a:lnTo>
                    <a:pt x="656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9" name="Google Shape;5659;p76"/>
            <p:cNvSpPr/>
            <p:nvPr/>
          </p:nvSpPr>
          <p:spPr>
            <a:xfrm>
              <a:off x="6354293" y="3107319"/>
              <a:ext cx="1061572" cy="632425"/>
            </a:xfrm>
            <a:custGeom>
              <a:rect b="b" l="l" r="r" t="t"/>
              <a:pathLst>
                <a:path extrusionOk="0" h="25297" w="40048">
                  <a:moveTo>
                    <a:pt x="0" y="0"/>
                  </a:moveTo>
                  <a:lnTo>
                    <a:pt x="14668" y="25297"/>
                  </a:lnTo>
                  <a:lnTo>
                    <a:pt x="25360" y="25297"/>
                  </a:lnTo>
                  <a:lnTo>
                    <a:pt x="40048" y="0"/>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660" name="Google Shape;5660;p76"/>
            <p:cNvCxnSpPr/>
            <p:nvPr/>
          </p:nvCxnSpPr>
          <p:spPr>
            <a:xfrm>
              <a:off x="5249100" y="2382654"/>
              <a:ext cx="922800" cy="0"/>
            </a:xfrm>
            <a:prstGeom prst="straightConnector1">
              <a:avLst/>
            </a:prstGeom>
            <a:noFill/>
            <a:ln cap="flat" cmpd="sng" w="19050">
              <a:solidFill>
                <a:srgbClr val="869FB2"/>
              </a:solidFill>
              <a:prstDash val="solid"/>
              <a:round/>
              <a:headEnd len="med" w="med" type="oval"/>
              <a:tailEnd len="med" w="med" type="none"/>
            </a:ln>
          </p:spPr>
        </p:cxnSp>
        <p:cxnSp>
          <p:nvCxnSpPr>
            <p:cNvPr id="5661" name="Google Shape;5661;p76"/>
            <p:cNvCxnSpPr/>
            <p:nvPr/>
          </p:nvCxnSpPr>
          <p:spPr>
            <a:xfrm rot="10800000">
              <a:off x="8178522" y="1765431"/>
              <a:ext cx="559200" cy="0"/>
            </a:xfrm>
            <a:prstGeom prst="straightConnector1">
              <a:avLst/>
            </a:prstGeom>
            <a:noFill/>
            <a:ln cap="flat" cmpd="sng" w="19050">
              <a:solidFill>
                <a:srgbClr val="BAC8D3"/>
              </a:solidFill>
              <a:prstDash val="solid"/>
              <a:round/>
              <a:headEnd len="med" w="med" type="oval"/>
              <a:tailEnd len="med" w="med" type="none"/>
            </a:ln>
          </p:spPr>
        </p:cxnSp>
        <p:cxnSp>
          <p:nvCxnSpPr>
            <p:cNvPr id="5662" name="Google Shape;5662;p76"/>
            <p:cNvCxnSpPr/>
            <p:nvPr/>
          </p:nvCxnSpPr>
          <p:spPr>
            <a:xfrm rot="10800000">
              <a:off x="7467500" y="2943528"/>
              <a:ext cx="1284300" cy="0"/>
            </a:xfrm>
            <a:prstGeom prst="straightConnector1">
              <a:avLst/>
            </a:prstGeom>
            <a:noFill/>
            <a:ln cap="flat" cmpd="sng" w="19050">
              <a:solidFill>
                <a:srgbClr val="5F7D95"/>
              </a:solidFill>
              <a:prstDash val="solid"/>
              <a:round/>
              <a:headEnd len="med" w="med" type="oval"/>
              <a:tailEnd len="med" w="med" type="none"/>
            </a:ln>
          </p:spPr>
        </p:cxnSp>
        <p:cxnSp>
          <p:nvCxnSpPr>
            <p:cNvPr id="5663" name="Google Shape;5663;p76"/>
            <p:cNvCxnSpPr/>
            <p:nvPr/>
          </p:nvCxnSpPr>
          <p:spPr>
            <a:xfrm>
              <a:off x="5787288" y="3630350"/>
              <a:ext cx="922800" cy="0"/>
            </a:xfrm>
            <a:prstGeom prst="straightConnector1">
              <a:avLst/>
            </a:prstGeom>
            <a:noFill/>
            <a:ln cap="flat" cmpd="sng" w="19050">
              <a:solidFill>
                <a:srgbClr val="435D74"/>
              </a:solidFill>
              <a:prstDash val="solid"/>
              <a:round/>
              <a:headEnd len="med" w="med" type="oval"/>
              <a:tailEnd len="med" w="med" type="none"/>
            </a:ln>
          </p:spPr>
        </p:cxnSp>
        <p:sp>
          <p:nvSpPr>
            <p:cNvPr id="5664" name="Google Shape;5664;p76"/>
            <p:cNvSpPr/>
            <p:nvPr/>
          </p:nvSpPr>
          <p:spPr>
            <a:xfrm>
              <a:off x="6601902" y="3690575"/>
              <a:ext cx="566400" cy="424800"/>
            </a:xfrm>
            <a:prstGeom prst="downArrow">
              <a:avLst>
                <a:gd fmla="val 50000" name="adj1"/>
                <a:gd fmla="val 50000" name="adj2"/>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65" name="Google Shape;5665;p76"/>
          <p:cNvGrpSpPr/>
          <p:nvPr/>
        </p:nvGrpSpPr>
        <p:grpSpPr>
          <a:xfrm>
            <a:off x="7136183" y="1179201"/>
            <a:ext cx="1304650" cy="1124856"/>
            <a:chOff x="7287122" y="1165658"/>
            <a:chExt cx="1219413" cy="1051365"/>
          </a:xfrm>
        </p:grpSpPr>
        <p:grpSp>
          <p:nvGrpSpPr>
            <p:cNvPr id="5666" name="Google Shape;5666;p76"/>
            <p:cNvGrpSpPr/>
            <p:nvPr/>
          </p:nvGrpSpPr>
          <p:grpSpPr>
            <a:xfrm>
              <a:off x="7287122" y="1969723"/>
              <a:ext cx="1219413" cy="247300"/>
              <a:chOff x="7287122" y="1969723"/>
              <a:chExt cx="1219413" cy="247300"/>
            </a:xfrm>
          </p:grpSpPr>
          <p:sp>
            <p:nvSpPr>
              <p:cNvPr id="5667" name="Google Shape;5667;p76"/>
              <p:cNvSpPr/>
              <p:nvPr/>
            </p:nvSpPr>
            <p:spPr>
              <a:xfrm flipH="1">
                <a:off x="8366247" y="1969723"/>
                <a:ext cx="140288" cy="247300"/>
              </a:xfrm>
              <a:custGeom>
                <a:rect b="b" l="l" r="r" t="t"/>
                <a:pathLst>
                  <a:path extrusionOk="0" h="26428" w="14992">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68" name="Google Shape;5668;p76"/>
              <p:cNvGrpSpPr/>
              <p:nvPr/>
            </p:nvGrpSpPr>
            <p:grpSpPr>
              <a:xfrm>
                <a:off x="7287122" y="2063892"/>
                <a:ext cx="1151753" cy="73428"/>
                <a:chOff x="7287122" y="2063892"/>
                <a:chExt cx="1151753" cy="73428"/>
              </a:xfrm>
            </p:grpSpPr>
            <p:sp>
              <p:nvSpPr>
                <p:cNvPr id="5669" name="Google Shape;5669;p76"/>
                <p:cNvSpPr/>
                <p:nvPr/>
              </p:nvSpPr>
              <p:spPr>
                <a:xfrm flipH="1">
                  <a:off x="7287122" y="2063892"/>
                  <a:ext cx="507103" cy="73428"/>
                </a:xfrm>
                <a:custGeom>
                  <a:rect b="b" l="l" r="r" t="t"/>
                  <a:pathLst>
                    <a:path extrusionOk="0" h="7847" w="35124">
                      <a:moveTo>
                        <a:pt x="0" y="1"/>
                      </a:moveTo>
                      <a:lnTo>
                        <a:pt x="0" y="7847"/>
                      </a:lnTo>
                      <a:lnTo>
                        <a:pt x="35123" y="7847"/>
                      </a:lnTo>
                      <a:lnTo>
                        <a:pt x="3512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670" name="Google Shape;5670;p76"/>
                <p:cNvCxnSpPr/>
                <p:nvPr/>
              </p:nvCxnSpPr>
              <p:spPr>
                <a:xfrm rot="10800000">
                  <a:off x="7818475" y="2100600"/>
                  <a:ext cx="620400" cy="0"/>
                </a:xfrm>
                <a:prstGeom prst="straightConnector1">
                  <a:avLst/>
                </a:prstGeom>
                <a:noFill/>
                <a:ln cap="flat" cmpd="sng" w="9525">
                  <a:solidFill>
                    <a:srgbClr val="CFD9E0"/>
                  </a:solidFill>
                  <a:prstDash val="solid"/>
                  <a:round/>
                  <a:headEnd len="med" w="med" type="none"/>
                  <a:tailEnd len="med" w="med" type="oval"/>
                </a:ln>
              </p:spPr>
            </p:cxnSp>
          </p:grpSp>
        </p:grpSp>
        <p:grpSp>
          <p:nvGrpSpPr>
            <p:cNvPr id="5671" name="Google Shape;5671;p76"/>
            <p:cNvGrpSpPr/>
            <p:nvPr/>
          </p:nvGrpSpPr>
          <p:grpSpPr>
            <a:xfrm>
              <a:off x="7287122" y="1712201"/>
              <a:ext cx="1219403" cy="246767"/>
              <a:chOff x="7287122" y="1712201"/>
              <a:chExt cx="1219403" cy="246767"/>
            </a:xfrm>
          </p:grpSpPr>
          <p:sp>
            <p:nvSpPr>
              <p:cNvPr id="5672" name="Google Shape;5672;p76"/>
              <p:cNvSpPr/>
              <p:nvPr/>
            </p:nvSpPr>
            <p:spPr>
              <a:xfrm flipH="1">
                <a:off x="8226249" y="1712201"/>
                <a:ext cx="280276" cy="246767"/>
              </a:xfrm>
              <a:custGeom>
                <a:rect b="b" l="l" r="r" t="t"/>
                <a:pathLst>
                  <a:path extrusionOk="0" h="26371" w="29952">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73" name="Google Shape;5673;p76"/>
              <p:cNvGrpSpPr/>
              <p:nvPr/>
            </p:nvGrpSpPr>
            <p:grpSpPr>
              <a:xfrm>
                <a:off x="7287122" y="1842861"/>
                <a:ext cx="1005303" cy="73419"/>
                <a:chOff x="7287122" y="1842861"/>
                <a:chExt cx="1005303" cy="73419"/>
              </a:xfrm>
            </p:grpSpPr>
            <p:sp>
              <p:nvSpPr>
                <p:cNvPr id="5674" name="Google Shape;5674;p76"/>
                <p:cNvSpPr/>
                <p:nvPr/>
              </p:nvSpPr>
              <p:spPr>
                <a:xfrm flipH="1">
                  <a:off x="7287122" y="1842861"/>
                  <a:ext cx="507103" cy="73419"/>
                </a:xfrm>
                <a:custGeom>
                  <a:rect b="b" l="l" r="r" t="t"/>
                  <a:pathLst>
                    <a:path extrusionOk="0" h="7846" w="35124">
                      <a:moveTo>
                        <a:pt x="0" y="1"/>
                      </a:moveTo>
                      <a:lnTo>
                        <a:pt x="0" y="7845"/>
                      </a:lnTo>
                      <a:lnTo>
                        <a:pt x="35123" y="7845"/>
                      </a:lnTo>
                      <a:lnTo>
                        <a:pt x="3512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675" name="Google Shape;5675;p76"/>
                <p:cNvCxnSpPr/>
                <p:nvPr/>
              </p:nvCxnSpPr>
              <p:spPr>
                <a:xfrm rot="10800000">
                  <a:off x="7818425" y="1879575"/>
                  <a:ext cx="474000" cy="0"/>
                </a:xfrm>
                <a:prstGeom prst="straightConnector1">
                  <a:avLst/>
                </a:prstGeom>
                <a:noFill/>
                <a:ln cap="flat" cmpd="sng" w="9525">
                  <a:solidFill>
                    <a:srgbClr val="A5B7C6"/>
                  </a:solidFill>
                  <a:prstDash val="solid"/>
                  <a:round/>
                  <a:headEnd len="med" w="med" type="none"/>
                  <a:tailEnd len="med" w="med" type="oval"/>
                </a:ln>
              </p:spPr>
            </p:cxnSp>
          </p:grpSp>
        </p:grpSp>
        <p:grpSp>
          <p:nvGrpSpPr>
            <p:cNvPr id="5676" name="Google Shape;5676;p76"/>
            <p:cNvGrpSpPr/>
            <p:nvPr/>
          </p:nvGrpSpPr>
          <p:grpSpPr>
            <a:xfrm>
              <a:off x="7287122" y="1447520"/>
              <a:ext cx="1219403" cy="286667"/>
              <a:chOff x="7287122" y="1447520"/>
              <a:chExt cx="1219403" cy="286667"/>
            </a:xfrm>
          </p:grpSpPr>
          <p:sp>
            <p:nvSpPr>
              <p:cNvPr id="5677" name="Google Shape;5677;p76"/>
              <p:cNvSpPr/>
              <p:nvPr/>
            </p:nvSpPr>
            <p:spPr>
              <a:xfrm flipH="1">
                <a:off x="8087665" y="1447520"/>
                <a:ext cx="418860" cy="286667"/>
              </a:xfrm>
              <a:custGeom>
                <a:rect b="b" l="l" r="r" t="t"/>
                <a:pathLst>
                  <a:path extrusionOk="0" h="30635" w="44762">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78" name="Google Shape;5678;p76"/>
              <p:cNvGrpSpPr/>
              <p:nvPr/>
            </p:nvGrpSpPr>
            <p:grpSpPr>
              <a:xfrm>
                <a:off x="7287122" y="1581977"/>
                <a:ext cx="852803" cy="73428"/>
                <a:chOff x="7287122" y="1581977"/>
                <a:chExt cx="852803" cy="73428"/>
              </a:xfrm>
            </p:grpSpPr>
            <p:sp>
              <p:nvSpPr>
                <p:cNvPr id="5679" name="Google Shape;5679;p76"/>
                <p:cNvSpPr/>
                <p:nvPr/>
              </p:nvSpPr>
              <p:spPr>
                <a:xfrm flipH="1">
                  <a:off x="7287122" y="1581977"/>
                  <a:ext cx="507103" cy="73428"/>
                </a:xfrm>
                <a:custGeom>
                  <a:rect b="b" l="l" r="r" t="t"/>
                  <a:pathLst>
                    <a:path extrusionOk="0" h="7847" w="35124">
                      <a:moveTo>
                        <a:pt x="0" y="1"/>
                      </a:moveTo>
                      <a:lnTo>
                        <a:pt x="0" y="7847"/>
                      </a:lnTo>
                      <a:lnTo>
                        <a:pt x="35123" y="7847"/>
                      </a:lnTo>
                      <a:lnTo>
                        <a:pt x="3512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680" name="Google Shape;5680;p76"/>
                <p:cNvCxnSpPr/>
                <p:nvPr/>
              </p:nvCxnSpPr>
              <p:spPr>
                <a:xfrm rot="10800000">
                  <a:off x="7818325" y="1618700"/>
                  <a:ext cx="321600" cy="0"/>
                </a:xfrm>
                <a:prstGeom prst="straightConnector1">
                  <a:avLst/>
                </a:prstGeom>
                <a:noFill/>
                <a:ln cap="flat" cmpd="sng" w="9525">
                  <a:solidFill>
                    <a:srgbClr val="869FB2"/>
                  </a:solidFill>
                  <a:prstDash val="solid"/>
                  <a:round/>
                  <a:headEnd len="med" w="med" type="none"/>
                  <a:tailEnd len="med" w="med" type="oval"/>
                </a:ln>
              </p:spPr>
            </p:cxnSp>
          </p:grpSp>
        </p:grpSp>
        <p:grpSp>
          <p:nvGrpSpPr>
            <p:cNvPr id="5681" name="Google Shape;5681;p76"/>
            <p:cNvGrpSpPr/>
            <p:nvPr/>
          </p:nvGrpSpPr>
          <p:grpSpPr>
            <a:xfrm>
              <a:off x="7287122" y="1165658"/>
              <a:ext cx="1219403" cy="344253"/>
              <a:chOff x="7287122" y="1165658"/>
              <a:chExt cx="1219403" cy="344253"/>
            </a:xfrm>
          </p:grpSpPr>
          <p:sp>
            <p:nvSpPr>
              <p:cNvPr id="5682" name="Google Shape;5682;p76"/>
              <p:cNvSpPr/>
              <p:nvPr/>
            </p:nvSpPr>
            <p:spPr>
              <a:xfrm flipH="1">
                <a:off x="7919557" y="1165658"/>
                <a:ext cx="586968" cy="344253"/>
              </a:xfrm>
              <a:custGeom>
                <a:rect b="b" l="l" r="r" t="t"/>
                <a:pathLst>
                  <a:path extrusionOk="0" h="36789" w="62727">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83" name="Google Shape;5683;p76"/>
              <p:cNvGrpSpPr/>
              <p:nvPr/>
            </p:nvGrpSpPr>
            <p:grpSpPr>
              <a:xfrm>
                <a:off x="7287122" y="1341025"/>
                <a:ext cx="695703" cy="73419"/>
                <a:chOff x="7287122" y="1341025"/>
                <a:chExt cx="695703" cy="73419"/>
              </a:xfrm>
            </p:grpSpPr>
            <p:sp>
              <p:nvSpPr>
                <p:cNvPr id="5684" name="Google Shape;5684;p76"/>
                <p:cNvSpPr/>
                <p:nvPr/>
              </p:nvSpPr>
              <p:spPr>
                <a:xfrm flipH="1">
                  <a:off x="7287122" y="1341025"/>
                  <a:ext cx="507103" cy="73419"/>
                </a:xfrm>
                <a:custGeom>
                  <a:rect b="b" l="l" r="r" t="t"/>
                  <a:pathLst>
                    <a:path extrusionOk="0" h="7846" w="35124">
                      <a:moveTo>
                        <a:pt x="0" y="1"/>
                      </a:moveTo>
                      <a:lnTo>
                        <a:pt x="0" y="7845"/>
                      </a:lnTo>
                      <a:lnTo>
                        <a:pt x="35123" y="7845"/>
                      </a:lnTo>
                      <a:lnTo>
                        <a:pt x="3512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685" name="Google Shape;5685;p76"/>
                <p:cNvCxnSpPr/>
                <p:nvPr/>
              </p:nvCxnSpPr>
              <p:spPr>
                <a:xfrm rot="10800000">
                  <a:off x="7818425" y="1377750"/>
                  <a:ext cx="164400" cy="0"/>
                </a:xfrm>
                <a:prstGeom prst="straightConnector1">
                  <a:avLst/>
                </a:prstGeom>
                <a:noFill/>
                <a:ln cap="flat" cmpd="sng" w="9525">
                  <a:solidFill>
                    <a:srgbClr val="869FB1"/>
                  </a:solidFill>
                  <a:prstDash val="solid"/>
                  <a:round/>
                  <a:headEnd len="med" w="med" type="none"/>
                  <a:tailEnd len="med" w="med" type="oval"/>
                </a:ln>
              </p:spPr>
            </p:cxnSp>
          </p:grpSp>
        </p:grpSp>
      </p:grpSp>
      <p:grpSp>
        <p:nvGrpSpPr>
          <p:cNvPr id="5686" name="Google Shape;5686;p76"/>
          <p:cNvGrpSpPr/>
          <p:nvPr/>
        </p:nvGrpSpPr>
        <p:grpSpPr>
          <a:xfrm>
            <a:off x="5802676" y="1185224"/>
            <a:ext cx="1397729" cy="1098540"/>
            <a:chOff x="5900602" y="1193063"/>
            <a:chExt cx="1299851" cy="1021707"/>
          </a:xfrm>
        </p:grpSpPr>
        <p:grpSp>
          <p:nvGrpSpPr>
            <p:cNvPr id="5687" name="Google Shape;5687;p76"/>
            <p:cNvGrpSpPr/>
            <p:nvPr/>
          </p:nvGrpSpPr>
          <p:grpSpPr>
            <a:xfrm>
              <a:off x="6520337" y="1193063"/>
              <a:ext cx="341815" cy="799959"/>
              <a:chOff x="6520337" y="1193063"/>
              <a:chExt cx="341815" cy="799959"/>
            </a:xfrm>
          </p:grpSpPr>
          <p:grpSp>
            <p:nvGrpSpPr>
              <p:cNvPr id="5688" name="Google Shape;5688;p76"/>
              <p:cNvGrpSpPr/>
              <p:nvPr/>
            </p:nvGrpSpPr>
            <p:grpSpPr>
              <a:xfrm>
                <a:off x="6520337" y="1589527"/>
                <a:ext cx="213950" cy="403494"/>
                <a:chOff x="6520337" y="1589527"/>
                <a:chExt cx="213950" cy="403494"/>
              </a:xfrm>
            </p:grpSpPr>
            <p:sp>
              <p:nvSpPr>
                <p:cNvPr id="5689" name="Google Shape;5689;p76"/>
                <p:cNvSpPr/>
                <p:nvPr/>
              </p:nvSpPr>
              <p:spPr>
                <a:xfrm rot="-5400000">
                  <a:off x="6522864" y="1587001"/>
                  <a:ext cx="208853" cy="213906"/>
                </a:xfrm>
                <a:custGeom>
                  <a:rect b="b" l="l" r="r" t="t"/>
                  <a:pathLst>
                    <a:path extrusionOk="0" h="24594" w="24013">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0" name="Google Shape;5690;p76"/>
                <p:cNvSpPr/>
                <p:nvPr/>
              </p:nvSpPr>
              <p:spPr>
                <a:xfrm rot="-5400000">
                  <a:off x="6529204" y="1787939"/>
                  <a:ext cx="196250" cy="213915"/>
                </a:xfrm>
                <a:custGeom>
                  <a:rect b="b" l="l" r="r" t="t"/>
                  <a:pathLst>
                    <a:path extrusionOk="0" h="24595" w="22564">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91" name="Google Shape;5691;p76"/>
              <p:cNvGrpSpPr/>
              <p:nvPr/>
            </p:nvGrpSpPr>
            <p:grpSpPr>
              <a:xfrm>
                <a:off x="6577204" y="1193063"/>
                <a:ext cx="284947" cy="464512"/>
                <a:chOff x="6577204" y="1193063"/>
                <a:chExt cx="284947" cy="464512"/>
              </a:xfrm>
            </p:grpSpPr>
            <p:sp>
              <p:nvSpPr>
                <p:cNvPr id="5692" name="Google Shape;5692;p76"/>
                <p:cNvSpPr/>
                <p:nvPr/>
              </p:nvSpPr>
              <p:spPr>
                <a:xfrm>
                  <a:off x="6577204" y="1193063"/>
                  <a:ext cx="284947" cy="63648"/>
                </a:xfrm>
                <a:custGeom>
                  <a:rect b="b" l="l" r="r" t="t"/>
                  <a:pathLst>
                    <a:path extrusionOk="0" h="7318" w="32762">
                      <a:moveTo>
                        <a:pt x="0" y="1"/>
                      </a:moveTo>
                      <a:lnTo>
                        <a:pt x="0" y="7318"/>
                      </a:lnTo>
                      <a:lnTo>
                        <a:pt x="32762" y="7318"/>
                      </a:lnTo>
                      <a:lnTo>
                        <a:pt x="32762"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693" name="Google Shape;5693;p76"/>
                <p:cNvCxnSpPr/>
                <p:nvPr/>
              </p:nvCxnSpPr>
              <p:spPr>
                <a:xfrm rot="10800000">
                  <a:off x="6677825" y="1279575"/>
                  <a:ext cx="0" cy="378000"/>
                </a:xfrm>
                <a:prstGeom prst="straightConnector1">
                  <a:avLst/>
                </a:prstGeom>
                <a:noFill/>
                <a:ln cap="flat" cmpd="sng" w="9525">
                  <a:solidFill>
                    <a:srgbClr val="A5B7C6"/>
                  </a:solidFill>
                  <a:prstDash val="solid"/>
                  <a:round/>
                  <a:headEnd len="med" w="med" type="none"/>
                  <a:tailEnd len="med" w="med" type="oval"/>
                </a:ln>
              </p:spPr>
            </p:cxnSp>
          </p:grpSp>
        </p:grpSp>
        <p:grpSp>
          <p:nvGrpSpPr>
            <p:cNvPr id="5694" name="Google Shape;5694;p76"/>
            <p:cNvGrpSpPr/>
            <p:nvPr/>
          </p:nvGrpSpPr>
          <p:grpSpPr>
            <a:xfrm>
              <a:off x="6238903" y="1193063"/>
              <a:ext cx="300475" cy="900152"/>
              <a:chOff x="6238903" y="1193063"/>
              <a:chExt cx="300475" cy="900152"/>
            </a:xfrm>
          </p:grpSpPr>
          <p:grpSp>
            <p:nvGrpSpPr>
              <p:cNvPr id="5695" name="Google Shape;5695;p76"/>
              <p:cNvGrpSpPr/>
              <p:nvPr/>
            </p:nvGrpSpPr>
            <p:grpSpPr>
              <a:xfrm>
                <a:off x="6290865" y="1489315"/>
                <a:ext cx="248514" cy="603900"/>
                <a:chOff x="6290865" y="1489315"/>
                <a:chExt cx="248514" cy="603900"/>
              </a:xfrm>
            </p:grpSpPr>
            <p:sp>
              <p:nvSpPr>
                <p:cNvPr id="5696" name="Google Shape;5696;p76"/>
                <p:cNvSpPr/>
                <p:nvPr/>
              </p:nvSpPr>
              <p:spPr>
                <a:xfrm rot="-5400000">
                  <a:off x="6260589" y="1519591"/>
                  <a:ext cx="309066" cy="248514"/>
                </a:xfrm>
                <a:custGeom>
                  <a:rect b="b" l="l" r="r" t="t"/>
                  <a:pathLst>
                    <a:path extrusionOk="0" h="28573" w="35535">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7" name="Google Shape;5697;p76"/>
                <p:cNvSpPr/>
                <p:nvPr/>
              </p:nvSpPr>
              <p:spPr>
                <a:xfrm rot="-5400000">
                  <a:off x="6266916" y="1820752"/>
                  <a:ext cx="296437" cy="248488"/>
                </a:xfrm>
                <a:custGeom>
                  <a:rect b="b" l="l" r="r" t="t"/>
                  <a:pathLst>
                    <a:path extrusionOk="0" h="28570" w="34083">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98" name="Google Shape;5698;p76"/>
              <p:cNvGrpSpPr/>
              <p:nvPr/>
            </p:nvGrpSpPr>
            <p:grpSpPr>
              <a:xfrm>
                <a:off x="6238903" y="1193063"/>
                <a:ext cx="284947" cy="333087"/>
                <a:chOff x="6238903" y="1193063"/>
                <a:chExt cx="284947" cy="333087"/>
              </a:xfrm>
            </p:grpSpPr>
            <p:sp>
              <p:nvSpPr>
                <p:cNvPr id="5699" name="Google Shape;5699;p76"/>
                <p:cNvSpPr/>
                <p:nvPr/>
              </p:nvSpPr>
              <p:spPr>
                <a:xfrm>
                  <a:off x="6238903" y="1193063"/>
                  <a:ext cx="284947" cy="63648"/>
                </a:xfrm>
                <a:custGeom>
                  <a:rect b="b" l="l" r="r" t="t"/>
                  <a:pathLst>
                    <a:path extrusionOk="0" h="7318" w="32762">
                      <a:moveTo>
                        <a:pt x="0" y="0"/>
                      </a:moveTo>
                      <a:lnTo>
                        <a:pt x="0" y="7317"/>
                      </a:lnTo>
                      <a:lnTo>
                        <a:pt x="32762" y="7317"/>
                      </a:lnTo>
                      <a:lnTo>
                        <a:pt x="3276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700" name="Google Shape;5700;p76"/>
                <p:cNvCxnSpPr/>
                <p:nvPr/>
              </p:nvCxnSpPr>
              <p:spPr>
                <a:xfrm rot="10800000">
                  <a:off x="6431250" y="1279250"/>
                  <a:ext cx="0" cy="246900"/>
                </a:xfrm>
                <a:prstGeom prst="straightConnector1">
                  <a:avLst/>
                </a:prstGeom>
                <a:noFill/>
                <a:ln cap="flat" cmpd="sng" w="9525">
                  <a:solidFill>
                    <a:srgbClr val="869FB2"/>
                  </a:solidFill>
                  <a:prstDash val="solid"/>
                  <a:round/>
                  <a:headEnd len="med" w="med" type="none"/>
                  <a:tailEnd len="med" w="med" type="oval"/>
                </a:ln>
              </p:spPr>
            </p:cxnSp>
          </p:grpSp>
        </p:grpSp>
        <p:grpSp>
          <p:nvGrpSpPr>
            <p:cNvPr id="5701" name="Google Shape;5701;p76"/>
            <p:cNvGrpSpPr/>
            <p:nvPr/>
          </p:nvGrpSpPr>
          <p:grpSpPr>
            <a:xfrm>
              <a:off x="5900602" y="1193063"/>
              <a:ext cx="444345" cy="1021707"/>
              <a:chOff x="5900602" y="1193063"/>
              <a:chExt cx="444345" cy="1021707"/>
            </a:xfrm>
          </p:grpSpPr>
          <p:grpSp>
            <p:nvGrpSpPr>
              <p:cNvPr id="5702" name="Google Shape;5702;p76"/>
              <p:cNvGrpSpPr/>
              <p:nvPr/>
            </p:nvGrpSpPr>
            <p:grpSpPr>
              <a:xfrm>
                <a:off x="6046501" y="1367785"/>
                <a:ext cx="298446" cy="846986"/>
                <a:chOff x="6046501" y="1367785"/>
                <a:chExt cx="298446" cy="846986"/>
              </a:xfrm>
            </p:grpSpPr>
            <p:sp>
              <p:nvSpPr>
                <p:cNvPr id="5703" name="Google Shape;5703;p76"/>
                <p:cNvSpPr/>
                <p:nvPr/>
              </p:nvSpPr>
              <p:spPr>
                <a:xfrm rot="-5400000">
                  <a:off x="5980418" y="1433868"/>
                  <a:ext cx="430613" cy="298446"/>
                </a:xfrm>
                <a:custGeom>
                  <a:rect b="b" l="l" r="r" t="t"/>
                  <a:pathLst>
                    <a:path extrusionOk="0" h="34314" w="4951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4" name="Google Shape;5704;p76"/>
                <p:cNvSpPr/>
                <p:nvPr/>
              </p:nvSpPr>
              <p:spPr>
                <a:xfrm rot="-5400000">
                  <a:off x="5986745" y="1856568"/>
                  <a:ext cx="417984" cy="298420"/>
                </a:xfrm>
                <a:custGeom>
                  <a:rect b="b" l="l" r="r" t="t"/>
                  <a:pathLst>
                    <a:path extrusionOk="0" h="34311" w="48058">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05" name="Google Shape;5705;p76"/>
              <p:cNvGrpSpPr/>
              <p:nvPr/>
            </p:nvGrpSpPr>
            <p:grpSpPr>
              <a:xfrm>
                <a:off x="5900602" y="1193063"/>
                <a:ext cx="284947" cy="182312"/>
                <a:chOff x="5900602" y="1193063"/>
                <a:chExt cx="284947" cy="182312"/>
              </a:xfrm>
            </p:grpSpPr>
            <p:sp>
              <p:nvSpPr>
                <p:cNvPr id="5706" name="Google Shape;5706;p76"/>
                <p:cNvSpPr/>
                <p:nvPr/>
              </p:nvSpPr>
              <p:spPr>
                <a:xfrm>
                  <a:off x="5900602" y="1193063"/>
                  <a:ext cx="284947" cy="63648"/>
                </a:xfrm>
                <a:custGeom>
                  <a:rect b="b" l="l" r="r" t="t"/>
                  <a:pathLst>
                    <a:path extrusionOk="0" h="7318" w="32762">
                      <a:moveTo>
                        <a:pt x="0" y="0"/>
                      </a:moveTo>
                      <a:lnTo>
                        <a:pt x="0" y="7318"/>
                      </a:lnTo>
                      <a:lnTo>
                        <a:pt x="32762" y="7318"/>
                      </a:lnTo>
                      <a:lnTo>
                        <a:pt x="32762"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707" name="Google Shape;5707;p76"/>
                <p:cNvCxnSpPr/>
                <p:nvPr/>
              </p:nvCxnSpPr>
              <p:spPr>
                <a:xfrm rot="10800000">
                  <a:off x="6156950" y="1279675"/>
                  <a:ext cx="0" cy="95700"/>
                </a:xfrm>
                <a:prstGeom prst="straightConnector1">
                  <a:avLst/>
                </a:prstGeom>
                <a:noFill/>
                <a:ln cap="flat" cmpd="sng" w="9525">
                  <a:solidFill>
                    <a:srgbClr val="657E93"/>
                  </a:solidFill>
                  <a:prstDash val="solid"/>
                  <a:round/>
                  <a:headEnd len="med" w="med" type="none"/>
                  <a:tailEnd len="med" w="med" type="oval"/>
                </a:ln>
              </p:spPr>
            </p:cxnSp>
          </p:grpSp>
        </p:grpSp>
        <p:grpSp>
          <p:nvGrpSpPr>
            <p:cNvPr id="5708" name="Google Shape;5708;p76"/>
            <p:cNvGrpSpPr/>
            <p:nvPr/>
          </p:nvGrpSpPr>
          <p:grpSpPr>
            <a:xfrm>
              <a:off x="6738300" y="1193063"/>
              <a:ext cx="462153" cy="707634"/>
              <a:chOff x="6738300" y="1193063"/>
              <a:chExt cx="462153" cy="707634"/>
            </a:xfrm>
          </p:grpSpPr>
          <p:grpSp>
            <p:nvGrpSpPr>
              <p:cNvPr id="5709" name="Google Shape;5709;p76"/>
              <p:cNvGrpSpPr/>
              <p:nvPr/>
            </p:nvGrpSpPr>
            <p:grpSpPr>
              <a:xfrm>
                <a:off x="6915505" y="1193063"/>
                <a:ext cx="284947" cy="597387"/>
                <a:chOff x="6915505" y="1193063"/>
                <a:chExt cx="284947" cy="597387"/>
              </a:xfrm>
            </p:grpSpPr>
            <p:sp>
              <p:nvSpPr>
                <p:cNvPr id="5710" name="Google Shape;5710;p76"/>
                <p:cNvSpPr/>
                <p:nvPr/>
              </p:nvSpPr>
              <p:spPr>
                <a:xfrm>
                  <a:off x="6915505" y="1193063"/>
                  <a:ext cx="284947" cy="63648"/>
                </a:xfrm>
                <a:custGeom>
                  <a:rect b="b" l="l" r="r" t="t"/>
                  <a:pathLst>
                    <a:path extrusionOk="0" h="7318" w="32762">
                      <a:moveTo>
                        <a:pt x="0" y="1"/>
                      </a:moveTo>
                      <a:lnTo>
                        <a:pt x="0" y="7318"/>
                      </a:lnTo>
                      <a:lnTo>
                        <a:pt x="32762" y="7318"/>
                      </a:lnTo>
                      <a:lnTo>
                        <a:pt x="32762" y="1"/>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711" name="Google Shape;5711;p76"/>
                <p:cNvCxnSpPr/>
                <p:nvPr/>
              </p:nvCxnSpPr>
              <p:spPr>
                <a:xfrm rot="10800000">
                  <a:off x="6938275" y="1279850"/>
                  <a:ext cx="0" cy="510600"/>
                </a:xfrm>
                <a:prstGeom prst="straightConnector1">
                  <a:avLst/>
                </a:prstGeom>
                <a:noFill/>
                <a:ln cap="flat" cmpd="sng" w="9525">
                  <a:solidFill>
                    <a:srgbClr val="E3E7EA"/>
                  </a:solidFill>
                  <a:prstDash val="solid"/>
                  <a:round/>
                  <a:headEnd len="med" w="med" type="none"/>
                  <a:tailEnd len="med" w="med" type="oval"/>
                </a:ln>
              </p:spPr>
            </p:cxnSp>
          </p:grpSp>
          <p:grpSp>
            <p:nvGrpSpPr>
              <p:cNvPr id="5712" name="Google Shape;5712;p76"/>
              <p:cNvGrpSpPr/>
              <p:nvPr/>
            </p:nvGrpSpPr>
            <p:grpSpPr>
              <a:xfrm>
                <a:off x="6738300" y="1684725"/>
                <a:ext cx="230066" cy="215971"/>
                <a:chOff x="6738300" y="1684725"/>
                <a:chExt cx="230066" cy="215971"/>
              </a:xfrm>
            </p:grpSpPr>
            <p:sp>
              <p:nvSpPr>
                <p:cNvPr id="5713" name="Google Shape;5713;p76"/>
                <p:cNvSpPr/>
                <p:nvPr/>
              </p:nvSpPr>
              <p:spPr>
                <a:xfrm rot="-5400000">
                  <a:off x="6799187" y="1731518"/>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4" name="Google Shape;5714;p76"/>
                <p:cNvSpPr/>
                <p:nvPr/>
              </p:nvSpPr>
              <p:spPr>
                <a:xfrm flipH="1" rot="-5400000">
                  <a:off x="6799182" y="1623843"/>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5718" name="Shape 5718"/>
        <p:cNvGrpSpPr/>
        <p:nvPr/>
      </p:nvGrpSpPr>
      <p:grpSpPr>
        <a:xfrm>
          <a:off x="0" y="0"/>
          <a:ext cx="0" cy="0"/>
          <a:chOff x="0" y="0"/>
          <a:chExt cx="0" cy="0"/>
        </a:xfrm>
      </p:grpSpPr>
      <p:sp>
        <p:nvSpPr>
          <p:cNvPr id="5719" name="Google Shape;5719;p77"/>
          <p:cNvSpPr txBox="1"/>
          <p:nvPr>
            <p:ph idx="4294967295" type="title"/>
          </p:nvPr>
        </p:nvSpPr>
        <p:spPr>
          <a:xfrm>
            <a:off x="1068100" y="9334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...and our </a:t>
            </a:r>
            <a:r>
              <a:rPr lang="en">
                <a:latin typeface="Arial"/>
                <a:ea typeface="Arial"/>
                <a:cs typeface="Arial"/>
                <a:sym typeface="Arial"/>
              </a:rPr>
              <a:t>sets </a:t>
            </a:r>
            <a:r>
              <a:rPr lang="en">
                <a:solidFill>
                  <a:srgbClr val="FFFFFF"/>
                </a:solidFill>
                <a:latin typeface="Arial"/>
                <a:ea typeface="Arial"/>
                <a:cs typeface="Arial"/>
                <a:sym typeface="Arial"/>
              </a:rPr>
              <a:t>of editable icons</a:t>
            </a:r>
            <a:endParaRPr>
              <a:solidFill>
                <a:srgbClr val="FFFFFF"/>
              </a:solidFill>
              <a:latin typeface="Arial"/>
              <a:ea typeface="Arial"/>
              <a:cs typeface="Arial"/>
              <a:sym typeface="Arial"/>
            </a:endParaRPr>
          </a:p>
        </p:txBody>
      </p:sp>
      <p:sp>
        <p:nvSpPr>
          <p:cNvPr id="5720" name="Google Shape;5720;p77"/>
          <p:cNvSpPr txBox="1"/>
          <p:nvPr>
            <p:ph idx="4294967295" type="body"/>
          </p:nvPr>
        </p:nvSpPr>
        <p:spPr>
          <a:xfrm>
            <a:off x="828875" y="1610275"/>
            <a:ext cx="7525800" cy="482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Arial"/>
                <a:ea typeface="Arial"/>
                <a:cs typeface="Arial"/>
                <a:sym typeface="Arial"/>
              </a:rPr>
              <a:t>You can</a:t>
            </a:r>
            <a:r>
              <a:rPr lang="en">
                <a:solidFill>
                  <a:srgbClr val="435D74"/>
                </a:solidFill>
                <a:latin typeface="Arial"/>
                <a:ea typeface="Arial"/>
                <a:cs typeface="Arial"/>
                <a:sym typeface="Arial"/>
              </a:rPr>
              <a:t> </a:t>
            </a:r>
            <a:r>
              <a:rPr lang="en">
                <a:solidFill>
                  <a:srgbClr val="869FB2"/>
                </a:solidFill>
                <a:latin typeface="Arial"/>
                <a:ea typeface="Arial"/>
                <a:cs typeface="Arial"/>
                <a:sym typeface="Arial"/>
              </a:rPr>
              <a:t>resize</a:t>
            </a:r>
            <a:r>
              <a:rPr lang="en">
                <a:solidFill>
                  <a:srgbClr val="435D74"/>
                </a:solidFill>
                <a:latin typeface="Arial"/>
                <a:ea typeface="Arial"/>
                <a:cs typeface="Arial"/>
                <a:sym typeface="Arial"/>
              </a:rPr>
              <a:t> </a:t>
            </a:r>
            <a:r>
              <a:rPr lang="en">
                <a:solidFill>
                  <a:srgbClr val="FFFFFF"/>
                </a:solidFill>
                <a:latin typeface="Arial"/>
                <a:ea typeface="Arial"/>
                <a:cs typeface="Arial"/>
                <a:sym typeface="Arial"/>
              </a:rPr>
              <a:t>these icons without losing quality.</a:t>
            </a:r>
            <a:endParaRPr>
              <a:solidFill>
                <a:srgbClr val="FFFFFF"/>
              </a:solidFill>
              <a:latin typeface="Arial"/>
              <a:ea typeface="Arial"/>
              <a:cs typeface="Arial"/>
              <a:sym typeface="Arial"/>
            </a:endParaRPr>
          </a:p>
          <a:p>
            <a:pPr indent="0" lvl="0" marL="0" rtl="0" algn="ctr">
              <a:spcBef>
                <a:spcPts val="0"/>
              </a:spcBef>
              <a:spcAft>
                <a:spcPts val="0"/>
              </a:spcAft>
              <a:buNone/>
            </a:pPr>
            <a:r>
              <a:rPr lang="en">
                <a:solidFill>
                  <a:srgbClr val="FFFFFF"/>
                </a:solidFill>
                <a:latin typeface="Arial"/>
                <a:ea typeface="Arial"/>
                <a:cs typeface="Arial"/>
                <a:sym typeface="Arial"/>
              </a:rPr>
              <a:t>You can </a:t>
            </a:r>
            <a:r>
              <a:rPr lang="en">
                <a:solidFill>
                  <a:srgbClr val="869FB2"/>
                </a:solidFill>
                <a:latin typeface="Arial"/>
                <a:ea typeface="Arial"/>
                <a:cs typeface="Arial"/>
                <a:sym typeface="Arial"/>
              </a:rPr>
              <a:t>change the stroke and fill color</a:t>
            </a:r>
            <a:r>
              <a:rPr lang="en">
                <a:solidFill>
                  <a:srgbClr val="FFFFFF"/>
                </a:solidFill>
                <a:latin typeface="Arial"/>
                <a:ea typeface="Arial"/>
                <a:cs typeface="Arial"/>
                <a:sym typeface="Arial"/>
              </a:rPr>
              <a:t>; just select the icon and click on the</a:t>
            </a:r>
            <a:r>
              <a:rPr lang="en">
                <a:solidFill>
                  <a:srgbClr val="435D74"/>
                </a:solidFill>
                <a:latin typeface="Arial"/>
                <a:ea typeface="Arial"/>
                <a:cs typeface="Arial"/>
                <a:sym typeface="Arial"/>
              </a:rPr>
              <a:t> </a:t>
            </a:r>
            <a:r>
              <a:rPr lang="en">
                <a:solidFill>
                  <a:srgbClr val="869FB2"/>
                </a:solidFill>
                <a:latin typeface="Arial"/>
                <a:ea typeface="Arial"/>
                <a:cs typeface="Arial"/>
                <a:sym typeface="Arial"/>
              </a:rPr>
              <a:t>paint bucket/pen</a:t>
            </a:r>
            <a:r>
              <a:rPr lang="en">
                <a:solidFill>
                  <a:srgbClr val="FFFFFF"/>
                </a:solidFill>
                <a:latin typeface="Arial"/>
                <a:ea typeface="Arial"/>
                <a:cs typeface="Arial"/>
                <a:sym typeface="Arial"/>
              </a:rPr>
              <a:t>.</a:t>
            </a:r>
            <a:endParaRPr>
              <a:solidFill>
                <a:srgbClr val="FFFFFF"/>
              </a:solidFill>
              <a:latin typeface="Arial"/>
              <a:ea typeface="Arial"/>
              <a:cs typeface="Arial"/>
              <a:sym typeface="Arial"/>
            </a:endParaRPr>
          </a:p>
          <a:p>
            <a:pPr indent="0" lvl="0" marL="0" rtl="0" algn="ctr">
              <a:spcBef>
                <a:spcPts val="0"/>
              </a:spcBef>
              <a:spcAft>
                <a:spcPts val="0"/>
              </a:spcAft>
              <a:buNone/>
            </a:pPr>
            <a:r>
              <a:rPr lang="en">
                <a:solidFill>
                  <a:srgbClr val="FFFFFF"/>
                </a:solidFill>
                <a:latin typeface="Arial"/>
                <a:ea typeface="Arial"/>
                <a:cs typeface="Arial"/>
                <a:sym typeface="Arial"/>
              </a:rPr>
              <a:t>In Google Slides, you can also use </a:t>
            </a:r>
            <a:r>
              <a:rPr lang="en">
                <a:solidFill>
                  <a:srgbClr val="869FB2"/>
                </a:solidFill>
                <a:uFill>
                  <a:noFill/>
                </a:uFill>
                <a:latin typeface="Arial"/>
                <a:ea typeface="Arial"/>
                <a:cs typeface="Arial"/>
                <a:sym typeface="Arial"/>
                <a:hlinkClick r:id="rId3">
                  <a:extLst>
                    <a:ext uri="{A12FA001-AC4F-418D-AE19-62706E023703}">
                      <ahyp:hlinkClr val="tx"/>
                    </a:ext>
                  </a:extLst>
                </a:hlinkClick>
              </a:rPr>
              <a:t>Flaticon’s extension</a:t>
            </a:r>
            <a:r>
              <a:rPr lang="en">
                <a:solidFill>
                  <a:srgbClr val="FFFFFF"/>
                </a:solidFill>
                <a:latin typeface="Arial"/>
                <a:ea typeface="Arial"/>
                <a:cs typeface="Arial"/>
                <a:sym typeface="Arial"/>
              </a:rPr>
              <a:t>, allowing you to customize and add even more icons.</a:t>
            </a:r>
            <a:br>
              <a:rPr lang="en">
                <a:solidFill>
                  <a:srgbClr val="435D74"/>
                </a:solidFill>
                <a:latin typeface="Arial"/>
                <a:ea typeface="Arial"/>
                <a:cs typeface="Arial"/>
                <a:sym typeface="Arial"/>
              </a:rPr>
            </a:br>
            <a:endParaRPr>
              <a:solidFill>
                <a:srgbClr val="435D74"/>
              </a:solidFill>
              <a:latin typeface="Arial"/>
              <a:ea typeface="Arial"/>
              <a:cs typeface="Arial"/>
              <a:sym typeface="Arial"/>
            </a:endParaRPr>
          </a:p>
        </p:txBody>
      </p:sp>
      <p:grpSp>
        <p:nvGrpSpPr>
          <p:cNvPr id="5721" name="Google Shape;5721;p77"/>
          <p:cNvGrpSpPr/>
          <p:nvPr/>
        </p:nvGrpSpPr>
        <p:grpSpPr>
          <a:xfrm>
            <a:off x="829359" y="2307635"/>
            <a:ext cx="339235" cy="298186"/>
            <a:chOff x="898875" y="244725"/>
            <a:chExt cx="481800" cy="423500"/>
          </a:xfrm>
        </p:grpSpPr>
        <p:sp>
          <p:nvSpPr>
            <p:cNvPr id="5722" name="Google Shape;5722;p77"/>
            <p:cNvSpPr/>
            <p:nvPr/>
          </p:nvSpPr>
          <p:spPr>
            <a:xfrm>
              <a:off x="1125675" y="470575"/>
              <a:ext cx="28275" cy="28250"/>
            </a:xfrm>
            <a:custGeom>
              <a:rect b="b" l="l" r="r" t="t"/>
              <a:pathLst>
                <a:path extrusionOk="0" h="1130" w="1131">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23" name="Google Shape;5723;p77"/>
            <p:cNvSpPr/>
            <p:nvPr/>
          </p:nvSpPr>
          <p:spPr>
            <a:xfrm>
              <a:off x="898875" y="244725"/>
              <a:ext cx="481800" cy="225875"/>
            </a:xfrm>
            <a:custGeom>
              <a:rect b="b" l="l" r="r" t="t"/>
              <a:pathLst>
                <a:path extrusionOk="0" h="9035" w="19272">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24" name="Google Shape;5724;p77"/>
            <p:cNvSpPr/>
            <p:nvPr/>
          </p:nvSpPr>
          <p:spPr>
            <a:xfrm>
              <a:off x="1324200" y="385900"/>
              <a:ext cx="56475" cy="197625"/>
            </a:xfrm>
            <a:custGeom>
              <a:rect b="b" l="l" r="r" t="t"/>
              <a:pathLst>
                <a:path extrusionOk="0" h="7905" w="2259">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25" name="Google Shape;5725;p77"/>
            <p:cNvSpPr/>
            <p:nvPr/>
          </p:nvSpPr>
          <p:spPr>
            <a:xfrm>
              <a:off x="898875" y="385900"/>
              <a:ext cx="56475" cy="197625"/>
            </a:xfrm>
            <a:custGeom>
              <a:rect b="b" l="l" r="r" t="t"/>
              <a:pathLst>
                <a:path extrusionOk="0" h="7905" w="2259">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26" name="Google Shape;5726;p77"/>
            <p:cNvSpPr/>
            <p:nvPr/>
          </p:nvSpPr>
          <p:spPr>
            <a:xfrm>
              <a:off x="1063650" y="414125"/>
              <a:ext cx="146750" cy="141125"/>
            </a:xfrm>
            <a:custGeom>
              <a:rect b="b" l="l" r="r" t="t"/>
              <a:pathLst>
                <a:path extrusionOk="0" h="5645" w="587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27" name="Google Shape;5727;p77"/>
            <p:cNvSpPr/>
            <p:nvPr/>
          </p:nvSpPr>
          <p:spPr>
            <a:xfrm>
              <a:off x="898875" y="498800"/>
              <a:ext cx="481800" cy="169425"/>
            </a:xfrm>
            <a:custGeom>
              <a:rect b="b" l="l" r="r" t="t"/>
              <a:pathLst>
                <a:path extrusionOk="0" h="6777" w="19272">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28" name="Google Shape;5728;p77"/>
          <p:cNvGrpSpPr/>
          <p:nvPr/>
        </p:nvGrpSpPr>
        <p:grpSpPr>
          <a:xfrm>
            <a:off x="1267741" y="2287103"/>
            <a:ext cx="298169" cy="339253"/>
            <a:chOff x="1529350" y="258825"/>
            <a:chExt cx="423475" cy="481825"/>
          </a:xfrm>
        </p:grpSpPr>
        <p:sp>
          <p:nvSpPr>
            <p:cNvPr id="5729" name="Google Shape;5729;p77"/>
            <p:cNvSpPr/>
            <p:nvPr/>
          </p:nvSpPr>
          <p:spPr>
            <a:xfrm>
              <a:off x="1585800" y="258825"/>
              <a:ext cx="310650" cy="430550"/>
            </a:xfrm>
            <a:custGeom>
              <a:rect b="b" l="l" r="r" t="t"/>
              <a:pathLst>
                <a:path extrusionOk="0" h="17222" w="12426">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30" name="Google Shape;5730;p77"/>
            <p:cNvSpPr/>
            <p:nvPr/>
          </p:nvSpPr>
          <p:spPr>
            <a:xfrm>
              <a:off x="1529350" y="583200"/>
              <a:ext cx="423475" cy="157450"/>
            </a:xfrm>
            <a:custGeom>
              <a:rect b="b" l="l" r="r" t="t"/>
              <a:pathLst>
                <a:path extrusionOk="0" h="6298" w="16939">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31" name="Google Shape;5731;p77"/>
          <p:cNvGrpSpPr/>
          <p:nvPr/>
        </p:nvGrpSpPr>
        <p:grpSpPr>
          <a:xfrm>
            <a:off x="1660716" y="2367273"/>
            <a:ext cx="340890" cy="178912"/>
            <a:chOff x="2084325" y="363300"/>
            <a:chExt cx="484150" cy="254100"/>
          </a:xfrm>
        </p:grpSpPr>
        <p:sp>
          <p:nvSpPr>
            <p:cNvPr id="5732" name="Google Shape;5732;p77"/>
            <p:cNvSpPr/>
            <p:nvPr/>
          </p:nvSpPr>
          <p:spPr>
            <a:xfrm>
              <a:off x="2084325" y="363300"/>
              <a:ext cx="484150" cy="254100"/>
            </a:xfrm>
            <a:custGeom>
              <a:rect b="b" l="l" r="r" t="t"/>
              <a:pathLst>
                <a:path extrusionOk="0" h="10164" w="19366">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33" name="Google Shape;5733;p77"/>
            <p:cNvSpPr/>
            <p:nvPr/>
          </p:nvSpPr>
          <p:spPr>
            <a:xfrm>
              <a:off x="2250600" y="419775"/>
              <a:ext cx="145175" cy="141125"/>
            </a:xfrm>
            <a:custGeom>
              <a:rect b="b" l="l" r="r" t="t"/>
              <a:pathLst>
                <a:path extrusionOk="0" h="5645" w="5807">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34" name="Google Shape;5734;p77"/>
          <p:cNvGrpSpPr/>
          <p:nvPr/>
        </p:nvGrpSpPr>
        <p:grpSpPr>
          <a:xfrm>
            <a:off x="2110011" y="2287102"/>
            <a:ext cx="298169" cy="339253"/>
            <a:chOff x="2707500" y="249400"/>
            <a:chExt cx="423475" cy="481825"/>
          </a:xfrm>
        </p:grpSpPr>
        <p:sp>
          <p:nvSpPr>
            <p:cNvPr id="5735" name="Google Shape;5735;p77"/>
            <p:cNvSpPr/>
            <p:nvPr/>
          </p:nvSpPr>
          <p:spPr>
            <a:xfrm>
              <a:off x="2739175" y="420675"/>
              <a:ext cx="360100" cy="310550"/>
            </a:xfrm>
            <a:custGeom>
              <a:rect b="b" l="l" r="r" t="t"/>
              <a:pathLst>
                <a:path extrusionOk="0" h="12422" w="14404">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36" name="Google Shape;5736;p77"/>
            <p:cNvSpPr/>
            <p:nvPr/>
          </p:nvSpPr>
          <p:spPr>
            <a:xfrm>
              <a:off x="2707500" y="249400"/>
              <a:ext cx="423475" cy="141175"/>
            </a:xfrm>
            <a:custGeom>
              <a:rect b="b" l="l" r="r" t="t"/>
              <a:pathLst>
                <a:path extrusionOk="0" h="5647" w="16939">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37" name="Google Shape;5737;p77"/>
          <p:cNvGrpSpPr/>
          <p:nvPr/>
        </p:nvGrpSpPr>
        <p:grpSpPr>
          <a:xfrm>
            <a:off x="2523626" y="2287428"/>
            <a:ext cx="305386" cy="338602"/>
            <a:chOff x="3300325" y="249875"/>
            <a:chExt cx="433725" cy="480900"/>
          </a:xfrm>
        </p:grpSpPr>
        <p:sp>
          <p:nvSpPr>
            <p:cNvPr id="5738" name="Google Shape;5738;p77"/>
            <p:cNvSpPr/>
            <p:nvPr/>
          </p:nvSpPr>
          <p:spPr>
            <a:xfrm>
              <a:off x="3610875" y="334550"/>
              <a:ext cx="56475" cy="28250"/>
            </a:xfrm>
            <a:custGeom>
              <a:rect b="b" l="l" r="r" t="t"/>
              <a:pathLst>
                <a:path extrusionOk="0" h="1130" w="2259">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39" name="Google Shape;5739;p77"/>
            <p:cNvSpPr/>
            <p:nvPr/>
          </p:nvSpPr>
          <p:spPr>
            <a:xfrm>
              <a:off x="3467675" y="249875"/>
              <a:ext cx="46400" cy="56475"/>
            </a:xfrm>
            <a:custGeom>
              <a:rect b="b" l="l" r="r" t="t"/>
              <a:pathLst>
                <a:path extrusionOk="0" h="2259" w="1856">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40" name="Google Shape;5740;p77"/>
            <p:cNvSpPr/>
            <p:nvPr/>
          </p:nvSpPr>
          <p:spPr>
            <a:xfrm>
              <a:off x="3566525" y="249875"/>
              <a:ext cx="46400" cy="56475"/>
            </a:xfrm>
            <a:custGeom>
              <a:rect b="b" l="l" r="r" t="t"/>
              <a:pathLst>
                <a:path extrusionOk="0" h="2259" w="1856">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41" name="Google Shape;5741;p77"/>
            <p:cNvSpPr/>
            <p:nvPr/>
          </p:nvSpPr>
          <p:spPr>
            <a:xfrm>
              <a:off x="3413250" y="334550"/>
              <a:ext cx="56500" cy="28250"/>
            </a:xfrm>
            <a:custGeom>
              <a:rect b="b" l="l" r="r" t="t"/>
              <a:pathLst>
                <a:path extrusionOk="0" h="1130" w="226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42" name="Google Shape;5742;p77"/>
            <p:cNvSpPr/>
            <p:nvPr/>
          </p:nvSpPr>
          <p:spPr>
            <a:xfrm>
              <a:off x="3300325" y="476675"/>
              <a:ext cx="84725" cy="254100"/>
            </a:xfrm>
            <a:custGeom>
              <a:rect b="b" l="l" r="r" t="t"/>
              <a:pathLst>
                <a:path extrusionOk="0" h="10164" w="3389">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43" name="Google Shape;5743;p77"/>
            <p:cNvSpPr/>
            <p:nvPr/>
          </p:nvSpPr>
          <p:spPr>
            <a:xfrm>
              <a:off x="3413250" y="335525"/>
              <a:ext cx="320800" cy="395250"/>
            </a:xfrm>
            <a:custGeom>
              <a:rect b="b" l="l" r="r" t="t"/>
              <a:pathLst>
                <a:path extrusionOk="0" h="15810" w="12832">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44" name="Google Shape;5744;p77"/>
          <p:cNvGrpSpPr/>
          <p:nvPr/>
        </p:nvGrpSpPr>
        <p:grpSpPr>
          <a:xfrm>
            <a:off x="2912712" y="2287349"/>
            <a:ext cx="352349" cy="338760"/>
            <a:chOff x="3854700" y="249750"/>
            <a:chExt cx="500425" cy="481125"/>
          </a:xfrm>
        </p:grpSpPr>
        <p:sp>
          <p:nvSpPr>
            <p:cNvPr id="5745" name="Google Shape;5745;p77"/>
            <p:cNvSpPr/>
            <p:nvPr/>
          </p:nvSpPr>
          <p:spPr>
            <a:xfrm>
              <a:off x="4206725" y="598350"/>
              <a:ext cx="70775" cy="68025"/>
            </a:xfrm>
            <a:custGeom>
              <a:rect b="b" l="l" r="r" t="t"/>
              <a:pathLst>
                <a:path extrusionOk="0" h="2721" w="2831">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46" name="Google Shape;5746;p77"/>
            <p:cNvSpPr/>
            <p:nvPr/>
          </p:nvSpPr>
          <p:spPr>
            <a:xfrm>
              <a:off x="4226750" y="538600"/>
              <a:ext cx="91250" cy="48150"/>
            </a:xfrm>
            <a:custGeom>
              <a:rect b="b" l="l" r="r" t="t"/>
              <a:pathLst>
                <a:path extrusionOk="0" h="1926" w="365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47" name="Google Shape;5747;p77"/>
            <p:cNvSpPr/>
            <p:nvPr/>
          </p:nvSpPr>
          <p:spPr>
            <a:xfrm>
              <a:off x="4146500" y="618325"/>
              <a:ext cx="52050" cy="88650"/>
            </a:xfrm>
            <a:custGeom>
              <a:rect b="b" l="l" r="r" t="t"/>
              <a:pathLst>
                <a:path extrusionOk="0" h="3546" w="2082">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48" name="Google Shape;5748;p77"/>
            <p:cNvSpPr/>
            <p:nvPr/>
          </p:nvSpPr>
          <p:spPr>
            <a:xfrm>
              <a:off x="3927425" y="319075"/>
              <a:ext cx="70650" cy="67850"/>
            </a:xfrm>
            <a:custGeom>
              <a:rect b="b" l="l" r="r" t="t"/>
              <a:pathLst>
                <a:path extrusionOk="0" h="2714" w="2826">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49" name="Google Shape;5749;p77"/>
            <p:cNvSpPr/>
            <p:nvPr/>
          </p:nvSpPr>
          <p:spPr>
            <a:xfrm>
              <a:off x="4007000" y="279300"/>
              <a:ext cx="51675" cy="88150"/>
            </a:xfrm>
            <a:custGeom>
              <a:rect b="b" l="l" r="r" t="t"/>
              <a:pathLst>
                <a:path extrusionOk="0" h="3526" w="2067">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50" name="Google Shape;5750;p77"/>
            <p:cNvSpPr/>
            <p:nvPr/>
          </p:nvSpPr>
          <p:spPr>
            <a:xfrm>
              <a:off x="3887300" y="398850"/>
              <a:ext cx="91800" cy="48250"/>
            </a:xfrm>
            <a:custGeom>
              <a:rect b="b" l="l" r="r" t="t"/>
              <a:pathLst>
                <a:path extrusionOk="0" h="1930" w="3672">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51" name="Google Shape;5751;p77"/>
            <p:cNvSpPr/>
            <p:nvPr/>
          </p:nvSpPr>
          <p:spPr>
            <a:xfrm>
              <a:off x="3854700" y="413675"/>
              <a:ext cx="353475" cy="317200"/>
            </a:xfrm>
            <a:custGeom>
              <a:rect b="b" l="l" r="r" t="t"/>
              <a:pathLst>
                <a:path extrusionOk="0" h="12688" w="14139">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52" name="Google Shape;5752;p77"/>
            <p:cNvSpPr/>
            <p:nvPr/>
          </p:nvSpPr>
          <p:spPr>
            <a:xfrm>
              <a:off x="3996825" y="249750"/>
              <a:ext cx="358300" cy="322025"/>
            </a:xfrm>
            <a:custGeom>
              <a:rect b="b" l="l" r="r" t="t"/>
              <a:pathLst>
                <a:path extrusionOk="0" h="12881" w="14332">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53" name="Google Shape;5753;p77"/>
          <p:cNvGrpSpPr/>
          <p:nvPr/>
        </p:nvGrpSpPr>
        <p:grpSpPr>
          <a:xfrm>
            <a:off x="3330701" y="2287349"/>
            <a:ext cx="352349" cy="338760"/>
            <a:chOff x="4447550" y="249750"/>
            <a:chExt cx="500425" cy="481125"/>
          </a:xfrm>
        </p:grpSpPr>
        <p:sp>
          <p:nvSpPr>
            <p:cNvPr id="5754" name="Google Shape;5754;p77"/>
            <p:cNvSpPr/>
            <p:nvPr/>
          </p:nvSpPr>
          <p:spPr>
            <a:xfrm>
              <a:off x="4447550" y="413675"/>
              <a:ext cx="353475" cy="317200"/>
            </a:xfrm>
            <a:custGeom>
              <a:rect b="b" l="l" r="r" t="t"/>
              <a:pathLst>
                <a:path extrusionOk="0" h="12688" w="14139">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55" name="Google Shape;5755;p77"/>
            <p:cNvSpPr/>
            <p:nvPr/>
          </p:nvSpPr>
          <p:spPr>
            <a:xfrm>
              <a:off x="4589675" y="249750"/>
              <a:ext cx="358300" cy="322025"/>
            </a:xfrm>
            <a:custGeom>
              <a:rect b="b" l="l" r="r" t="t"/>
              <a:pathLst>
                <a:path extrusionOk="0" h="12881" w="14332">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56" name="Google Shape;5756;p77"/>
          <p:cNvGrpSpPr/>
          <p:nvPr/>
        </p:nvGrpSpPr>
        <p:grpSpPr>
          <a:xfrm>
            <a:off x="3759902" y="2287102"/>
            <a:ext cx="339253" cy="339253"/>
            <a:chOff x="5049725" y="249400"/>
            <a:chExt cx="481825" cy="481825"/>
          </a:xfrm>
        </p:grpSpPr>
        <p:sp>
          <p:nvSpPr>
            <p:cNvPr id="5757" name="Google Shape;5757;p77"/>
            <p:cNvSpPr/>
            <p:nvPr/>
          </p:nvSpPr>
          <p:spPr>
            <a:xfrm>
              <a:off x="5191775" y="560925"/>
              <a:ext cx="197625" cy="170300"/>
            </a:xfrm>
            <a:custGeom>
              <a:rect b="b" l="l" r="r" t="t"/>
              <a:pathLst>
                <a:path extrusionOk="0" h="6812" w="7905">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58" name="Google Shape;5758;p77"/>
            <p:cNvSpPr/>
            <p:nvPr/>
          </p:nvSpPr>
          <p:spPr>
            <a:xfrm>
              <a:off x="5049725" y="249400"/>
              <a:ext cx="481825" cy="396225"/>
            </a:xfrm>
            <a:custGeom>
              <a:rect b="b" l="l" r="r" t="t"/>
              <a:pathLst>
                <a:path extrusionOk="0" h="15849" w="19273">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59" name="Google Shape;5759;p77"/>
          <p:cNvGrpSpPr/>
          <p:nvPr/>
        </p:nvGrpSpPr>
        <p:grpSpPr>
          <a:xfrm>
            <a:off x="4173843" y="2287102"/>
            <a:ext cx="339253" cy="339253"/>
            <a:chOff x="5660400" y="238125"/>
            <a:chExt cx="481825" cy="481825"/>
          </a:xfrm>
        </p:grpSpPr>
        <p:sp>
          <p:nvSpPr>
            <p:cNvPr id="5760" name="Google Shape;5760;p77"/>
            <p:cNvSpPr/>
            <p:nvPr/>
          </p:nvSpPr>
          <p:spPr>
            <a:xfrm>
              <a:off x="5660400" y="436700"/>
              <a:ext cx="481825" cy="283250"/>
            </a:xfrm>
            <a:custGeom>
              <a:rect b="b" l="l" r="r" t="t"/>
              <a:pathLst>
                <a:path extrusionOk="0" h="11330" w="19273">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61" name="Google Shape;5761;p77"/>
            <p:cNvSpPr/>
            <p:nvPr/>
          </p:nvSpPr>
          <p:spPr>
            <a:xfrm>
              <a:off x="5660400" y="238125"/>
              <a:ext cx="481825" cy="170375"/>
            </a:xfrm>
            <a:custGeom>
              <a:rect b="b" l="l" r="r" t="t"/>
              <a:pathLst>
                <a:path extrusionOk="0" h="6815" w="19273">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62" name="Google Shape;5762;p77"/>
          <p:cNvGrpSpPr/>
          <p:nvPr/>
        </p:nvGrpSpPr>
        <p:grpSpPr>
          <a:xfrm>
            <a:off x="4590529" y="2287102"/>
            <a:ext cx="339253" cy="339253"/>
            <a:chOff x="6235400" y="249400"/>
            <a:chExt cx="481825" cy="481825"/>
          </a:xfrm>
        </p:grpSpPr>
        <p:sp>
          <p:nvSpPr>
            <p:cNvPr id="5763" name="Google Shape;5763;p77"/>
            <p:cNvSpPr/>
            <p:nvPr/>
          </p:nvSpPr>
          <p:spPr>
            <a:xfrm>
              <a:off x="6425625" y="482025"/>
              <a:ext cx="177700" cy="135375"/>
            </a:xfrm>
            <a:custGeom>
              <a:rect b="b" l="l" r="r" t="t"/>
              <a:pathLst>
                <a:path extrusionOk="0" h="5415" w="7108">
                  <a:moveTo>
                    <a:pt x="5415" y="0"/>
                  </a:moveTo>
                  <a:lnTo>
                    <a:pt x="1" y="5415"/>
                  </a:lnTo>
                  <a:lnTo>
                    <a:pt x="7107" y="5415"/>
                  </a:lnTo>
                  <a:lnTo>
                    <a:pt x="7107" y="1696"/>
                  </a:lnTo>
                  <a:lnTo>
                    <a:pt x="54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64" name="Google Shape;5764;p77"/>
            <p:cNvSpPr/>
            <p:nvPr/>
          </p:nvSpPr>
          <p:spPr>
            <a:xfrm>
              <a:off x="6462150" y="419775"/>
              <a:ext cx="28250" cy="28250"/>
            </a:xfrm>
            <a:custGeom>
              <a:rect b="b" l="l" r="r" t="t"/>
              <a:pathLst>
                <a:path extrusionOk="0" h="1130" w="113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65" name="Google Shape;5765;p77"/>
            <p:cNvSpPr/>
            <p:nvPr/>
          </p:nvSpPr>
          <p:spPr>
            <a:xfrm>
              <a:off x="6349225" y="508600"/>
              <a:ext cx="113625" cy="108800"/>
            </a:xfrm>
            <a:custGeom>
              <a:rect b="b" l="l" r="r" t="t"/>
              <a:pathLst>
                <a:path extrusionOk="0" h="4352" w="4545">
                  <a:moveTo>
                    <a:pt x="2858" y="0"/>
                  </a:moveTo>
                  <a:lnTo>
                    <a:pt x="0" y="2623"/>
                  </a:lnTo>
                  <a:lnTo>
                    <a:pt x="0" y="4352"/>
                  </a:lnTo>
                  <a:lnTo>
                    <a:pt x="1461" y="4352"/>
                  </a:lnTo>
                  <a:lnTo>
                    <a:pt x="4544" y="1265"/>
                  </a:lnTo>
                  <a:lnTo>
                    <a:pt x="28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66" name="Google Shape;5766;p77"/>
            <p:cNvSpPr/>
            <p:nvPr/>
          </p:nvSpPr>
          <p:spPr>
            <a:xfrm>
              <a:off x="6349225" y="363300"/>
              <a:ext cx="254100" cy="172575"/>
            </a:xfrm>
            <a:custGeom>
              <a:rect b="b" l="l" r="r" t="t"/>
              <a:pathLst>
                <a:path extrusionOk="0" h="6903" w="10164">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67" name="Google Shape;5767;p77"/>
            <p:cNvSpPr/>
            <p:nvPr/>
          </p:nvSpPr>
          <p:spPr>
            <a:xfrm>
              <a:off x="6235400" y="249400"/>
              <a:ext cx="481825" cy="481825"/>
            </a:xfrm>
            <a:custGeom>
              <a:rect b="b" l="l" r="r" t="t"/>
              <a:pathLst>
                <a:path extrusionOk="0" h="19273" w="19273">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68" name="Google Shape;5768;p77"/>
          <p:cNvGrpSpPr/>
          <p:nvPr/>
        </p:nvGrpSpPr>
        <p:grpSpPr>
          <a:xfrm>
            <a:off x="828875" y="2731810"/>
            <a:ext cx="340204" cy="298116"/>
            <a:chOff x="899850" y="871450"/>
            <a:chExt cx="483175" cy="423400"/>
          </a:xfrm>
        </p:grpSpPr>
        <p:sp>
          <p:nvSpPr>
            <p:cNvPr id="5769" name="Google Shape;5769;p77"/>
            <p:cNvSpPr/>
            <p:nvPr/>
          </p:nvSpPr>
          <p:spPr>
            <a:xfrm>
              <a:off x="1325175" y="1040825"/>
              <a:ext cx="56425" cy="28275"/>
            </a:xfrm>
            <a:custGeom>
              <a:rect b="b" l="l" r="r" t="t"/>
              <a:pathLst>
                <a:path extrusionOk="0" h="1131" w="2257">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70" name="Google Shape;5770;p77"/>
            <p:cNvSpPr/>
            <p:nvPr/>
          </p:nvSpPr>
          <p:spPr>
            <a:xfrm>
              <a:off x="1323750" y="956100"/>
              <a:ext cx="59275" cy="56525"/>
            </a:xfrm>
            <a:custGeom>
              <a:rect b="b" l="l" r="r" t="t"/>
              <a:pathLst>
                <a:path extrusionOk="0" h="2261" w="2371">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71" name="Google Shape;5771;p77"/>
            <p:cNvSpPr/>
            <p:nvPr/>
          </p:nvSpPr>
          <p:spPr>
            <a:xfrm>
              <a:off x="1323750" y="1097250"/>
              <a:ext cx="59275" cy="56525"/>
            </a:xfrm>
            <a:custGeom>
              <a:rect b="b" l="l" r="r" t="t"/>
              <a:pathLst>
                <a:path extrusionOk="0" h="2261" w="2371">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72" name="Google Shape;5772;p77"/>
            <p:cNvSpPr/>
            <p:nvPr/>
          </p:nvSpPr>
          <p:spPr>
            <a:xfrm>
              <a:off x="899850" y="871450"/>
              <a:ext cx="396150" cy="423400"/>
            </a:xfrm>
            <a:custGeom>
              <a:rect b="b" l="l" r="r" t="t"/>
              <a:pathLst>
                <a:path extrusionOk="0" h="16936" w="15846">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773" name="Google Shape;5773;p77"/>
          <p:cNvSpPr/>
          <p:nvPr/>
        </p:nvSpPr>
        <p:spPr>
          <a:xfrm>
            <a:off x="1265674" y="2711214"/>
            <a:ext cx="302200" cy="339253"/>
          </a:xfrm>
          <a:custGeom>
            <a:rect b="b" l="l" r="r" t="t"/>
            <a:pathLst>
              <a:path extrusionOk="0" h="19273" w="17168">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774" name="Google Shape;5774;p77"/>
          <p:cNvGrpSpPr/>
          <p:nvPr/>
        </p:nvGrpSpPr>
        <p:grpSpPr>
          <a:xfrm>
            <a:off x="1660875" y="2711232"/>
            <a:ext cx="340573" cy="339271"/>
            <a:chOff x="2085450" y="842250"/>
            <a:chExt cx="483700" cy="481850"/>
          </a:xfrm>
        </p:grpSpPr>
        <p:sp>
          <p:nvSpPr>
            <p:cNvPr id="5775" name="Google Shape;5775;p77"/>
            <p:cNvSpPr/>
            <p:nvPr/>
          </p:nvSpPr>
          <p:spPr>
            <a:xfrm>
              <a:off x="2085525" y="926925"/>
              <a:ext cx="483625" cy="397175"/>
            </a:xfrm>
            <a:custGeom>
              <a:rect b="b" l="l" r="r" t="t"/>
              <a:pathLst>
                <a:path extrusionOk="0" h="15887" w="19345">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76" name="Google Shape;5776;p77"/>
            <p:cNvSpPr/>
            <p:nvPr/>
          </p:nvSpPr>
          <p:spPr>
            <a:xfrm>
              <a:off x="2085450" y="1151875"/>
              <a:ext cx="143650" cy="87575"/>
            </a:xfrm>
            <a:custGeom>
              <a:rect b="b" l="l" r="r" t="t"/>
              <a:pathLst>
                <a:path extrusionOk="0" h="3503" w="5746">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77" name="Google Shape;5777;p77"/>
            <p:cNvSpPr/>
            <p:nvPr/>
          </p:nvSpPr>
          <p:spPr>
            <a:xfrm>
              <a:off x="2274775" y="842250"/>
              <a:ext cx="294375" cy="197650"/>
            </a:xfrm>
            <a:custGeom>
              <a:rect b="b" l="l" r="r" t="t"/>
              <a:pathLst>
                <a:path extrusionOk="0" h="7906" w="11775">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78" name="Google Shape;5778;p77"/>
          <p:cNvGrpSpPr/>
          <p:nvPr/>
        </p:nvGrpSpPr>
        <p:grpSpPr>
          <a:xfrm>
            <a:off x="2089443" y="2711241"/>
            <a:ext cx="339306" cy="339253"/>
            <a:chOff x="2685825" y="840375"/>
            <a:chExt cx="481900" cy="481825"/>
          </a:xfrm>
        </p:grpSpPr>
        <p:sp>
          <p:nvSpPr>
            <p:cNvPr id="5779" name="Google Shape;5779;p77"/>
            <p:cNvSpPr/>
            <p:nvPr/>
          </p:nvSpPr>
          <p:spPr>
            <a:xfrm>
              <a:off x="2685825" y="840375"/>
              <a:ext cx="481900" cy="481825"/>
            </a:xfrm>
            <a:custGeom>
              <a:rect b="b" l="l" r="r" t="t"/>
              <a:pathLst>
                <a:path extrusionOk="0" h="19273" w="19276">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80" name="Google Shape;5780;p77"/>
            <p:cNvSpPr/>
            <p:nvPr/>
          </p:nvSpPr>
          <p:spPr>
            <a:xfrm>
              <a:off x="2819200" y="983400"/>
              <a:ext cx="205475" cy="197625"/>
            </a:xfrm>
            <a:custGeom>
              <a:rect b="b" l="l" r="r" t="t"/>
              <a:pathLst>
                <a:path extrusionOk="0" h="7905" w="8219">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81" name="Google Shape;5781;p77"/>
          <p:cNvGrpSpPr/>
          <p:nvPr/>
        </p:nvGrpSpPr>
        <p:grpSpPr>
          <a:xfrm>
            <a:off x="2501104" y="2710924"/>
            <a:ext cx="350431" cy="339887"/>
            <a:chOff x="3270675" y="841800"/>
            <a:chExt cx="497700" cy="482725"/>
          </a:xfrm>
        </p:grpSpPr>
        <p:sp>
          <p:nvSpPr>
            <p:cNvPr id="5782" name="Google Shape;5782;p77"/>
            <p:cNvSpPr/>
            <p:nvPr/>
          </p:nvSpPr>
          <p:spPr>
            <a:xfrm>
              <a:off x="3270675" y="902000"/>
              <a:ext cx="447125" cy="422525"/>
            </a:xfrm>
            <a:custGeom>
              <a:rect b="b" l="l" r="r" t="t"/>
              <a:pathLst>
                <a:path extrusionOk="0" h="16901" w="17885">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83" name="Google Shape;5783;p77"/>
            <p:cNvSpPr/>
            <p:nvPr/>
          </p:nvSpPr>
          <p:spPr>
            <a:xfrm>
              <a:off x="3385250" y="841800"/>
              <a:ext cx="279700" cy="220925"/>
            </a:xfrm>
            <a:custGeom>
              <a:rect b="b" l="l" r="r" t="t"/>
              <a:pathLst>
                <a:path extrusionOk="0" h="8837" w="11188">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84" name="Google Shape;5784;p77"/>
            <p:cNvSpPr/>
            <p:nvPr/>
          </p:nvSpPr>
          <p:spPr>
            <a:xfrm>
              <a:off x="3530100" y="924750"/>
              <a:ext cx="238275" cy="250200"/>
            </a:xfrm>
            <a:custGeom>
              <a:rect b="b" l="l" r="r" t="t"/>
              <a:pathLst>
                <a:path extrusionOk="0" h="10008" w="9531">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785" name="Google Shape;5785;p77"/>
          <p:cNvSpPr/>
          <p:nvPr/>
        </p:nvSpPr>
        <p:spPr>
          <a:xfrm>
            <a:off x="2919129" y="2721811"/>
            <a:ext cx="339253" cy="318060"/>
          </a:xfrm>
          <a:custGeom>
            <a:rect b="b" l="l" r="r" t="t"/>
            <a:pathLst>
              <a:path extrusionOk="0" h="18069" w="19273">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786" name="Google Shape;5786;p77"/>
          <p:cNvGrpSpPr/>
          <p:nvPr/>
        </p:nvGrpSpPr>
        <p:grpSpPr>
          <a:xfrm>
            <a:off x="3337249" y="2731783"/>
            <a:ext cx="339253" cy="298169"/>
            <a:chOff x="4467200" y="877100"/>
            <a:chExt cx="481825" cy="423475"/>
          </a:xfrm>
        </p:grpSpPr>
        <p:sp>
          <p:nvSpPr>
            <p:cNvPr id="5787" name="Google Shape;5787;p77"/>
            <p:cNvSpPr/>
            <p:nvPr/>
          </p:nvSpPr>
          <p:spPr>
            <a:xfrm>
              <a:off x="4467200" y="1018225"/>
              <a:ext cx="481825" cy="282350"/>
            </a:xfrm>
            <a:custGeom>
              <a:rect b="b" l="l" r="r" t="t"/>
              <a:pathLst>
                <a:path extrusionOk="0" h="11294" w="19273">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88" name="Google Shape;5788;p77"/>
            <p:cNvSpPr/>
            <p:nvPr/>
          </p:nvSpPr>
          <p:spPr>
            <a:xfrm>
              <a:off x="4608425" y="1129300"/>
              <a:ext cx="45125" cy="60175"/>
            </a:xfrm>
            <a:custGeom>
              <a:rect b="b" l="l" r="r" t="t"/>
              <a:pathLst>
                <a:path extrusionOk="0" h="2407" w="1805">
                  <a:moveTo>
                    <a:pt x="0" y="0"/>
                  </a:moveTo>
                  <a:lnTo>
                    <a:pt x="0" y="2406"/>
                  </a:lnTo>
                  <a:lnTo>
                    <a:pt x="1804" y="1205"/>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89" name="Google Shape;5789;p77"/>
            <p:cNvSpPr/>
            <p:nvPr/>
          </p:nvSpPr>
          <p:spPr>
            <a:xfrm>
              <a:off x="4495500" y="877100"/>
              <a:ext cx="141175" cy="141175"/>
            </a:xfrm>
            <a:custGeom>
              <a:rect b="b" l="l" r="r" t="t"/>
              <a:pathLst>
                <a:path extrusionOk="0" h="5647" w="5647">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90" name="Google Shape;5790;p77"/>
            <p:cNvSpPr/>
            <p:nvPr/>
          </p:nvSpPr>
          <p:spPr>
            <a:xfrm>
              <a:off x="4636650" y="877100"/>
              <a:ext cx="141175" cy="141175"/>
            </a:xfrm>
            <a:custGeom>
              <a:rect b="b" l="l" r="r" t="t"/>
              <a:pathLst>
                <a:path extrusionOk="0" h="5647" w="5647">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91" name="Google Shape;5791;p77"/>
          <p:cNvGrpSpPr/>
          <p:nvPr/>
        </p:nvGrpSpPr>
        <p:grpSpPr>
          <a:xfrm>
            <a:off x="3752140" y="2711232"/>
            <a:ext cx="354778" cy="339271"/>
            <a:chOff x="5045500" y="842250"/>
            <a:chExt cx="503875" cy="481850"/>
          </a:xfrm>
        </p:grpSpPr>
        <p:sp>
          <p:nvSpPr>
            <p:cNvPr id="5792" name="Google Shape;5792;p77"/>
            <p:cNvSpPr/>
            <p:nvPr/>
          </p:nvSpPr>
          <p:spPr>
            <a:xfrm>
              <a:off x="5045500" y="842250"/>
              <a:ext cx="503875" cy="481850"/>
            </a:xfrm>
            <a:custGeom>
              <a:rect b="b" l="l" r="r" t="t"/>
              <a:pathLst>
                <a:path extrusionOk="0" h="19274" w="20155">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93" name="Google Shape;5793;p77"/>
            <p:cNvSpPr/>
            <p:nvPr/>
          </p:nvSpPr>
          <p:spPr>
            <a:xfrm>
              <a:off x="5221050" y="898625"/>
              <a:ext cx="254100" cy="254100"/>
            </a:xfrm>
            <a:custGeom>
              <a:rect b="b" l="l" r="r" t="t"/>
              <a:pathLst>
                <a:path extrusionOk="0" h="10164" w="10164">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94" name="Google Shape;5794;p77"/>
          <p:cNvGrpSpPr/>
          <p:nvPr/>
        </p:nvGrpSpPr>
        <p:grpSpPr>
          <a:xfrm>
            <a:off x="4174987" y="2737451"/>
            <a:ext cx="336965" cy="286833"/>
            <a:chOff x="5645200" y="879425"/>
            <a:chExt cx="478575" cy="407375"/>
          </a:xfrm>
        </p:grpSpPr>
        <p:sp>
          <p:nvSpPr>
            <p:cNvPr id="5795" name="Google Shape;5795;p77"/>
            <p:cNvSpPr/>
            <p:nvPr/>
          </p:nvSpPr>
          <p:spPr>
            <a:xfrm>
              <a:off x="6004200" y="1075025"/>
              <a:ext cx="86075" cy="93450"/>
            </a:xfrm>
            <a:custGeom>
              <a:rect b="b" l="l" r="r" t="t"/>
              <a:pathLst>
                <a:path extrusionOk="0" h="3738" w="3443">
                  <a:moveTo>
                    <a:pt x="1" y="0"/>
                  </a:moveTo>
                  <a:lnTo>
                    <a:pt x="1" y="3737"/>
                  </a:lnTo>
                  <a:lnTo>
                    <a:pt x="1907" y="3737"/>
                  </a:lnTo>
                  <a:cubicBezTo>
                    <a:pt x="2157" y="3737"/>
                    <a:pt x="2377" y="3574"/>
                    <a:pt x="2449" y="3334"/>
                  </a:cubicBezTo>
                  <a:lnTo>
                    <a:pt x="34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96" name="Google Shape;5796;p77"/>
            <p:cNvSpPr/>
            <p:nvPr/>
          </p:nvSpPr>
          <p:spPr>
            <a:xfrm>
              <a:off x="5880900" y="953275"/>
              <a:ext cx="95100" cy="93525"/>
            </a:xfrm>
            <a:custGeom>
              <a:rect b="b" l="l" r="r" t="t"/>
              <a:pathLst>
                <a:path extrusionOk="0" h="3741" w="3804">
                  <a:moveTo>
                    <a:pt x="0" y="1"/>
                  </a:moveTo>
                  <a:lnTo>
                    <a:pt x="0" y="3741"/>
                  </a:lnTo>
                  <a:lnTo>
                    <a:pt x="3804" y="3741"/>
                  </a:lnTo>
                  <a:lnTo>
                    <a:pt x="3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97" name="Google Shape;5797;p77"/>
            <p:cNvSpPr/>
            <p:nvPr/>
          </p:nvSpPr>
          <p:spPr>
            <a:xfrm>
              <a:off x="6004200" y="953275"/>
              <a:ext cx="119575" cy="93525"/>
            </a:xfrm>
            <a:custGeom>
              <a:rect b="b" l="l" r="r" t="t"/>
              <a:pathLst>
                <a:path extrusionOk="0" h="3741" w="4783">
                  <a:moveTo>
                    <a:pt x="1" y="1"/>
                  </a:moveTo>
                  <a:lnTo>
                    <a:pt x="1" y="3741"/>
                  </a:lnTo>
                  <a:lnTo>
                    <a:pt x="3777" y="3741"/>
                  </a:lnTo>
                  <a:lnTo>
                    <a:pt x="4674" y="727"/>
                  </a:lnTo>
                  <a:cubicBezTo>
                    <a:pt x="4783" y="365"/>
                    <a:pt x="4512" y="1"/>
                    <a:pt x="4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98" name="Google Shape;5798;p77"/>
            <p:cNvSpPr/>
            <p:nvPr/>
          </p:nvSpPr>
          <p:spPr>
            <a:xfrm>
              <a:off x="5880900" y="1075025"/>
              <a:ext cx="95100" cy="93450"/>
            </a:xfrm>
            <a:custGeom>
              <a:rect b="b" l="l" r="r" t="t"/>
              <a:pathLst>
                <a:path extrusionOk="0" h="3738" w="3804">
                  <a:moveTo>
                    <a:pt x="0" y="0"/>
                  </a:moveTo>
                  <a:lnTo>
                    <a:pt x="0" y="3737"/>
                  </a:lnTo>
                  <a:lnTo>
                    <a:pt x="3804" y="3737"/>
                  </a:lnTo>
                  <a:lnTo>
                    <a:pt x="3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99" name="Google Shape;5799;p77"/>
            <p:cNvSpPr/>
            <p:nvPr/>
          </p:nvSpPr>
          <p:spPr>
            <a:xfrm>
              <a:off x="5645200" y="879425"/>
              <a:ext cx="207500" cy="167375"/>
            </a:xfrm>
            <a:custGeom>
              <a:rect b="b" l="l" r="r" t="t"/>
              <a:pathLst>
                <a:path extrusionOk="0" h="6695" w="830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00" name="Google Shape;5800;p77"/>
            <p:cNvSpPr/>
            <p:nvPr/>
          </p:nvSpPr>
          <p:spPr>
            <a:xfrm>
              <a:off x="5722500" y="1075025"/>
              <a:ext cx="370875" cy="211775"/>
            </a:xfrm>
            <a:custGeom>
              <a:rect b="b" l="l" r="r" t="t"/>
              <a:pathLst>
                <a:path extrusionOk="0" h="8471" w="14835">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01" name="Google Shape;5801;p77"/>
          <p:cNvGrpSpPr/>
          <p:nvPr/>
        </p:nvGrpSpPr>
        <p:grpSpPr>
          <a:xfrm>
            <a:off x="4611062" y="2711241"/>
            <a:ext cx="298186" cy="339253"/>
            <a:chOff x="6264525" y="842250"/>
            <a:chExt cx="423500" cy="481825"/>
          </a:xfrm>
        </p:grpSpPr>
        <p:sp>
          <p:nvSpPr>
            <p:cNvPr id="5802" name="Google Shape;5802;p77"/>
            <p:cNvSpPr/>
            <p:nvPr/>
          </p:nvSpPr>
          <p:spPr>
            <a:xfrm>
              <a:off x="6264525" y="1033450"/>
              <a:ext cx="135300" cy="266450"/>
            </a:xfrm>
            <a:custGeom>
              <a:rect b="b" l="l" r="r" t="t"/>
              <a:pathLst>
                <a:path extrusionOk="0" h="10658" w="5412">
                  <a:moveTo>
                    <a:pt x="1" y="1"/>
                  </a:moveTo>
                  <a:lnTo>
                    <a:pt x="1" y="9932"/>
                  </a:lnTo>
                  <a:cubicBezTo>
                    <a:pt x="1" y="10182"/>
                    <a:pt x="61" y="10429"/>
                    <a:pt x="169" y="10658"/>
                  </a:cubicBezTo>
                  <a:lnTo>
                    <a:pt x="5412" y="5415"/>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03" name="Google Shape;5803;p77"/>
            <p:cNvSpPr/>
            <p:nvPr/>
          </p:nvSpPr>
          <p:spPr>
            <a:xfrm>
              <a:off x="6552700" y="1033450"/>
              <a:ext cx="135325" cy="266450"/>
            </a:xfrm>
            <a:custGeom>
              <a:rect b="b" l="l" r="r" t="t"/>
              <a:pathLst>
                <a:path extrusionOk="0" h="10658" w="5413">
                  <a:moveTo>
                    <a:pt x="5412" y="1"/>
                  </a:moveTo>
                  <a:lnTo>
                    <a:pt x="1" y="5415"/>
                  </a:lnTo>
                  <a:lnTo>
                    <a:pt x="5243" y="10658"/>
                  </a:lnTo>
                  <a:cubicBezTo>
                    <a:pt x="5352" y="10429"/>
                    <a:pt x="5412" y="10182"/>
                    <a:pt x="5412" y="9932"/>
                  </a:cubicBezTo>
                  <a:lnTo>
                    <a:pt x="54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04" name="Google Shape;5804;p77"/>
            <p:cNvSpPr/>
            <p:nvPr/>
          </p:nvSpPr>
          <p:spPr>
            <a:xfrm>
              <a:off x="6462150" y="985275"/>
              <a:ext cx="28025" cy="28250"/>
            </a:xfrm>
            <a:custGeom>
              <a:rect b="b" l="l" r="r" t="t"/>
              <a:pathLst>
                <a:path extrusionOk="0" h="1130" w="1121">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05" name="Google Shape;5805;p77"/>
            <p:cNvSpPr/>
            <p:nvPr/>
          </p:nvSpPr>
          <p:spPr>
            <a:xfrm>
              <a:off x="6288775" y="1182900"/>
              <a:ext cx="375075" cy="141175"/>
            </a:xfrm>
            <a:custGeom>
              <a:rect b="b" l="l" r="r" t="t"/>
              <a:pathLst>
                <a:path extrusionOk="0" h="5647" w="15003">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06" name="Google Shape;5806;p77"/>
            <p:cNvSpPr/>
            <p:nvPr/>
          </p:nvSpPr>
          <p:spPr>
            <a:xfrm>
              <a:off x="6278675" y="965325"/>
              <a:ext cx="42350" cy="84725"/>
            </a:xfrm>
            <a:custGeom>
              <a:rect b="b" l="l" r="r" t="t"/>
              <a:pathLst>
                <a:path extrusionOk="0" h="3389" w="1694">
                  <a:moveTo>
                    <a:pt x="1693" y="1"/>
                  </a:moveTo>
                  <a:lnTo>
                    <a:pt x="1" y="1693"/>
                  </a:lnTo>
                  <a:lnTo>
                    <a:pt x="1693" y="3388"/>
                  </a:lnTo>
                  <a:lnTo>
                    <a:pt x="16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07" name="Google Shape;5807;p77"/>
            <p:cNvSpPr/>
            <p:nvPr/>
          </p:nvSpPr>
          <p:spPr>
            <a:xfrm>
              <a:off x="6631525" y="965325"/>
              <a:ext cx="42400" cy="84725"/>
            </a:xfrm>
            <a:custGeom>
              <a:rect b="b" l="l" r="r" t="t"/>
              <a:pathLst>
                <a:path extrusionOk="0" h="3389" w="1696">
                  <a:moveTo>
                    <a:pt x="1" y="1"/>
                  </a:moveTo>
                  <a:lnTo>
                    <a:pt x="1" y="3388"/>
                  </a:lnTo>
                  <a:lnTo>
                    <a:pt x="1696" y="169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08" name="Google Shape;5808;p77"/>
            <p:cNvSpPr/>
            <p:nvPr/>
          </p:nvSpPr>
          <p:spPr>
            <a:xfrm>
              <a:off x="6349225" y="842250"/>
              <a:ext cx="254100" cy="312425"/>
            </a:xfrm>
            <a:custGeom>
              <a:rect b="b" l="l" r="r" t="t"/>
              <a:pathLst>
                <a:path extrusionOk="0" h="12497" w="10164">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09" name="Google Shape;5809;p77"/>
          <p:cNvGrpSpPr/>
          <p:nvPr/>
        </p:nvGrpSpPr>
        <p:grpSpPr>
          <a:xfrm>
            <a:off x="829350" y="3125895"/>
            <a:ext cx="339253" cy="339253"/>
            <a:chOff x="900750" y="1436075"/>
            <a:chExt cx="481825" cy="481825"/>
          </a:xfrm>
        </p:grpSpPr>
        <p:sp>
          <p:nvSpPr>
            <p:cNvPr id="5810" name="Google Shape;5810;p77"/>
            <p:cNvSpPr/>
            <p:nvPr/>
          </p:nvSpPr>
          <p:spPr>
            <a:xfrm>
              <a:off x="900750" y="1627500"/>
              <a:ext cx="481825" cy="290400"/>
            </a:xfrm>
            <a:custGeom>
              <a:rect b="b" l="l" r="r" t="t"/>
              <a:pathLst>
                <a:path extrusionOk="0" h="11616" w="19273">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11" name="Google Shape;5811;p77"/>
            <p:cNvSpPr/>
            <p:nvPr/>
          </p:nvSpPr>
          <p:spPr>
            <a:xfrm>
              <a:off x="1296950" y="1549900"/>
              <a:ext cx="71550" cy="105850"/>
            </a:xfrm>
            <a:custGeom>
              <a:rect b="b" l="l" r="r" t="t"/>
              <a:pathLst>
                <a:path extrusionOk="0" h="4234" w="2862">
                  <a:moveTo>
                    <a:pt x="0" y="0"/>
                  </a:moveTo>
                  <a:lnTo>
                    <a:pt x="0" y="4234"/>
                  </a:lnTo>
                  <a:lnTo>
                    <a:pt x="2861" y="2117"/>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12" name="Google Shape;5812;p77"/>
            <p:cNvSpPr/>
            <p:nvPr/>
          </p:nvSpPr>
          <p:spPr>
            <a:xfrm>
              <a:off x="914900" y="1549900"/>
              <a:ext cx="71550" cy="105850"/>
            </a:xfrm>
            <a:custGeom>
              <a:rect b="b" l="l" r="r" t="t"/>
              <a:pathLst>
                <a:path extrusionOk="0" h="4234" w="2862">
                  <a:moveTo>
                    <a:pt x="2861" y="0"/>
                  </a:moveTo>
                  <a:lnTo>
                    <a:pt x="0" y="2117"/>
                  </a:lnTo>
                  <a:lnTo>
                    <a:pt x="2861" y="4234"/>
                  </a:lnTo>
                  <a:lnTo>
                    <a:pt x="28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13" name="Google Shape;5813;p77"/>
            <p:cNvSpPr/>
            <p:nvPr/>
          </p:nvSpPr>
          <p:spPr>
            <a:xfrm>
              <a:off x="1014650" y="1436075"/>
              <a:ext cx="254100" cy="336150"/>
            </a:xfrm>
            <a:custGeom>
              <a:rect b="b" l="l" r="r" t="t"/>
              <a:pathLst>
                <a:path extrusionOk="0" h="13446" w="10164">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14" name="Google Shape;5814;p77"/>
          <p:cNvGrpSpPr/>
          <p:nvPr/>
        </p:nvGrpSpPr>
        <p:grpSpPr>
          <a:xfrm>
            <a:off x="1247198" y="3186183"/>
            <a:ext cx="339253" cy="218676"/>
            <a:chOff x="1492675" y="1520750"/>
            <a:chExt cx="481825" cy="310575"/>
          </a:xfrm>
        </p:grpSpPr>
        <p:sp>
          <p:nvSpPr>
            <p:cNvPr id="5815" name="Google Shape;5815;p77"/>
            <p:cNvSpPr/>
            <p:nvPr/>
          </p:nvSpPr>
          <p:spPr>
            <a:xfrm>
              <a:off x="1492675" y="1540400"/>
              <a:ext cx="481825" cy="290925"/>
            </a:xfrm>
            <a:custGeom>
              <a:rect b="b" l="l" r="r" t="t"/>
              <a:pathLst>
                <a:path extrusionOk="0" h="11637" w="19273">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16" name="Google Shape;5816;p77"/>
            <p:cNvSpPr/>
            <p:nvPr/>
          </p:nvSpPr>
          <p:spPr>
            <a:xfrm>
              <a:off x="1522575" y="1520750"/>
              <a:ext cx="421975" cy="165800"/>
            </a:xfrm>
            <a:custGeom>
              <a:rect b="b" l="l" r="r" t="t"/>
              <a:pathLst>
                <a:path extrusionOk="0" h="6632" w="16879">
                  <a:moveTo>
                    <a:pt x="497" y="1"/>
                  </a:moveTo>
                  <a:cubicBezTo>
                    <a:pt x="328" y="1"/>
                    <a:pt x="160" y="31"/>
                    <a:pt x="0" y="82"/>
                  </a:cubicBezTo>
                  <a:lnTo>
                    <a:pt x="8441" y="6631"/>
                  </a:lnTo>
                  <a:lnTo>
                    <a:pt x="16878" y="82"/>
                  </a:lnTo>
                  <a:cubicBezTo>
                    <a:pt x="16719" y="31"/>
                    <a:pt x="16550" y="1"/>
                    <a:pt x="163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17" name="Google Shape;5817;p77"/>
          <p:cNvGrpSpPr/>
          <p:nvPr/>
        </p:nvGrpSpPr>
        <p:grpSpPr>
          <a:xfrm>
            <a:off x="1654995" y="3125877"/>
            <a:ext cx="352332" cy="339288"/>
            <a:chOff x="2071000" y="1435025"/>
            <a:chExt cx="500400" cy="481875"/>
          </a:xfrm>
        </p:grpSpPr>
        <p:sp>
          <p:nvSpPr>
            <p:cNvPr id="5818" name="Google Shape;5818;p77"/>
            <p:cNvSpPr/>
            <p:nvPr/>
          </p:nvSpPr>
          <p:spPr>
            <a:xfrm>
              <a:off x="2425125" y="1718700"/>
              <a:ext cx="146275" cy="141750"/>
            </a:xfrm>
            <a:custGeom>
              <a:rect b="b" l="l" r="r" t="t"/>
              <a:pathLst>
                <a:path extrusionOk="0" h="5670" w="5851">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19" name="Google Shape;5819;p77"/>
            <p:cNvSpPr/>
            <p:nvPr/>
          </p:nvSpPr>
          <p:spPr>
            <a:xfrm>
              <a:off x="2071000" y="1477850"/>
              <a:ext cx="453125" cy="439050"/>
            </a:xfrm>
            <a:custGeom>
              <a:rect b="b" l="l" r="r" t="t"/>
              <a:pathLst>
                <a:path extrusionOk="0" h="17562" w="18125">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20" name="Google Shape;5820;p77"/>
            <p:cNvSpPr/>
            <p:nvPr/>
          </p:nvSpPr>
          <p:spPr>
            <a:xfrm>
              <a:off x="2141600" y="1435025"/>
              <a:ext cx="146300" cy="141850"/>
            </a:xfrm>
            <a:custGeom>
              <a:rect b="b" l="l" r="r" t="t"/>
              <a:pathLst>
                <a:path extrusionOk="0" h="5674" w="5852">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21" name="Google Shape;5821;p77"/>
          <p:cNvGrpSpPr/>
          <p:nvPr/>
        </p:nvGrpSpPr>
        <p:grpSpPr>
          <a:xfrm>
            <a:off x="2083159" y="3146709"/>
            <a:ext cx="351874" cy="297623"/>
            <a:chOff x="2678350" y="1464650"/>
            <a:chExt cx="499750" cy="422700"/>
          </a:xfrm>
        </p:grpSpPr>
        <p:sp>
          <p:nvSpPr>
            <p:cNvPr id="5822" name="Google Shape;5822;p77"/>
            <p:cNvSpPr/>
            <p:nvPr/>
          </p:nvSpPr>
          <p:spPr>
            <a:xfrm>
              <a:off x="3081050" y="1542700"/>
              <a:ext cx="97050" cy="267350"/>
            </a:xfrm>
            <a:custGeom>
              <a:rect b="b" l="l" r="r" t="t"/>
              <a:pathLst>
                <a:path extrusionOk="0" h="10694" w="3882">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23" name="Google Shape;5823;p77"/>
            <p:cNvSpPr/>
            <p:nvPr/>
          </p:nvSpPr>
          <p:spPr>
            <a:xfrm>
              <a:off x="3041000" y="1582600"/>
              <a:ext cx="75075" cy="187725"/>
            </a:xfrm>
            <a:custGeom>
              <a:rect b="b" l="l" r="r" t="t"/>
              <a:pathLst>
                <a:path extrusionOk="0" h="7509" w="3003">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24" name="Google Shape;5824;p77"/>
            <p:cNvSpPr/>
            <p:nvPr/>
          </p:nvSpPr>
          <p:spPr>
            <a:xfrm>
              <a:off x="2678350" y="1464650"/>
              <a:ext cx="339700" cy="422700"/>
            </a:xfrm>
            <a:custGeom>
              <a:rect b="b" l="l" r="r" t="t"/>
              <a:pathLst>
                <a:path extrusionOk="0" h="16908" w="13588">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25" name="Google Shape;5825;p77"/>
          <p:cNvGrpSpPr/>
          <p:nvPr/>
        </p:nvGrpSpPr>
        <p:grpSpPr>
          <a:xfrm>
            <a:off x="2506692" y="3125895"/>
            <a:ext cx="339253" cy="339253"/>
            <a:chOff x="3271200" y="1435075"/>
            <a:chExt cx="481825" cy="481825"/>
          </a:xfrm>
        </p:grpSpPr>
        <p:sp>
          <p:nvSpPr>
            <p:cNvPr id="5826" name="Google Shape;5826;p77"/>
            <p:cNvSpPr/>
            <p:nvPr/>
          </p:nvSpPr>
          <p:spPr>
            <a:xfrm>
              <a:off x="3271200" y="1435075"/>
              <a:ext cx="481825" cy="481825"/>
            </a:xfrm>
            <a:custGeom>
              <a:rect b="b" l="l" r="r" t="t"/>
              <a:pathLst>
                <a:path extrusionOk="0" h="19273" w="19273">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27" name="Google Shape;5827;p77"/>
            <p:cNvSpPr/>
            <p:nvPr/>
          </p:nvSpPr>
          <p:spPr>
            <a:xfrm>
              <a:off x="3356575" y="1520525"/>
              <a:ext cx="311000" cy="311025"/>
            </a:xfrm>
            <a:custGeom>
              <a:rect b="b" l="l" r="r" t="t"/>
              <a:pathLst>
                <a:path extrusionOk="0" h="12441" w="1244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28" name="Google Shape;5828;p77"/>
          <p:cNvGrpSpPr/>
          <p:nvPr/>
        </p:nvGrpSpPr>
        <p:grpSpPr>
          <a:xfrm>
            <a:off x="2917165" y="3125877"/>
            <a:ext cx="343442" cy="339288"/>
            <a:chOff x="3858100" y="1435075"/>
            <a:chExt cx="487775" cy="481875"/>
          </a:xfrm>
        </p:grpSpPr>
        <p:sp>
          <p:nvSpPr>
            <p:cNvPr id="5829" name="Google Shape;5829;p77"/>
            <p:cNvSpPr/>
            <p:nvPr/>
          </p:nvSpPr>
          <p:spPr>
            <a:xfrm>
              <a:off x="3858100" y="1868750"/>
              <a:ext cx="55575" cy="48200"/>
            </a:xfrm>
            <a:custGeom>
              <a:rect b="b" l="l" r="r" t="t"/>
              <a:pathLst>
                <a:path extrusionOk="0" h="1928" w="2223">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30" name="Google Shape;5830;p77"/>
            <p:cNvSpPr/>
            <p:nvPr/>
          </p:nvSpPr>
          <p:spPr>
            <a:xfrm>
              <a:off x="3917950" y="1808500"/>
              <a:ext cx="60350" cy="48525"/>
            </a:xfrm>
            <a:custGeom>
              <a:rect b="b" l="l" r="r" t="t"/>
              <a:pathLst>
                <a:path extrusionOk="0" h="1941" w="2414">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31" name="Google Shape;5831;p77"/>
            <p:cNvSpPr/>
            <p:nvPr/>
          </p:nvSpPr>
          <p:spPr>
            <a:xfrm>
              <a:off x="3876450" y="1435075"/>
              <a:ext cx="450375" cy="251250"/>
            </a:xfrm>
            <a:custGeom>
              <a:rect b="b" l="l" r="r" t="t"/>
              <a:pathLst>
                <a:path extrusionOk="0" h="10050" w="18015">
                  <a:moveTo>
                    <a:pt x="18014" y="1"/>
                  </a:moveTo>
                  <a:lnTo>
                    <a:pt x="561" y="4762"/>
                  </a:lnTo>
                  <a:cubicBezTo>
                    <a:pt x="121" y="4882"/>
                    <a:pt x="1" y="5448"/>
                    <a:pt x="350" y="5740"/>
                  </a:cubicBezTo>
                  <a:lnTo>
                    <a:pt x="5584" y="10049"/>
                  </a:lnTo>
                  <a:lnTo>
                    <a:pt x="180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32" name="Google Shape;5832;p77"/>
            <p:cNvSpPr/>
            <p:nvPr/>
          </p:nvSpPr>
          <p:spPr>
            <a:xfrm>
              <a:off x="4094925" y="1456025"/>
              <a:ext cx="250950" cy="445250"/>
            </a:xfrm>
            <a:custGeom>
              <a:rect b="b" l="l" r="r" t="t"/>
              <a:pathLst>
                <a:path extrusionOk="0" h="17810" w="10038">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33" name="Google Shape;5833;p77"/>
            <p:cNvSpPr/>
            <p:nvPr/>
          </p:nvSpPr>
          <p:spPr>
            <a:xfrm>
              <a:off x="3993575" y="1542825"/>
              <a:ext cx="245025" cy="242525"/>
            </a:xfrm>
            <a:custGeom>
              <a:rect b="b" l="l" r="r" t="t"/>
              <a:pathLst>
                <a:path extrusionOk="0" h="9701" w="9801">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34" name="Google Shape;5834;p77"/>
          <p:cNvGrpSpPr/>
          <p:nvPr/>
        </p:nvGrpSpPr>
        <p:grpSpPr>
          <a:xfrm>
            <a:off x="3337249" y="3125895"/>
            <a:ext cx="339253" cy="339253"/>
            <a:chOff x="4456875" y="1435075"/>
            <a:chExt cx="481825" cy="481825"/>
          </a:xfrm>
        </p:grpSpPr>
        <p:sp>
          <p:nvSpPr>
            <p:cNvPr id="5835" name="Google Shape;5835;p77"/>
            <p:cNvSpPr/>
            <p:nvPr/>
          </p:nvSpPr>
          <p:spPr>
            <a:xfrm>
              <a:off x="4624975" y="1465275"/>
              <a:ext cx="56650" cy="86000"/>
            </a:xfrm>
            <a:custGeom>
              <a:rect b="b" l="l" r="r" t="t"/>
              <a:pathLst>
                <a:path extrusionOk="0" h="3440" w="2266">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36" name="Google Shape;5836;p77"/>
            <p:cNvSpPr/>
            <p:nvPr/>
          </p:nvSpPr>
          <p:spPr>
            <a:xfrm>
              <a:off x="4615275" y="1797425"/>
              <a:ext cx="66350" cy="89375"/>
            </a:xfrm>
            <a:custGeom>
              <a:rect b="b" l="l" r="r" t="t"/>
              <a:pathLst>
                <a:path extrusionOk="0" h="3575" w="2654">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37" name="Google Shape;5837;p77"/>
            <p:cNvSpPr/>
            <p:nvPr/>
          </p:nvSpPr>
          <p:spPr>
            <a:xfrm>
              <a:off x="4583125" y="1547250"/>
              <a:ext cx="28250" cy="28250"/>
            </a:xfrm>
            <a:custGeom>
              <a:rect b="b" l="l" r="r" t="t"/>
              <a:pathLst>
                <a:path extrusionOk="0" h="1130" w="113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38" name="Google Shape;5838;p77"/>
            <p:cNvSpPr/>
            <p:nvPr/>
          </p:nvSpPr>
          <p:spPr>
            <a:xfrm>
              <a:off x="4597950" y="1576075"/>
              <a:ext cx="83675" cy="87525"/>
            </a:xfrm>
            <a:custGeom>
              <a:rect b="b" l="l" r="r" t="t"/>
              <a:pathLst>
                <a:path extrusionOk="0" h="3501" w="3347">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39" name="Google Shape;5839;p77"/>
            <p:cNvSpPr/>
            <p:nvPr/>
          </p:nvSpPr>
          <p:spPr>
            <a:xfrm>
              <a:off x="4597650" y="1692175"/>
              <a:ext cx="83975" cy="82450"/>
            </a:xfrm>
            <a:custGeom>
              <a:rect b="b" l="l" r="r" t="t"/>
              <a:pathLst>
                <a:path extrusionOk="0" h="3298" w="3359">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40" name="Google Shape;5840;p77"/>
            <p:cNvSpPr/>
            <p:nvPr/>
          </p:nvSpPr>
          <p:spPr>
            <a:xfrm>
              <a:off x="4798050" y="1663575"/>
              <a:ext cx="28475" cy="28250"/>
            </a:xfrm>
            <a:custGeom>
              <a:rect b="b" l="l" r="r" t="t"/>
              <a:pathLst>
                <a:path extrusionOk="0" h="1130" w="1139">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41" name="Google Shape;5841;p77"/>
            <p:cNvSpPr/>
            <p:nvPr/>
          </p:nvSpPr>
          <p:spPr>
            <a:xfrm>
              <a:off x="4710200" y="1435075"/>
              <a:ext cx="228500" cy="228525"/>
            </a:xfrm>
            <a:custGeom>
              <a:rect b="b" l="l" r="r" t="t"/>
              <a:pathLst>
                <a:path extrusionOk="0" h="9141" w="914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42" name="Google Shape;5842;p77"/>
            <p:cNvSpPr/>
            <p:nvPr/>
          </p:nvSpPr>
          <p:spPr>
            <a:xfrm>
              <a:off x="4819200" y="1593475"/>
              <a:ext cx="89400" cy="70125"/>
            </a:xfrm>
            <a:custGeom>
              <a:rect b="b" l="l" r="r" t="t"/>
              <a:pathLst>
                <a:path extrusionOk="0" h="2805" w="3576">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43" name="Google Shape;5843;p77"/>
            <p:cNvSpPr/>
            <p:nvPr/>
          </p:nvSpPr>
          <p:spPr>
            <a:xfrm>
              <a:off x="4819200" y="1692175"/>
              <a:ext cx="89475" cy="66275"/>
            </a:xfrm>
            <a:custGeom>
              <a:rect b="b" l="l" r="r" t="t"/>
              <a:pathLst>
                <a:path extrusionOk="0" h="2651" w="3579">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44" name="Google Shape;5844;p77"/>
            <p:cNvSpPr/>
            <p:nvPr/>
          </p:nvSpPr>
          <p:spPr>
            <a:xfrm>
              <a:off x="4456875" y="1691800"/>
              <a:ext cx="225125" cy="225100"/>
            </a:xfrm>
            <a:custGeom>
              <a:rect b="b" l="l" r="r" t="t"/>
              <a:pathLst>
                <a:path extrusionOk="0" h="9004" w="9005">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45" name="Google Shape;5845;p77"/>
            <p:cNvSpPr/>
            <p:nvPr/>
          </p:nvSpPr>
          <p:spPr>
            <a:xfrm>
              <a:off x="4487000" y="1595125"/>
              <a:ext cx="88925" cy="68475"/>
            </a:xfrm>
            <a:custGeom>
              <a:rect b="b" l="l" r="r" t="t"/>
              <a:pathLst>
                <a:path extrusionOk="0" h="2739" w="3557">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46" name="Google Shape;5846;p77"/>
            <p:cNvSpPr/>
            <p:nvPr/>
          </p:nvSpPr>
          <p:spPr>
            <a:xfrm>
              <a:off x="4486925" y="1692175"/>
              <a:ext cx="89450" cy="66350"/>
            </a:xfrm>
            <a:custGeom>
              <a:rect b="b" l="l" r="r" t="t"/>
              <a:pathLst>
                <a:path extrusionOk="0" h="2654" w="3578">
                  <a:moveTo>
                    <a:pt x="0" y="0"/>
                  </a:moveTo>
                  <a:cubicBezTo>
                    <a:pt x="352" y="1078"/>
                    <a:pt x="1689" y="2030"/>
                    <a:pt x="3578" y="2653"/>
                  </a:cubicBezTo>
                  <a:cubicBezTo>
                    <a:pt x="3418" y="1777"/>
                    <a:pt x="3325" y="889"/>
                    <a:pt x="3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47" name="Google Shape;5847;p77"/>
            <p:cNvSpPr/>
            <p:nvPr/>
          </p:nvSpPr>
          <p:spPr>
            <a:xfrm>
              <a:off x="4456875" y="1435075"/>
              <a:ext cx="225125" cy="228525"/>
            </a:xfrm>
            <a:custGeom>
              <a:rect b="b" l="l" r="r" t="t"/>
              <a:pathLst>
                <a:path extrusionOk="0" h="9141" w="9005">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48" name="Google Shape;5848;p77"/>
            <p:cNvSpPr/>
            <p:nvPr/>
          </p:nvSpPr>
          <p:spPr>
            <a:xfrm>
              <a:off x="4710200" y="1691800"/>
              <a:ext cx="228500" cy="225100"/>
            </a:xfrm>
            <a:custGeom>
              <a:rect b="b" l="l" r="r" t="t"/>
              <a:pathLst>
                <a:path extrusionOk="0" h="9004" w="914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49" name="Google Shape;5849;p77"/>
            <p:cNvSpPr/>
            <p:nvPr/>
          </p:nvSpPr>
          <p:spPr>
            <a:xfrm>
              <a:off x="4710200" y="1465200"/>
              <a:ext cx="70025" cy="89375"/>
            </a:xfrm>
            <a:custGeom>
              <a:rect b="b" l="l" r="r" t="t"/>
              <a:pathLst>
                <a:path extrusionOk="0" h="3575" w="2801">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50" name="Google Shape;5850;p77"/>
            <p:cNvSpPr/>
            <p:nvPr/>
          </p:nvSpPr>
          <p:spPr>
            <a:xfrm>
              <a:off x="4710200" y="1575850"/>
              <a:ext cx="86150" cy="87750"/>
            </a:xfrm>
            <a:custGeom>
              <a:rect b="b" l="l" r="r" t="t"/>
              <a:pathLst>
                <a:path extrusionOk="0" h="3510" w="3446">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51" name="Google Shape;5851;p77"/>
            <p:cNvSpPr/>
            <p:nvPr/>
          </p:nvSpPr>
          <p:spPr>
            <a:xfrm>
              <a:off x="4710200" y="1797500"/>
              <a:ext cx="70025" cy="89375"/>
            </a:xfrm>
            <a:custGeom>
              <a:rect b="b" l="l" r="r" t="t"/>
              <a:pathLst>
                <a:path extrusionOk="0" h="3575" w="2801">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52" name="Google Shape;5852;p77"/>
            <p:cNvSpPr/>
            <p:nvPr/>
          </p:nvSpPr>
          <p:spPr>
            <a:xfrm>
              <a:off x="4681975" y="1776400"/>
              <a:ext cx="28250" cy="28350"/>
            </a:xfrm>
            <a:custGeom>
              <a:rect b="b" l="l" r="r" t="t"/>
              <a:pathLst>
                <a:path extrusionOk="0" h="1134" w="113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53" name="Google Shape;5853;p77"/>
            <p:cNvSpPr/>
            <p:nvPr/>
          </p:nvSpPr>
          <p:spPr>
            <a:xfrm>
              <a:off x="4710200" y="1692175"/>
              <a:ext cx="86150" cy="82450"/>
            </a:xfrm>
            <a:custGeom>
              <a:rect b="b" l="l" r="r" t="t"/>
              <a:pathLst>
                <a:path extrusionOk="0" h="3298" w="3446">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54" name="Google Shape;5854;p77"/>
          <p:cNvGrpSpPr/>
          <p:nvPr/>
        </p:nvGrpSpPr>
        <p:grpSpPr>
          <a:xfrm>
            <a:off x="3758239" y="3125886"/>
            <a:ext cx="342580" cy="339271"/>
            <a:chOff x="5049725" y="1435050"/>
            <a:chExt cx="486550" cy="481850"/>
          </a:xfrm>
        </p:grpSpPr>
        <p:sp>
          <p:nvSpPr>
            <p:cNvPr id="5855" name="Google Shape;5855;p77"/>
            <p:cNvSpPr/>
            <p:nvPr/>
          </p:nvSpPr>
          <p:spPr>
            <a:xfrm>
              <a:off x="5136300" y="1519775"/>
              <a:ext cx="310550" cy="310550"/>
            </a:xfrm>
            <a:custGeom>
              <a:rect b="b" l="l" r="r" t="t"/>
              <a:pathLst>
                <a:path extrusionOk="0" h="12422" w="12422">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56" name="Google Shape;5856;p77"/>
            <p:cNvSpPr/>
            <p:nvPr/>
          </p:nvSpPr>
          <p:spPr>
            <a:xfrm>
              <a:off x="5184925" y="1576250"/>
              <a:ext cx="205475" cy="197625"/>
            </a:xfrm>
            <a:custGeom>
              <a:rect b="b" l="l" r="r" t="t"/>
              <a:pathLst>
                <a:path extrusionOk="0" h="7905" w="8219">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57" name="Google Shape;5857;p77"/>
            <p:cNvSpPr/>
            <p:nvPr/>
          </p:nvSpPr>
          <p:spPr>
            <a:xfrm>
              <a:off x="5049725" y="1435075"/>
              <a:ext cx="481825" cy="481825"/>
            </a:xfrm>
            <a:custGeom>
              <a:rect b="b" l="l" r="r" t="t"/>
              <a:pathLst>
                <a:path extrusionOk="0" h="19273" w="19273">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58" name="Google Shape;5858;p77"/>
            <p:cNvSpPr/>
            <p:nvPr/>
          </p:nvSpPr>
          <p:spPr>
            <a:xfrm>
              <a:off x="5245825" y="1435050"/>
              <a:ext cx="290450" cy="282350"/>
            </a:xfrm>
            <a:custGeom>
              <a:rect b="b" l="l" r="r" t="t"/>
              <a:pathLst>
                <a:path extrusionOk="0" h="11294" w="11618">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59" name="Google Shape;5859;p77"/>
          <p:cNvGrpSpPr/>
          <p:nvPr/>
        </p:nvGrpSpPr>
        <p:grpSpPr>
          <a:xfrm>
            <a:off x="4173790" y="3125895"/>
            <a:ext cx="339359" cy="339253"/>
            <a:chOff x="5642475" y="1435075"/>
            <a:chExt cx="481975" cy="481825"/>
          </a:xfrm>
        </p:grpSpPr>
        <p:sp>
          <p:nvSpPr>
            <p:cNvPr id="5860" name="Google Shape;5860;p77"/>
            <p:cNvSpPr/>
            <p:nvPr/>
          </p:nvSpPr>
          <p:spPr>
            <a:xfrm>
              <a:off x="5642475" y="1435075"/>
              <a:ext cx="481975" cy="340675"/>
            </a:xfrm>
            <a:custGeom>
              <a:rect b="b" l="l" r="r" t="t"/>
              <a:pathLst>
                <a:path extrusionOk="0" h="13627" w="19279">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61" name="Google Shape;5861;p77"/>
            <p:cNvSpPr/>
            <p:nvPr/>
          </p:nvSpPr>
          <p:spPr>
            <a:xfrm>
              <a:off x="5756375" y="1803975"/>
              <a:ext cx="254100" cy="112925"/>
            </a:xfrm>
            <a:custGeom>
              <a:rect b="b" l="l" r="r" t="t"/>
              <a:pathLst>
                <a:path extrusionOk="0" h="4517" w="10164">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62" name="Google Shape;5862;p77"/>
            <p:cNvSpPr/>
            <p:nvPr/>
          </p:nvSpPr>
          <p:spPr>
            <a:xfrm>
              <a:off x="5843400" y="1537550"/>
              <a:ext cx="79975" cy="76125"/>
            </a:xfrm>
            <a:custGeom>
              <a:rect b="b" l="l" r="r" t="t"/>
              <a:pathLst>
                <a:path extrusionOk="0" h="3045" w="3199">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63" name="Google Shape;5863;p77"/>
          <p:cNvGrpSpPr/>
          <p:nvPr/>
        </p:nvGrpSpPr>
        <p:grpSpPr>
          <a:xfrm>
            <a:off x="4588276" y="3125886"/>
            <a:ext cx="343759" cy="339271"/>
            <a:chOff x="6232000" y="1435050"/>
            <a:chExt cx="488225" cy="481850"/>
          </a:xfrm>
        </p:grpSpPr>
        <p:sp>
          <p:nvSpPr>
            <p:cNvPr id="5864" name="Google Shape;5864;p77"/>
            <p:cNvSpPr/>
            <p:nvPr/>
          </p:nvSpPr>
          <p:spPr>
            <a:xfrm>
              <a:off x="6578000" y="1463375"/>
              <a:ext cx="83150" cy="78250"/>
            </a:xfrm>
            <a:custGeom>
              <a:rect b="b" l="l" r="r" t="t"/>
              <a:pathLst>
                <a:path extrusionOk="0" h="3130" w="3326">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65" name="Google Shape;5865;p77"/>
            <p:cNvSpPr/>
            <p:nvPr/>
          </p:nvSpPr>
          <p:spPr>
            <a:xfrm>
              <a:off x="6421725" y="1773850"/>
              <a:ext cx="112950" cy="143050"/>
            </a:xfrm>
            <a:custGeom>
              <a:rect b="b" l="l" r="r" t="t"/>
              <a:pathLst>
                <a:path extrusionOk="0" h="5722" w="4518">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66" name="Google Shape;5866;p77"/>
            <p:cNvSpPr/>
            <p:nvPr/>
          </p:nvSpPr>
          <p:spPr>
            <a:xfrm>
              <a:off x="6448975" y="1632700"/>
              <a:ext cx="56475" cy="56475"/>
            </a:xfrm>
            <a:custGeom>
              <a:rect b="b" l="l" r="r" t="t"/>
              <a:pathLst>
                <a:path extrusionOk="0" h="2259" w="2259">
                  <a:moveTo>
                    <a:pt x="0" y="0"/>
                  </a:moveTo>
                  <a:lnTo>
                    <a:pt x="0" y="2259"/>
                  </a:lnTo>
                  <a:lnTo>
                    <a:pt x="2259" y="2259"/>
                  </a:lnTo>
                  <a:lnTo>
                    <a:pt x="22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67" name="Google Shape;5867;p77"/>
            <p:cNvSpPr/>
            <p:nvPr/>
          </p:nvSpPr>
          <p:spPr>
            <a:xfrm>
              <a:off x="6232000" y="1435050"/>
              <a:ext cx="488225" cy="237825"/>
            </a:xfrm>
            <a:custGeom>
              <a:rect b="b" l="l" r="r" t="t"/>
              <a:pathLst>
                <a:path extrusionOk="0" h="9513" w="19529">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68" name="Google Shape;5868;p77"/>
            <p:cNvSpPr/>
            <p:nvPr/>
          </p:nvSpPr>
          <p:spPr>
            <a:xfrm>
              <a:off x="6291025" y="1537700"/>
              <a:ext cx="369800" cy="379200"/>
            </a:xfrm>
            <a:custGeom>
              <a:rect b="b" l="l" r="r" t="t"/>
              <a:pathLst>
                <a:path extrusionOk="0" h="15168" w="14792">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69" name="Google Shape;5869;p77"/>
          <p:cNvGrpSpPr/>
          <p:nvPr/>
        </p:nvGrpSpPr>
        <p:grpSpPr>
          <a:xfrm>
            <a:off x="849012" y="3539545"/>
            <a:ext cx="299929" cy="337792"/>
            <a:chOff x="924450" y="2028975"/>
            <a:chExt cx="425975" cy="479750"/>
          </a:xfrm>
        </p:grpSpPr>
        <p:sp>
          <p:nvSpPr>
            <p:cNvPr id="5870" name="Google Shape;5870;p77"/>
            <p:cNvSpPr/>
            <p:nvPr/>
          </p:nvSpPr>
          <p:spPr>
            <a:xfrm>
              <a:off x="1035500" y="2028975"/>
              <a:ext cx="314925" cy="153075"/>
            </a:xfrm>
            <a:custGeom>
              <a:rect b="b" l="l" r="r" t="t"/>
              <a:pathLst>
                <a:path extrusionOk="0" h="6123" w="12597">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71" name="Google Shape;5871;p77"/>
            <p:cNvSpPr/>
            <p:nvPr/>
          </p:nvSpPr>
          <p:spPr>
            <a:xfrm>
              <a:off x="1212475" y="2137450"/>
              <a:ext cx="137950" cy="304275"/>
            </a:xfrm>
            <a:custGeom>
              <a:rect b="b" l="l" r="r" t="t"/>
              <a:pathLst>
                <a:path extrusionOk="0" h="12171" w="5518">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72" name="Google Shape;5872;p77"/>
            <p:cNvSpPr/>
            <p:nvPr/>
          </p:nvSpPr>
          <p:spPr>
            <a:xfrm>
              <a:off x="924450" y="2204450"/>
              <a:ext cx="139300" cy="304275"/>
            </a:xfrm>
            <a:custGeom>
              <a:rect b="b" l="l" r="r" t="t"/>
              <a:pathLst>
                <a:path extrusionOk="0" h="12171" w="5572">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73" name="Google Shape;5873;p77"/>
          <p:cNvGrpSpPr/>
          <p:nvPr/>
        </p:nvGrpSpPr>
        <p:grpSpPr>
          <a:xfrm>
            <a:off x="1661509" y="3559347"/>
            <a:ext cx="339306" cy="298186"/>
            <a:chOff x="2085450" y="2057100"/>
            <a:chExt cx="481900" cy="423500"/>
          </a:xfrm>
        </p:grpSpPr>
        <p:sp>
          <p:nvSpPr>
            <p:cNvPr id="5874" name="Google Shape;5874;p77"/>
            <p:cNvSpPr/>
            <p:nvPr/>
          </p:nvSpPr>
          <p:spPr>
            <a:xfrm>
              <a:off x="2085450" y="2061650"/>
              <a:ext cx="141250" cy="418950"/>
            </a:xfrm>
            <a:custGeom>
              <a:rect b="b" l="l" r="r" t="t"/>
              <a:pathLst>
                <a:path extrusionOk="0" h="16758" w="565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75" name="Google Shape;5875;p77"/>
            <p:cNvSpPr/>
            <p:nvPr/>
          </p:nvSpPr>
          <p:spPr>
            <a:xfrm>
              <a:off x="2254900" y="2061050"/>
              <a:ext cx="143050" cy="415650"/>
            </a:xfrm>
            <a:custGeom>
              <a:rect b="b" l="l" r="r" t="t"/>
              <a:pathLst>
                <a:path extrusionOk="0" h="16626" w="5722">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76" name="Google Shape;5876;p77"/>
            <p:cNvSpPr/>
            <p:nvPr/>
          </p:nvSpPr>
          <p:spPr>
            <a:xfrm>
              <a:off x="2426175" y="2057100"/>
              <a:ext cx="141175" cy="418925"/>
            </a:xfrm>
            <a:custGeom>
              <a:rect b="b" l="l" r="r" t="t"/>
              <a:pathLst>
                <a:path extrusionOk="0" h="16757" w="5647">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77" name="Google Shape;5877;p77"/>
          <p:cNvGrpSpPr/>
          <p:nvPr/>
        </p:nvGrpSpPr>
        <p:grpSpPr>
          <a:xfrm>
            <a:off x="2089442" y="3582592"/>
            <a:ext cx="339306" cy="251698"/>
            <a:chOff x="2678275" y="2090100"/>
            <a:chExt cx="481900" cy="357475"/>
          </a:xfrm>
        </p:grpSpPr>
        <p:sp>
          <p:nvSpPr>
            <p:cNvPr id="5878" name="Google Shape;5878;p77"/>
            <p:cNvSpPr/>
            <p:nvPr/>
          </p:nvSpPr>
          <p:spPr>
            <a:xfrm>
              <a:off x="2899450" y="2249100"/>
              <a:ext cx="39550" cy="39550"/>
            </a:xfrm>
            <a:custGeom>
              <a:rect b="b" l="l" r="r" t="t"/>
              <a:pathLst>
                <a:path extrusionOk="0" h="1582" w="1582">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79" name="Google Shape;5879;p77"/>
            <p:cNvSpPr/>
            <p:nvPr/>
          </p:nvSpPr>
          <p:spPr>
            <a:xfrm>
              <a:off x="3092400" y="2249100"/>
              <a:ext cx="39550" cy="39550"/>
            </a:xfrm>
            <a:custGeom>
              <a:rect b="b" l="l" r="r" t="t"/>
              <a:pathLst>
                <a:path extrusionOk="0" h="1582" w="1582">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80" name="Google Shape;5880;p77"/>
            <p:cNvSpPr/>
            <p:nvPr/>
          </p:nvSpPr>
          <p:spPr>
            <a:xfrm>
              <a:off x="2678350" y="2389425"/>
              <a:ext cx="481825" cy="58150"/>
            </a:xfrm>
            <a:custGeom>
              <a:rect b="b" l="l" r="r" t="t"/>
              <a:pathLst>
                <a:path extrusionOk="0" h="2326" w="19273">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81" name="Google Shape;5881;p77"/>
            <p:cNvSpPr/>
            <p:nvPr/>
          </p:nvSpPr>
          <p:spPr>
            <a:xfrm>
              <a:off x="2706600" y="2249100"/>
              <a:ext cx="39550" cy="39550"/>
            </a:xfrm>
            <a:custGeom>
              <a:rect b="b" l="l" r="r" t="t"/>
              <a:pathLst>
                <a:path extrusionOk="0" h="1582" w="1582">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82" name="Google Shape;5882;p77"/>
            <p:cNvSpPr/>
            <p:nvPr/>
          </p:nvSpPr>
          <p:spPr>
            <a:xfrm>
              <a:off x="2678275" y="2090100"/>
              <a:ext cx="481900" cy="271125"/>
            </a:xfrm>
            <a:custGeom>
              <a:rect b="b" l="l" r="r" t="t"/>
              <a:pathLst>
                <a:path extrusionOk="0" h="10845" w="19276">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83" name="Google Shape;5883;p77"/>
          <p:cNvGrpSpPr/>
          <p:nvPr/>
        </p:nvGrpSpPr>
        <p:grpSpPr>
          <a:xfrm>
            <a:off x="2566646" y="3594790"/>
            <a:ext cx="219345" cy="227301"/>
            <a:chOff x="3357325" y="2093500"/>
            <a:chExt cx="311525" cy="322825"/>
          </a:xfrm>
        </p:grpSpPr>
        <p:sp>
          <p:nvSpPr>
            <p:cNvPr id="5884" name="Google Shape;5884;p77"/>
            <p:cNvSpPr/>
            <p:nvPr/>
          </p:nvSpPr>
          <p:spPr>
            <a:xfrm>
              <a:off x="3357325" y="2210550"/>
              <a:ext cx="85700" cy="205775"/>
            </a:xfrm>
            <a:custGeom>
              <a:rect b="b" l="l" r="r" t="t"/>
              <a:pathLst>
                <a:path extrusionOk="0" h="8231" w="3428">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85" name="Google Shape;5885;p77"/>
            <p:cNvSpPr/>
            <p:nvPr/>
          </p:nvSpPr>
          <p:spPr>
            <a:xfrm>
              <a:off x="3471225" y="2152075"/>
              <a:ext cx="84725" cy="264250"/>
            </a:xfrm>
            <a:custGeom>
              <a:rect b="b" l="l" r="r" t="t"/>
              <a:pathLst>
                <a:path extrusionOk="0" h="10570" w="3389">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86" name="Google Shape;5886;p77"/>
            <p:cNvSpPr/>
            <p:nvPr/>
          </p:nvSpPr>
          <p:spPr>
            <a:xfrm>
              <a:off x="3584150" y="2093500"/>
              <a:ext cx="84700" cy="322825"/>
            </a:xfrm>
            <a:custGeom>
              <a:rect b="b" l="l" r="r" t="t"/>
              <a:pathLst>
                <a:path extrusionOk="0" h="12913" w="3388">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887" name="Google Shape;5887;p77"/>
          <p:cNvSpPr/>
          <p:nvPr/>
        </p:nvSpPr>
        <p:spPr>
          <a:xfrm>
            <a:off x="2921919" y="3550464"/>
            <a:ext cx="333673" cy="315824"/>
          </a:xfrm>
          <a:custGeom>
            <a:rect b="b" l="l" r="r" t="t"/>
            <a:pathLst>
              <a:path extrusionOk="0" h="17942" w="18956">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888" name="Google Shape;5888;p77"/>
          <p:cNvGrpSpPr/>
          <p:nvPr/>
        </p:nvGrpSpPr>
        <p:grpSpPr>
          <a:xfrm>
            <a:off x="3360836" y="3538814"/>
            <a:ext cx="292078" cy="339253"/>
            <a:chOff x="4492800" y="2027925"/>
            <a:chExt cx="414825" cy="481825"/>
          </a:xfrm>
        </p:grpSpPr>
        <p:sp>
          <p:nvSpPr>
            <p:cNvPr id="5889" name="Google Shape;5889;p77"/>
            <p:cNvSpPr/>
            <p:nvPr/>
          </p:nvSpPr>
          <p:spPr>
            <a:xfrm>
              <a:off x="4492800" y="2027925"/>
              <a:ext cx="54600" cy="481825"/>
            </a:xfrm>
            <a:custGeom>
              <a:rect b="b" l="l" r="r" t="t"/>
              <a:pathLst>
                <a:path extrusionOk="0" h="19273" w="2184">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90" name="Google Shape;5890;p77"/>
            <p:cNvSpPr/>
            <p:nvPr/>
          </p:nvSpPr>
          <p:spPr>
            <a:xfrm>
              <a:off x="4575600" y="2051425"/>
              <a:ext cx="332025" cy="262450"/>
            </a:xfrm>
            <a:custGeom>
              <a:rect b="b" l="l" r="r" t="t"/>
              <a:pathLst>
                <a:path extrusionOk="0" h="10498" w="13281">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91" name="Google Shape;5891;p77"/>
          <p:cNvGrpSpPr/>
          <p:nvPr/>
        </p:nvGrpSpPr>
        <p:grpSpPr>
          <a:xfrm>
            <a:off x="3759928" y="3538805"/>
            <a:ext cx="339200" cy="339271"/>
            <a:chOff x="5049725" y="2027900"/>
            <a:chExt cx="481750" cy="481850"/>
          </a:xfrm>
        </p:grpSpPr>
        <p:sp>
          <p:nvSpPr>
            <p:cNvPr id="5892" name="Google Shape;5892;p77"/>
            <p:cNvSpPr/>
            <p:nvPr/>
          </p:nvSpPr>
          <p:spPr>
            <a:xfrm>
              <a:off x="5191775" y="2394925"/>
              <a:ext cx="197625" cy="114825"/>
            </a:xfrm>
            <a:custGeom>
              <a:rect b="b" l="l" r="r" t="t"/>
              <a:pathLst>
                <a:path extrusionOk="0" h="4593" w="7905">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93" name="Google Shape;5893;p77"/>
            <p:cNvSpPr/>
            <p:nvPr/>
          </p:nvSpPr>
          <p:spPr>
            <a:xfrm>
              <a:off x="5113625" y="2027900"/>
              <a:ext cx="347300" cy="338825"/>
            </a:xfrm>
            <a:custGeom>
              <a:rect b="b" l="l" r="r" t="t"/>
              <a:pathLst>
                <a:path extrusionOk="0" h="13553" w="13892">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94" name="Google Shape;5894;p77"/>
            <p:cNvSpPr/>
            <p:nvPr/>
          </p:nvSpPr>
          <p:spPr>
            <a:xfrm>
              <a:off x="5049725" y="2197300"/>
              <a:ext cx="56400" cy="28275"/>
            </a:xfrm>
            <a:custGeom>
              <a:rect b="b" l="l" r="r" t="t"/>
              <a:pathLst>
                <a:path extrusionOk="0" h="1131" w="2256">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95" name="Google Shape;5895;p77"/>
            <p:cNvSpPr/>
            <p:nvPr/>
          </p:nvSpPr>
          <p:spPr>
            <a:xfrm>
              <a:off x="5052575" y="2102800"/>
              <a:ext cx="50850" cy="48075"/>
            </a:xfrm>
            <a:custGeom>
              <a:rect b="b" l="l" r="r" t="t"/>
              <a:pathLst>
                <a:path extrusionOk="0" h="1923" w="2034">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96" name="Google Shape;5896;p77"/>
            <p:cNvSpPr/>
            <p:nvPr/>
          </p:nvSpPr>
          <p:spPr>
            <a:xfrm>
              <a:off x="5052575" y="2272175"/>
              <a:ext cx="50700" cy="47900"/>
            </a:xfrm>
            <a:custGeom>
              <a:rect b="b" l="l" r="r" t="t"/>
              <a:pathLst>
                <a:path extrusionOk="0" h="1916" w="2028">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97" name="Google Shape;5897;p77"/>
            <p:cNvSpPr/>
            <p:nvPr/>
          </p:nvSpPr>
          <p:spPr>
            <a:xfrm>
              <a:off x="5475050" y="2197300"/>
              <a:ext cx="56425" cy="28275"/>
            </a:xfrm>
            <a:custGeom>
              <a:rect b="b" l="l" r="r" t="t"/>
              <a:pathLst>
                <a:path extrusionOk="0" h="1131" w="2257">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98" name="Google Shape;5898;p77"/>
            <p:cNvSpPr/>
            <p:nvPr/>
          </p:nvSpPr>
          <p:spPr>
            <a:xfrm>
              <a:off x="5477925" y="2102800"/>
              <a:ext cx="50675" cy="47900"/>
            </a:xfrm>
            <a:custGeom>
              <a:rect b="b" l="l" r="r" t="t"/>
              <a:pathLst>
                <a:path extrusionOk="0" h="1916" w="2027">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99" name="Google Shape;5899;p77"/>
            <p:cNvSpPr/>
            <p:nvPr/>
          </p:nvSpPr>
          <p:spPr>
            <a:xfrm>
              <a:off x="5477775" y="2272000"/>
              <a:ext cx="50825" cy="48075"/>
            </a:xfrm>
            <a:custGeom>
              <a:rect b="b" l="l" r="r" t="t"/>
              <a:pathLst>
                <a:path extrusionOk="0" h="1923" w="2033">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00" name="Google Shape;5900;p77"/>
          <p:cNvGrpSpPr/>
          <p:nvPr/>
        </p:nvGrpSpPr>
        <p:grpSpPr>
          <a:xfrm>
            <a:off x="4233524" y="3538893"/>
            <a:ext cx="219890" cy="339095"/>
            <a:chOff x="5726350" y="2028150"/>
            <a:chExt cx="312300" cy="481600"/>
          </a:xfrm>
        </p:grpSpPr>
        <p:sp>
          <p:nvSpPr>
            <p:cNvPr id="5901" name="Google Shape;5901;p77"/>
            <p:cNvSpPr/>
            <p:nvPr/>
          </p:nvSpPr>
          <p:spPr>
            <a:xfrm>
              <a:off x="5756075" y="2028150"/>
              <a:ext cx="252825" cy="83275"/>
            </a:xfrm>
            <a:custGeom>
              <a:rect b="b" l="l" r="r" t="t"/>
              <a:pathLst>
                <a:path extrusionOk="0" h="3331" w="10113">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02" name="Google Shape;5902;p77"/>
            <p:cNvSpPr/>
            <p:nvPr/>
          </p:nvSpPr>
          <p:spPr>
            <a:xfrm>
              <a:off x="5726350" y="2139650"/>
              <a:ext cx="312300" cy="224425"/>
            </a:xfrm>
            <a:custGeom>
              <a:rect b="b" l="l" r="r" t="t"/>
              <a:pathLst>
                <a:path extrusionOk="0" h="8977" w="12492">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03" name="Google Shape;5903;p77"/>
            <p:cNvSpPr/>
            <p:nvPr/>
          </p:nvSpPr>
          <p:spPr>
            <a:xfrm>
              <a:off x="5842500" y="2392350"/>
              <a:ext cx="79975" cy="117400"/>
            </a:xfrm>
            <a:custGeom>
              <a:rect b="b" l="l" r="r" t="t"/>
              <a:pathLst>
                <a:path extrusionOk="0" h="4696" w="3199">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04" name="Google Shape;5904;p77"/>
          <p:cNvGrpSpPr/>
          <p:nvPr/>
        </p:nvGrpSpPr>
        <p:grpSpPr>
          <a:xfrm>
            <a:off x="4593715" y="3542000"/>
            <a:ext cx="332881" cy="332881"/>
            <a:chOff x="6239925" y="2032450"/>
            <a:chExt cx="472775" cy="472775"/>
          </a:xfrm>
        </p:grpSpPr>
        <p:sp>
          <p:nvSpPr>
            <p:cNvPr id="5905" name="Google Shape;5905;p77"/>
            <p:cNvSpPr/>
            <p:nvPr/>
          </p:nvSpPr>
          <p:spPr>
            <a:xfrm>
              <a:off x="6239925" y="2032450"/>
              <a:ext cx="472775" cy="472775"/>
            </a:xfrm>
            <a:custGeom>
              <a:rect b="b" l="l" r="r" t="t"/>
              <a:pathLst>
                <a:path extrusionOk="0" h="18911" w="18911">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06" name="Google Shape;5906;p77"/>
            <p:cNvSpPr/>
            <p:nvPr/>
          </p:nvSpPr>
          <p:spPr>
            <a:xfrm>
              <a:off x="6329800" y="2122325"/>
              <a:ext cx="292950" cy="293025"/>
            </a:xfrm>
            <a:custGeom>
              <a:rect b="b" l="l" r="r" t="t"/>
              <a:pathLst>
                <a:path extrusionOk="0" h="11721" w="11718">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07" name="Google Shape;5907;p77"/>
          <p:cNvGrpSpPr/>
          <p:nvPr/>
        </p:nvGrpSpPr>
        <p:grpSpPr>
          <a:xfrm>
            <a:off x="5042807" y="2364092"/>
            <a:ext cx="334641" cy="185425"/>
            <a:chOff x="903075" y="2730000"/>
            <a:chExt cx="475275" cy="263350"/>
          </a:xfrm>
        </p:grpSpPr>
        <p:sp>
          <p:nvSpPr>
            <p:cNvPr id="5908" name="Google Shape;5908;p77"/>
            <p:cNvSpPr/>
            <p:nvPr/>
          </p:nvSpPr>
          <p:spPr>
            <a:xfrm>
              <a:off x="986725" y="2807325"/>
              <a:ext cx="308000" cy="108800"/>
            </a:xfrm>
            <a:custGeom>
              <a:rect b="b" l="l" r="r" t="t"/>
              <a:pathLst>
                <a:path extrusionOk="0" h="4352" w="1232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09" name="Google Shape;5909;p77"/>
            <p:cNvSpPr/>
            <p:nvPr/>
          </p:nvSpPr>
          <p:spPr>
            <a:xfrm>
              <a:off x="1126675" y="2847600"/>
              <a:ext cx="28100" cy="28175"/>
            </a:xfrm>
            <a:custGeom>
              <a:rect b="b" l="l" r="r" t="t"/>
              <a:pathLst>
                <a:path extrusionOk="0" h="1127" w="1124">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10" name="Google Shape;5910;p77"/>
            <p:cNvSpPr/>
            <p:nvPr/>
          </p:nvSpPr>
          <p:spPr>
            <a:xfrm>
              <a:off x="903075" y="2730000"/>
              <a:ext cx="475275" cy="263350"/>
            </a:xfrm>
            <a:custGeom>
              <a:rect b="b" l="l" r="r" t="t"/>
              <a:pathLst>
                <a:path extrusionOk="0" h="10534" w="19011">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11" name="Google Shape;5911;p77"/>
          <p:cNvGrpSpPr/>
          <p:nvPr/>
        </p:nvGrpSpPr>
        <p:grpSpPr>
          <a:xfrm>
            <a:off x="1247198" y="3538814"/>
            <a:ext cx="339253" cy="339253"/>
            <a:chOff x="1492675" y="2027925"/>
            <a:chExt cx="481825" cy="481825"/>
          </a:xfrm>
        </p:grpSpPr>
        <p:sp>
          <p:nvSpPr>
            <p:cNvPr id="5912" name="Google Shape;5912;p77"/>
            <p:cNvSpPr/>
            <p:nvPr/>
          </p:nvSpPr>
          <p:spPr>
            <a:xfrm>
              <a:off x="1719425" y="2170050"/>
              <a:ext cx="28250" cy="28250"/>
            </a:xfrm>
            <a:custGeom>
              <a:rect b="b" l="l" r="r" t="t"/>
              <a:pathLst>
                <a:path extrusionOk="0" h="1130"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13" name="Google Shape;5913;p77"/>
            <p:cNvSpPr/>
            <p:nvPr/>
          </p:nvSpPr>
          <p:spPr>
            <a:xfrm>
              <a:off x="1832350" y="2254750"/>
              <a:ext cx="28250" cy="28250"/>
            </a:xfrm>
            <a:custGeom>
              <a:rect b="b" l="l" r="r" t="t"/>
              <a:pathLst>
                <a:path extrusionOk="0" h="1130" w="113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14" name="Google Shape;5914;p77"/>
            <p:cNvSpPr/>
            <p:nvPr/>
          </p:nvSpPr>
          <p:spPr>
            <a:xfrm>
              <a:off x="1606500" y="2254750"/>
              <a:ext cx="28250" cy="28250"/>
            </a:xfrm>
            <a:custGeom>
              <a:rect b="b" l="l" r="r" t="t"/>
              <a:pathLst>
                <a:path extrusionOk="0" h="1130" w="113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15" name="Google Shape;5915;p77"/>
            <p:cNvSpPr/>
            <p:nvPr/>
          </p:nvSpPr>
          <p:spPr>
            <a:xfrm>
              <a:off x="1492675" y="2425025"/>
              <a:ext cx="481825" cy="84725"/>
            </a:xfrm>
            <a:custGeom>
              <a:rect b="b" l="l" r="r" t="t"/>
              <a:pathLst>
                <a:path extrusionOk="0" h="3389" w="19273">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16" name="Google Shape;5916;p77"/>
            <p:cNvSpPr/>
            <p:nvPr/>
          </p:nvSpPr>
          <p:spPr>
            <a:xfrm>
              <a:off x="1492675" y="2027925"/>
              <a:ext cx="481825" cy="368000"/>
            </a:xfrm>
            <a:custGeom>
              <a:rect b="b" l="l" r="r" t="t"/>
              <a:pathLst>
                <a:path extrusionOk="0" h="14720" w="19273">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17" name="Google Shape;5917;p77"/>
          <p:cNvGrpSpPr/>
          <p:nvPr/>
        </p:nvGrpSpPr>
        <p:grpSpPr>
          <a:xfrm>
            <a:off x="5473575" y="2287178"/>
            <a:ext cx="339253" cy="339253"/>
            <a:chOff x="1492675" y="2620775"/>
            <a:chExt cx="481825" cy="481825"/>
          </a:xfrm>
        </p:grpSpPr>
        <p:sp>
          <p:nvSpPr>
            <p:cNvPr id="5918" name="Google Shape;5918;p77"/>
            <p:cNvSpPr/>
            <p:nvPr/>
          </p:nvSpPr>
          <p:spPr>
            <a:xfrm>
              <a:off x="1677125" y="2620775"/>
              <a:ext cx="112950" cy="113850"/>
            </a:xfrm>
            <a:custGeom>
              <a:rect b="b" l="l" r="r" t="t"/>
              <a:pathLst>
                <a:path extrusionOk="0" h="4554" w="4518">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19" name="Google Shape;5919;p77"/>
            <p:cNvSpPr/>
            <p:nvPr/>
          </p:nvSpPr>
          <p:spPr>
            <a:xfrm>
              <a:off x="1492675" y="2734675"/>
              <a:ext cx="481825" cy="367925"/>
            </a:xfrm>
            <a:custGeom>
              <a:rect b="b" l="l" r="r" t="t"/>
              <a:pathLst>
                <a:path extrusionOk="0" h="14717" w="19273">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920" name="Google Shape;5920;p77"/>
          <p:cNvSpPr/>
          <p:nvPr/>
        </p:nvSpPr>
        <p:spPr>
          <a:xfrm>
            <a:off x="5873522" y="2287094"/>
            <a:ext cx="352508" cy="339253"/>
          </a:xfrm>
          <a:custGeom>
            <a:rect b="b" l="l" r="r" t="t"/>
            <a:pathLst>
              <a:path extrusionOk="0" h="19273" w="20026">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921" name="Google Shape;5921;p77"/>
          <p:cNvGrpSpPr/>
          <p:nvPr/>
        </p:nvGrpSpPr>
        <p:grpSpPr>
          <a:xfrm>
            <a:off x="6297328" y="2303161"/>
            <a:ext cx="333585" cy="307287"/>
            <a:chOff x="2682350" y="2643425"/>
            <a:chExt cx="473775" cy="436425"/>
          </a:xfrm>
        </p:grpSpPr>
        <p:sp>
          <p:nvSpPr>
            <p:cNvPr id="5922" name="Google Shape;5922;p77"/>
            <p:cNvSpPr/>
            <p:nvPr/>
          </p:nvSpPr>
          <p:spPr>
            <a:xfrm>
              <a:off x="2682350" y="2725775"/>
              <a:ext cx="70175" cy="73425"/>
            </a:xfrm>
            <a:custGeom>
              <a:rect b="b" l="l" r="r" t="t"/>
              <a:pathLst>
                <a:path extrusionOk="0" h="2937" w="2807">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23" name="Google Shape;5923;p77"/>
            <p:cNvSpPr/>
            <p:nvPr/>
          </p:nvSpPr>
          <p:spPr>
            <a:xfrm>
              <a:off x="2682350" y="3006350"/>
              <a:ext cx="70175" cy="73500"/>
            </a:xfrm>
            <a:custGeom>
              <a:rect b="b" l="l" r="r" t="t"/>
              <a:pathLst>
                <a:path extrusionOk="0" h="2940" w="2807">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24" name="Google Shape;5924;p77"/>
            <p:cNvSpPr/>
            <p:nvPr/>
          </p:nvSpPr>
          <p:spPr>
            <a:xfrm>
              <a:off x="3085925" y="2725700"/>
              <a:ext cx="70200" cy="73500"/>
            </a:xfrm>
            <a:custGeom>
              <a:rect b="b" l="l" r="r" t="t"/>
              <a:pathLst>
                <a:path extrusionOk="0" h="2940" w="2808">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25" name="Google Shape;5925;p77"/>
            <p:cNvSpPr/>
            <p:nvPr/>
          </p:nvSpPr>
          <p:spPr>
            <a:xfrm>
              <a:off x="2825150" y="2843075"/>
              <a:ext cx="180700" cy="107375"/>
            </a:xfrm>
            <a:custGeom>
              <a:rect b="b" l="l" r="r" t="t"/>
              <a:pathLst>
                <a:path extrusionOk="0" h="4295" w="7228">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26" name="Google Shape;5926;p77"/>
            <p:cNvSpPr/>
            <p:nvPr/>
          </p:nvSpPr>
          <p:spPr>
            <a:xfrm>
              <a:off x="2682350" y="2725700"/>
              <a:ext cx="473775" cy="354150"/>
            </a:xfrm>
            <a:custGeom>
              <a:rect b="b" l="l" r="r" t="t"/>
              <a:pathLst>
                <a:path extrusionOk="0" h="14166" w="18951">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27" name="Google Shape;5927;p77"/>
            <p:cNvSpPr/>
            <p:nvPr/>
          </p:nvSpPr>
          <p:spPr>
            <a:xfrm>
              <a:off x="3085925" y="3006350"/>
              <a:ext cx="70200" cy="73500"/>
            </a:xfrm>
            <a:custGeom>
              <a:rect b="b" l="l" r="r" t="t"/>
              <a:pathLst>
                <a:path extrusionOk="0" h="2940" w="2808">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28" name="Google Shape;5928;p77"/>
            <p:cNvSpPr/>
            <p:nvPr/>
          </p:nvSpPr>
          <p:spPr>
            <a:xfrm>
              <a:off x="2825450" y="2643425"/>
              <a:ext cx="187550" cy="54075"/>
            </a:xfrm>
            <a:custGeom>
              <a:rect b="b" l="l" r="r" t="t"/>
              <a:pathLst>
                <a:path extrusionOk="0" h="2163" w="7502">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29" name="Google Shape;5929;p77"/>
          <p:cNvGrpSpPr/>
          <p:nvPr/>
        </p:nvGrpSpPr>
        <p:grpSpPr>
          <a:xfrm>
            <a:off x="6762818" y="2287178"/>
            <a:ext cx="238531" cy="339253"/>
            <a:chOff x="3342725" y="2620775"/>
            <a:chExt cx="338775" cy="481825"/>
          </a:xfrm>
        </p:grpSpPr>
        <p:sp>
          <p:nvSpPr>
            <p:cNvPr id="5930" name="Google Shape;5930;p77"/>
            <p:cNvSpPr/>
            <p:nvPr/>
          </p:nvSpPr>
          <p:spPr>
            <a:xfrm>
              <a:off x="3342725" y="2620775"/>
              <a:ext cx="338775" cy="56475"/>
            </a:xfrm>
            <a:custGeom>
              <a:rect b="b" l="l" r="r" t="t"/>
              <a:pathLst>
                <a:path extrusionOk="0" h="2259" w="13551">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31" name="Google Shape;5931;p77"/>
            <p:cNvSpPr/>
            <p:nvPr/>
          </p:nvSpPr>
          <p:spPr>
            <a:xfrm>
              <a:off x="3342725" y="2705450"/>
              <a:ext cx="338775" cy="284225"/>
            </a:xfrm>
            <a:custGeom>
              <a:rect b="b" l="l" r="r" t="t"/>
              <a:pathLst>
                <a:path extrusionOk="0" h="11369" w="13551">
                  <a:moveTo>
                    <a:pt x="0" y="1"/>
                  </a:moveTo>
                  <a:lnTo>
                    <a:pt x="0" y="11368"/>
                  </a:lnTo>
                  <a:lnTo>
                    <a:pt x="13551" y="11368"/>
                  </a:lnTo>
                  <a:lnTo>
                    <a:pt x="135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32" name="Google Shape;5932;p77"/>
            <p:cNvSpPr/>
            <p:nvPr/>
          </p:nvSpPr>
          <p:spPr>
            <a:xfrm>
              <a:off x="3342725" y="3017875"/>
              <a:ext cx="338775" cy="84725"/>
            </a:xfrm>
            <a:custGeom>
              <a:rect b="b" l="l" r="r" t="t"/>
              <a:pathLst>
                <a:path extrusionOk="0" h="3389" w="13551">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33" name="Google Shape;5933;p77"/>
          <p:cNvGrpSpPr/>
          <p:nvPr/>
        </p:nvGrpSpPr>
        <p:grpSpPr>
          <a:xfrm>
            <a:off x="7156568" y="2287178"/>
            <a:ext cx="278296" cy="339253"/>
            <a:chOff x="3907325" y="2620775"/>
            <a:chExt cx="395250" cy="481825"/>
          </a:xfrm>
        </p:grpSpPr>
        <p:sp>
          <p:nvSpPr>
            <p:cNvPr id="5934" name="Google Shape;5934;p77"/>
            <p:cNvSpPr/>
            <p:nvPr/>
          </p:nvSpPr>
          <p:spPr>
            <a:xfrm>
              <a:off x="3907325" y="3016975"/>
              <a:ext cx="74550" cy="56475"/>
            </a:xfrm>
            <a:custGeom>
              <a:rect b="b" l="l" r="r" t="t"/>
              <a:pathLst>
                <a:path extrusionOk="0" h="2259" w="2982">
                  <a:moveTo>
                    <a:pt x="1" y="0"/>
                  </a:moveTo>
                  <a:lnTo>
                    <a:pt x="1" y="563"/>
                  </a:lnTo>
                  <a:cubicBezTo>
                    <a:pt x="1" y="1500"/>
                    <a:pt x="756" y="2256"/>
                    <a:pt x="1693" y="2259"/>
                  </a:cubicBezTo>
                  <a:lnTo>
                    <a:pt x="2982" y="2259"/>
                  </a:lnTo>
                  <a:cubicBezTo>
                    <a:pt x="2711" y="1527"/>
                    <a:pt x="2515" y="768"/>
                    <a:pt x="24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35" name="Google Shape;5935;p77"/>
            <p:cNvSpPr/>
            <p:nvPr/>
          </p:nvSpPr>
          <p:spPr>
            <a:xfrm>
              <a:off x="3907325" y="2705450"/>
              <a:ext cx="282325" cy="283325"/>
            </a:xfrm>
            <a:custGeom>
              <a:rect b="b" l="l" r="r" t="t"/>
              <a:pathLst>
                <a:path extrusionOk="0" h="11333" w="11293">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36" name="Google Shape;5936;p77"/>
            <p:cNvSpPr/>
            <p:nvPr/>
          </p:nvSpPr>
          <p:spPr>
            <a:xfrm>
              <a:off x="3907325" y="2620775"/>
              <a:ext cx="282325" cy="56475"/>
            </a:xfrm>
            <a:custGeom>
              <a:rect b="b" l="l" r="r" t="t"/>
              <a:pathLst>
                <a:path extrusionOk="0" h="2259" w="11293">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37" name="Google Shape;5937;p77"/>
            <p:cNvSpPr/>
            <p:nvPr/>
          </p:nvSpPr>
          <p:spPr>
            <a:xfrm>
              <a:off x="3992025" y="2762900"/>
              <a:ext cx="310550" cy="339700"/>
            </a:xfrm>
            <a:custGeom>
              <a:rect b="b" l="l" r="r" t="t"/>
              <a:pathLst>
                <a:path extrusionOk="0" h="13588" w="12422">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38" name="Google Shape;5938;p77"/>
          <p:cNvGrpSpPr/>
          <p:nvPr/>
        </p:nvGrpSpPr>
        <p:grpSpPr>
          <a:xfrm>
            <a:off x="7549755" y="2297783"/>
            <a:ext cx="339253" cy="318042"/>
            <a:chOff x="4456875" y="2635825"/>
            <a:chExt cx="481825" cy="451700"/>
          </a:xfrm>
        </p:grpSpPr>
        <p:sp>
          <p:nvSpPr>
            <p:cNvPr id="5939" name="Google Shape;5939;p77"/>
            <p:cNvSpPr/>
            <p:nvPr/>
          </p:nvSpPr>
          <p:spPr>
            <a:xfrm>
              <a:off x="4542475" y="3031050"/>
              <a:ext cx="189725" cy="56475"/>
            </a:xfrm>
            <a:custGeom>
              <a:rect b="b" l="l" r="r" t="t"/>
              <a:pathLst>
                <a:path extrusionOk="0" h="2259" w="7589">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40" name="Google Shape;5940;p77"/>
            <p:cNvSpPr/>
            <p:nvPr/>
          </p:nvSpPr>
          <p:spPr>
            <a:xfrm>
              <a:off x="4456875" y="2946350"/>
              <a:ext cx="256125" cy="56500"/>
            </a:xfrm>
            <a:custGeom>
              <a:rect b="b" l="l" r="r" t="t"/>
              <a:pathLst>
                <a:path extrusionOk="0" h="2260" w="10245">
                  <a:moveTo>
                    <a:pt x="1" y="1"/>
                  </a:moveTo>
                  <a:lnTo>
                    <a:pt x="1" y="567"/>
                  </a:lnTo>
                  <a:cubicBezTo>
                    <a:pt x="1" y="1500"/>
                    <a:pt x="756" y="2259"/>
                    <a:pt x="1693" y="2259"/>
                  </a:cubicBezTo>
                  <a:lnTo>
                    <a:pt x="10245" y="2259"/>
                  </a:lnTo>
                  <a:lnTo>
                    <a:pt x="1024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41" name="Google Shape;5941;p77"/>
            <p:cNvSpPr/>
            <p:nvPr/>
          </p:nvSpPr>
          <p:spPr>
            <a:xfrm>
              <a:off x="4741225" y="2861675"/>
              <a:ext cx="169400" cy="141175"/>
            </a:xfrm>
            <a:custGeom>
              <a:rect b="b" l="l" r="r" t="t"/>
              <a:pathLst>
                <a:path extrusionOk="0" h="5647" w="6776">
                  <a:moveTo>
                    <a:pt x="0" y="0"/>
                  </a:moveTo>
                  <a:lnTo>
                    <a:pt x="0" y="5646"/>
                  </a:lnTo>
                  <a:lnTo>
                    <a:pt x="6775" y="5646"/>
                  </a:lnTo>
                  <a:lnTo>
                    <a:pt x="67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42" name="Google Shape;5942;p77"/>
            <p:cNvSpPr/>
            <p:nvPr/>
          </p:nvSpPr>
          <p:spPr>
            <a:xfrm>
              <a:off x="4741225" y="3031050"/>
              <a:ext cx="169400" cy="42400"/>
            </a:xfrm>
            <a:custGeom>
              <a:rect b="b" l="l" r="r" t="t"/>
              <a:pathLst>
                <a:path extrusionOk="0" h="1696" w="6776">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43" name="Google Shape;5943;p77"/>
            <p:cNvSpPr/>
            <p:nvPr/>
          </p:nvSpPr>
          <p:spPr>
            <a:xfrm>
              <a:off x="4456875" y="2635825"/>
              <a:ext cx="481825" cy="282325"/>
            </a:xfrm>
            <a:custGeom>
              <a:rect b="b" l="l" r="r" t="t"/>
              <a:pathLst>
                <a:path extrusionOk="0" h="11293" w="19273">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44" name="Google Shape;5944;p77"/>
            <p:cNvSpPr/>
            <p:nvPr/>
          </p:nvSpPr>
          <p:spPr>
            <a:xfrm>
              <a:off x="4741225" y="2791125"/>
              <a:ext cx="169400" cy="42325"/>
            </a:xfrm>
            <a:custGeom>
              <a:rect b="b" l="l" r="r" t="t"/>
              <a:pathLst>
                <a:path extrusionOk="0" h="1693" w="6776">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45" name="Google Shape;5945;p77"/>
          <p:cNvGrpSpPr/>
          <p:nvPr/>
        </p:nvGrpSpPr>
        <p:grpSpPr>
          <a:xfrm>
            <a:off x="7974679" y="2297783"/>
            <a:ext cx="339253" cy="318042"/>
            <a:chOff x="5049725" y="2635825"/>
            <a:chExt cx="481825" cy="451700"/>
          </a:xfrm>
        </p:grpSpPr>
        <p:sp>
          <p:nvSpPr>
            <p:cNvPr id="5946" name="Google Shape;5946;p77"/>
            <p:cNvSpPr/>
            <p:nvPr/>
          </p:nvSpPr>
          <p:spPr>
            <a:xfrm>
              <a:off x="5135325" y="3031050"/>
              <a:ext cx="310550" cy="56475"/>
            </a:xfrm>
            <a:custGeom>
              <a:rect b="b" l="l" r="r" t="t"/>
              <a:pathLst>
                <a:path extrusionOk="0" h="2259" w="12422">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47" name="Google Shape;5947;p77"/>
            <p:cNvSpPr/>
            <p:nvPr/>
          </p:nvSpPr>
          <p:spPr>
            <a:xfrm>
              <a:off x="5049725" y="2946350"/>
              <a:ext cx="481825" cy="56500"/>
            </a:xfrm>
            <a:custGeom>
              <a:rect b="b" l="l" r="r" t="t"/>
              <a:pathLst>
                <a:path extrusionOk="0" h="2260" w="19273">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48" name="Google Shape;5948;p77"/>
            <p:cNvSpPr/>
            <p:nvPr/>
          </p:nvSpPr>
          <p:spPr>
            <a:xfrm>
              <a:off x="5049725" y="2635825"/>
              <a:ext cx="481825" cy="282325"/>
            </a:xfrm>
            <a:custGeom>
              <a:rect b="b" l="l" r="r" t="t"/>
              <a:pathLst>
                <a:path extrusionOk="0" h="11293" w="19273">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49" name="Google Shape;5949;p77"/>
          <p:cNvGrpSpPr/>
          <p:nvPr/>
        </p:nvGrpSpPr>
        <p:grpSpPr>
          <a:xfrm>
            <a:off x="2375386" y="3952243"/>
            <a:ext cx="338566" cy="338373"/>
            <a:chOff x="5643000" y="2621375"/>
            <a:chExt cx="480850" cy="480575"/>
          </a:xfrm>
        </p:grpSpPr>
        <p:sp>
          <p:nvSpPr>
            <p:cNvPr id="5950" name="Google Shape;5950;p77"/>
            <p:cNvSpPr/>
            <p:nvPr/>
          </p:nvSpPr>
          <p:spPr>
            <a:xfrm>
              <a:off x="5837150" y="2812950"/>
              <a:ext cx="92625" cy="88125"/>
            </a:xfrm>
            <a:custGeom>
              <a:rect b="b" l="l" r="r" t="t"/>
              <a:pathLst>
                <a:path extrusionOk="0" h="3525" w="3705">
                  <a:moveTo>
                    <a:pt x="1853" y="1"/>
                  </a:moveTo>
                  <a:lnTo>
                    <a:pt x="1" y="1347"/>
                  </a:lnTo>
                  <a:lnTo>
                    <a:pt x="706" y="3524"/>
                  </a:lnTo>
                  <a:lnTo>
                    <a:pt x="2997" y="3524"/>
                  </a:lnTo>
                  <a:lnTo>
                    <a:pt x="3705" y="1347"/>
                  </a:lnTo>
                  <a:lnTo>
                    <a:pt x="18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51" name="Google Shape;5951;p77"/>
            <p:cNvSpPr/>
            <p:nvPr/>
          </p:nvSpPr>
          <p:spPr>
            <a:xfrm>
              <a:off x="5643000" y="2631975"/>
              <a:ext cx="480850" cy="469975"/>
            </a:xfrm>
            <a:custGeom>
              <a:rect b="b" l="l" r="r" t="t"/>
              <a:pathLst>
                <a:path extrusionOk="0" h="18799" w="19234">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52" name="Google Shape;5952;p77"/>
            <p:cNvSpPr/>
            <p:nvPr/>
          </p:nvSpPr>
          <p:spPr>
            <a:xfrm>
              <a:off x="6041550" y="2749725"/>
              <a:ext cx="79750" cy="95025"/>
            </a:xfrm>
            <a:custGeom>
              <a:rect b="b" l="l" r="r" t="t"/>
              <a:pathLst>
                <a:path extrusionOk="0" h="3801" w="3190">
                  <a:moveTo>
                    <a:pt x="2184" y="0"/>
                  </a:moveTo>
                  <a:lnTo>
                    <a:pt x="723" y="196"/>
                  </a:lnTo>
                  <a:lnTo>
                    <a:pt x="0" y="2424"/>
                  </a:lnTo>
                  <a:lnTo>
                    <a:pt x="1895" y="3801"/>
                  </a:lnTo>
                  <a:lnTo>
                    <a:pt x="3189" y="3102"/>
                  </a:lnTo>
                  <a:cubicBezTo>
                    <a:pt x="3036" y="2018"/>
                    <a:pt x="2696" y="967"/>
                    <a:pt x="21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53" name="Google Shape;5953;p77"/>
            <p:cNvSpPr/>
            <p:nvPr/>
          </p:nvSpPr>
          <p:spPr>
            <a:xfrm>
              <a:off x="5963025" y="2996125"/>
              <a:ext cx="92625" cy="81175"/>
            </a:xfrm>
            <a:custGeom>
              <a:rect b="b" l="l" r="r" t="t"/>
              <a:pathLst>
                <a:path extrusionOk="0" h="3247" w="3705">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54" name="Google Shape;5954;p77"/>
            <p:cNvSpPr/>
            <p:nvPr/>
          </p:nvSpPr>
          <p:spPr>
            <a:xfrm>
              <a:off x="5711225" y="2996200"/>
              <a:ext cx="92600" cy="81100"/>
            </a:xfrm>
            <a:custGeom>
              <a:rect b="b" l="l" r="r" t="t"/>
              <a:pathLst>
                <a:path extrusionOk="0" h="3244" w="3704">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55" name="Google Shape;5955;p77"/>
            <p:cNvSpPr/>
            <p:nvPr/>
          </p:nvSpPr>
          <p:spPr>
            <a:xfrm>
              <a:off x="5645575" y="2749725"/>
              <a:ext cx="79825" cy="95100"/>
            </a:xfrm>
            <a:custGeom>
              <a:rect b="b" l="l" r="r" t="t"/>
              <a:pathLst>
                <a:path extrusionOk="0" h="3804" w="3193">
                  <a:moveTo>
                    <a:pt x="1009" y="0"/>
                  </a:moveTo>
                  <a:cubicBezTo>
                    <a:pt x="497" y="967"/>
                    <a:pt x="154" y="2018"/>
                    <a:pt x="0" y="3105"/>
                  </a:cubicBezTo>
                  <a:lnTo>
                    <a:pt x="1295" y="3804"/>
                  </a:lnTo>
                  <a:lnTo>
                    <a:pt x="3192" y="2424"/>
                  </a:lnTo>
                  <a:lnTo>
                    <a:pt x="2467" y="196"/>
                  </a:ln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56" name="Google Shape;5956;p77"/>
            <p:cNvSpPr/>
            <p:nvPr/>
          </p:nvSpPr>
          <p:spPr>
            <a:xfrm>
              <a:off x="5836025" y="2621375"/>
              <a:ext cx="94800" cy="74100"/>
            </a:xfrm>
            <a:custGeom>
              <a:rect b="b" l="l" r="r" t="t"/>
              <a:pathLst>
                <a:path extrusionOk="0" h="2964" w="3792">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57" name="Google Shape;5957;p77"/>
          <p:cNvGrpSpPr/>
          <p:nvPr/>
        </p:nvGrpSpPr>
        <p:grpSpPr>
          <a:xfrm>
            <a:off x="4192782" y="3951803"/>
            <a:ext cx="339359" cy="339253"/>
            <a:chOff x="6235250" y="2620775"/>
            <a:chExt cx="481975" cy="481825"/>
          </a:xfrm>
        </p:grpSpPr>
        <p:sp>
          <p:nvSpPr>
            <p:cNvPr id="5958" name="Google Shape;5958;p77"/>
            <p:cNvSpPr/>
            <p:nvPr/>
          </p:nvSpPr>
          <p:spPr>
            <a:xfrm>
              <a:off x="6405675" y="2620775"/>
              <a:ext cx="28275" cy="56475"/>
            </a:xfrm>
            <a:custGeom>
              <a:rect b="b" l="l" r="r" t="t"/>
              <a:pathLst>
                <a:path extrusionOk="0" h="2259" w="1131">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59" name="Google Shape;5959;p77"/>
            <p:cNvSpPr/>
            <p:nvPr/>
          </p:nvSpPr>
          <p:spPr>
            <a:xfrm>
              <a:off x="6518600" y="2620775"/>
              <a:ext cx="28250" cy="56475"/>
            </a:xfrm>
            <a:custGeom>
              <a:rect b="b" l="l" r="r" t="t"/>
              <a:pathLst>
                <a:path extrusionOk="0" h="2259" w="113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60" name="Google Shape;5960;p77"/>
            <p:cNvSpPr/>
            <p:nvPr/>
          </p:nvSpPr>
          <p:spPr>
            <a:xfrm>
              <a:off x="6603300" y="2649000"/>
              <a:ext cx="28250" cy="56475"/>
            </a:xfrm>
            <a:custGeom>
              <a:rect b="b" l="l" r="r" t="t"/>
              <a:pathLst>
                <a:path extrusionOk="0" h="2259" w="113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61" name="Google Shape;5961;p77"/>
            <p:cNvSpPr/>
            <p:nvPr/>
          </p:nvSpPr>
          <p:spPr>
            <a:xfrm>
              <a:off x="6321000" y="2649000"/>
              <a:ext cx="28250" cy="56475"/>
            </a:xfrm>
            <a:custGeom>
              <a:rect b="b" l="l" r="r" t="t"/>
              <a:pathLst>
                <a:path extrusionOk="0" h="2259" w="113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62" name="Google Shape;5962;p77"/>
            <p:cNvSpPr/>
            <p:nvPr/>
          </p:nvSpPr>
          <p:spPr>
            <a:xfrm>
              <a:off x="6235250" y="2677225"/>
              <a:ext cx="481975" cy="425375"/>
            </a:xfrm>
            <a:custGeom>
              <a:rect b="b" l="l" r="r" t="t"/>
              <a:pathLst>
                <a:path extrusionOk="0" h="17015" w="19279">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963" name="Google Shape;5963;p77"/>
          <p:cNvSpPr/>
          <p:nvPr/>
        </p:nvSpPr>
        <p:spPr>
          <a:xfrm>
            <a:off x="5037584" y="2720693"/>
            <a:ext cx="345027" cy="320295"/>
          </a:xfrm>
          <a:custGeom>
            <a:rect b="b" l="l" r="r" t="t"/>
            <a:pathLst>
              <a:path extrusionOk="0" h="18196" w="19601">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964" name="Google Shape;5964;p77"/>
          <p:cNvGrpSpPr/>
          <p:nvPr/>
        </p:nvGrpSpPr>
        <p:grpSpPr>
          <a:xfrm>
            <a:off x="5472652" y="2711317"/>
            <a:ext cx="341101" cy="339253"/>
            <a:chOff x="1535000" y="3223325"/>
            <a:chExt cx="484450" cy="481825"/>
          </a:xfrm>
        </p:grpSpPr>
        <p:sp>
          <p:nvSpPr>
            <p:cNvPr id="5965" name="Google Shape;5965;p77"/>
            <p:cNvSpPr/>
            <p:nvPr/>
          </p:nvSpPr>
          <p:spPr>
            <a:xfrm>
              <a:off x="1760150" y="3308225"/>
              <a:ext cx="143825" cy="140600"/>
            </a:xfrm>
            <a:custGeom>
              <a:rect b="b" l="l" r="r" t="t"/>
              <a:pathLst>
                <a:path extrusionOk="0" h="5624" w="5753">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66" name="Google Shape;5966;p77"/>
            <p:cNvSpPr/>
            <p:nvPr/>
          </p:nvSpPr>
          <p:spPr>
            <a:xfrm>
              <a:off x="1873075" y="3421150"/>
              <a:ext cx="146375" cy="140600"/>
            </a:xfrm>
            <a:custGeom>
              <a:rect b="b" l="l" r="r" t="t"/>
              <a:pathLst>
                <a:path extrusionOk="0" h="5624" w="5855">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67" name="Google Shape;5967;p77"/>
            <p:cNvSpPr/>
            <p:nvPr/>
          </p:nvSpPr>
          <p:spPr>
            <a:xfrm>
              <a:off x="1535000" y="3223325"/>
              <a:ext cx="406450" cy="481825"/>
            </a:xfrm>
            <a:custGeom>
              <a:rect b="b" l="l" r="r" t="t"/>
              <a:pathLst>
                <a:path extrusionOk="0" h="19273" w="16258">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68" name="Google Shape;5968;p77"/>
          <p:cNvGrpSpPr/>
          <p:nvPr/>
        </p:nvGrpSpPr>
        <p:grpSpPr>
          <a:xfrm>
            <a:off x="5880219" y="2746618"/>
            <a:ext cx="339253" cy="268649"/>
            <a:chOff x="2085525" y="3263750"/>
            <a:chExt cx="481825" cy="381550"/>
          </a:xfrm>
        </p:grpSpPr>
        <p:sp>
          <p:nvSpPr>
            <p:cNvPr id="5969" name="Google Shape;5969;p77"/>
            <p:cNvSpPr/>
            <p:nvPr/>
          </p:nvSpPr>
          <p:spPr>
            <a:xfrm>
              <a:off x="2320325" y="3263750"/>
              <a:ext cx="227825" cy="141025"/>
            </a:xfrm>
            <a:custGeom>
              <a:rect b="b" l="l" r="r" t="t"/>
              <a:pathLst>
                <a:path extrusionOk="0" h="5641" w="9113">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70" name="Google Shape;5970;p77"/>
            <p:cNvSpPr/>
            <p:nvPr/>
          </p:nvSpPr>
          <p:spPr>
            <a:xfrm>
              <a:off x="2085525" y="3355200"/>
              <a:ext cx="481825" cy="290100"/>
            </a:xfrm>
            <a:custGeom>
              <a:rect b="b" l="l" r="r" t="t"/>
              <a:pathLst>
                <a:path extrusionOk="0" h="11604" w="19273">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971" name="Google Shape;5971;p77"/>
          <p:cNvSpPr/>
          <p:nvPr/>
        </p:nvSpPr>
        <p:spPr>
          <a:xfrm>
            <a:off x="6294404" y="2778690"/>
            <a:ext cx="339253" cy="204295"/>
          </a:xfrm>
          <a:custGeom>
            <a:rect b="b" l="l" r="r" t="t"/>
            <a:pathLst>
              <a:path extrusionOk="0" h="11606" w="19273">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972" name="Google Shape;5972;p77"/>
          <p:cNvGrpSpPr/>
          <p:nvPr/>
        </p:nvGrpSpPr>
        <p:grpSpPr>
          <a:xfrm>
            <a:off x="6711982" y="2711308"/>
            <a:ext cx="340204" cy="339271"/>
            <a:chOff x="3270450" y="3213625"/>
            <a:chExt cx="483175" cy="481850"/>
          </a:xfrm>
        </p:grpSpPr>
        <p:sp>
          <p:nvSpPr>
            <p:cNvPr id="5973" name="Google Shape;5973;p77"/>
            <p:cNvSpPr/>
            <p:nvPr/>
          </p:nvSpPr>
          <p:spPr>
            <a:xfrm>
              <a:off x="3392550" y="3335025"/>
              <a:ext cx="239050" cy="239050"/>
            </a:xfrm>
            <a:custGeom>
              <a:rect b="b" l="l" r="r" t="t"/>
              <a:pathLst>
                <a:path extrusionOk="0" h="9562" w="9562">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74" name="Google Shape;5974;p77"/>
            <p:cNvSpPr/>
            <p:nvPr/>
          </p:nvSpPr>
          <p:spPr>
            <a:xfrm>
              <a:off x="3270450" y="3213625"/>
              <a:ext cx="483175" cy="481850"/>
            </a:xfrm>
            <a:custGeom>
              <a:rect b="b" l="l" r="r" t="t"/>
              <a:pathLst>
                <a:path extrusionOk="0" h="19274" w="19327">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75" name="Google Shape;5975;p77"/>
          <p:cNvGrpSpPr/>
          <p:nvPr/>
        </p:nvGrpSpPr>
        <p:grpSpPr>
          <a:xfrm>
            <a:off x="7211250" y="2711317"/>
            <a:ext cx="168931" cy="339253"/>
            <a:chOff x="3984950" y="3213600"/>
            <a:chExt cx="239925" cy="481825"/>
          </a:xfrm>
        </p:grpSpPr>
        <p:sp>
          <p:nvSpPr>
            <p:cNvPr id="5976" name="Google Shape;5976;p77"/>
            <p:cNvSpPr/>
            <p:nvPr/>
          </p:nvSpPr>
          <p:spPr>
            <a:xfrm>
              <a:off x="3984950" y="3213600"/>
              <a:ext cx="239925" cy="481825"/>
            </a:xfrm>
            <a:custGeom>
              <a:rect b="b" l="l" r="r" t="t"/>
              <a:pathLst>
                <a:path extrusionOk="0" h="19273" w="9597">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77" name="Google Shape;5977;p77"/>
            <p:cNvSpPr/>
            <p:nvPr/>
          </p:nvSpPr>
          <p:spPr>
            <a:xfrm>
              <a:off x="4072650" y="3543175"/>
              <a:ext cx="64525" cy="64625"/>
            </a:xfrm>
            <a:custGeom>
              <a:rect b="b" l="l" r="r" t="t"/>
              <a:pathLst>
                <a:path extrusionOk="0" h="2585" w="2581">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978" name="Google Shape;5978;p77"/>
          <p:cNvSpPr/>
          <p:nvPr/>
        </p:nvSpPr>
        <p:spPr>
          <a:xfrm>
            <a:off x="7549578" y="2711214"/>
            <a:ext cx="339306" cy="339253"/>
          </a:xfrm>
          <a:custGeom>
            <a:rect b="b" l="l" r="r" t="t"/>
            <a:pathLst>
              <a:path extrusionOk="0" h="19273" w="19276">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79" name="Google Shape;5979;p77"/>
          <p:cNvSpPr/>
          <p:nvPr/>
        </p:nvSpPr>
        <p:spPr>
          <a:xfrm>
            <a:off x="7974508" y="2731069"/>
            <a:ext cx="339253" cy="299542"/>
          </a:xfrm>
          <a:custGeom>
            <a:rect b="b" l="l" r="r" t="t"/>
            <a:pathLst>
              <a:path extrusionOk="0" h="17017" w="19273">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980" name="Google Shape;5980;p77"/>
          <p:cNvGrpSpPr/>
          <p:nvPr/>
        </p:nvGrpSpPr>
        <p:grpSpPr>
          <a:xfrm>
            <a:off x="1874281" y="3981487"/>
            <a:ext cx="355218" cy="279880"/>
            <a:chOff x="5629975" y="3255775"/>
            <a:chExt cx="504500" cy="397500"/>
          </a:xfrm>
        </p:grpSpPr>
        <p:sp>
          <p:nvSpPr>
            <p:cNvPr id="5981" name="Google Shape;5981;p77"/>
            <p:cNvSpPr/>
            <p:nvPr/>
          </p:nvSpPr>
          <p:spPr>
            <a:xfrm>
              <a:off x="5756375" y="3255775"/>
              <a:ext cx="112950" cy="143425"/>
            </a:xfrm>
            <a:custGeom>
              <a:rect b="b" l="l" r="r" t="t"/>
              <a:pathLst>
                <a:path extrusionOk="0" h="5737" w="4518">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82" name="Google Shape;5982;p77"/>
            <p:cNvSpPr/>
            <p:nvPr/>
          </p:nvSpPr>
          <p:spPr>
            <a:xfrm>
              <a:off x="5629975" y="3374400"/>
              <a:ext cx="140575" cy="136175"/>
            </a:xfrm>
            <a:custGeom>
              <a:rect b="b" l="l" r="r" t="t"/>
              <a:pathLst>
                <a:path extrusionOk="0" h="5447" w="5623">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83" name="Google Shape;5983;p77"/>
            <p:cNvSpPr/>
            <p:nvPr/>
          </p:nvSpPr>
          <p:spPr>
            <a:xfrm>
              <a:off x="5897525" y="3255775"/>
              <a:ext cx="112950" cy="143425"/>
            </a:xfrm>
            <a:custGeom>
              <a:rect b="b" l="l" r="r" t="t"/>
              <a:pathLst>
                <a:path extrusionOk="0" h="5737" w="4518">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84" name="Google Shape;5984;p77"/>
            <p:cNvSpPr/>
            <p:nvPr/>
          </p:nvSpPr>
          <p:spPr>
            <a:xfrm>
              <a:off x="5996075" y="3373900"/>
              <a:ext cx="138400" cy="136200"/>
            </a:xfrm>
            <a:custGeom>
              <a:rect b="b" l="l" r="r" t="t"/>
              <a:pathLst>
                <a:path extrusionOk="0" h="5448" w="5536">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85" name="Google Shape;5985;p77"/>
            <p:cNvSpPr/>
            <p:nvPr/>
          </p:nvSpPr>
          <p:spPr>
            <a:xfrm>
              <a:off x="5728150" y="3427400"/>
              <a:ext cx="310575" cy="225875"/>
            </a:xfrm>
            <a:custGeom>
              <a:rect b="b" l="l" r="r" t="t"/>
              <a:pathLst>
                <a:path extrusionOk="0" h="9035" w="12423">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86" name="Google Shape;5986;p77"/>
          <p:cNvGrpSpPr/>
          <p:nvPr/>
        </p:nvGrpSpPr>
        <p:grpSpPr>
          <a:xfrm>
            <a:off x="3755839" y="3981593"/>
            <a:ext cx="340256" cy="279669"/>
            <a:chOff x="6234950" y="3255925"/>
            <a:chExt cx="483250" cy="397200"/>
          </a:xfrm>
        </p:grpSpPr>
        <p:sp>
          <p:nvSpPr>
            <p:cNvPr id="5987" name="Google Shape;5987;p77"/>
            <p:cNvSpPr/>
            <p:nvPr/>
          </p:nvSpPr>
          <p:spPr>
            <a:xfrm>
              <a:off x="6444675" y="3255925"/>
              <a:ext cx="128300" cy="90200"/>
            </a:xfrm>
            <a:custGeom>
              <a:rect b="b" l="l" r="r" t="t"/>
              <a:pathLst>
                <a:path extrusionOk="0" h="3608" w="5132">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88" name="Google Shape;5988;p77"/>
            <p:cNvSpPr/>
            <p:nvPr/>
          </p:nvSpPr>
          <p:spPr>
            <a:xfrm>
              <a:off x="6444750" y="3563200"/>
              <a:ext cx="128225" cy="89925"/>
            </a:xfrm>
            <a:custGeom>
              <a:rect b="b" l="l" r="r" t="t"/>
              <a:pathLst>
                <a:path extrusionOk="0" h="3597" w="5129">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89" name="Google Shape;5989;p77"/>
            <p:cNvSpPr/>
            <p:nvPr/>
          </p:nvSpPr>
          <p:spPr>
            <a:xfrm>
              <a:off x="6375350" y="3355650"/>
              <a:ext cx="244750" cy="197650"/>
            </a:xfrm>
            <a:custGeom>
              <a:rect b="b" l="l" r="r" t="t"/>
              <a:pathLst>
                <a:path extrusionOk="0" h="7906" w="979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90" name="Google Shape;5990;p77"/>
            <p:cNvSpPr/>
            <p:nvPr/>
          </p:nvSpPr>
          <p:spPr>
            <a:xfrm>
              <a:off x="6587875" y="3385100"/>
              <a:ext cx="130325" cy="140500"/>
            </a:xfrm>
            <a:custGeom>
              <a:rect b="b" l="l" r="r" t="t"/>
              <a:pathLst>
                <a:path extrusionOk="0" h="5620" w="5213">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91" name="Google Shape;5991;p77"/>
            <p:cNvSpPr/>
            <p:nvPr/>
          </p:nvSpPr>
          <p:spPr>
            <a:xfrm>
              <a:off x="6234950" y="3469100"/>
              <a:ext cx="165050" cy="141200"/>
            </a:xfrm>
            <a:custGeom>
              <a:rect b="b" l="l" r="r" t="t"/>
              <a:pathLst>
                <a:path extrusionOk="0" h="5648" w="6602">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92" name="Google Shape;5992;p77"/>
            <p:cNvSpPr/>
            <p:nvPr/>
          </p:nvSpPr>
          <p:spPr>
            <a:xfrm>
              <a:off x="6234950" y="3299725"/>
              <a:ext cx="165050" cy="141175"/>
            </a:xfrm>
            <a:custGeom>
              <a:rect b="b" l="l" r="r" t="t"/>
              <a:pathLst>
                <a:path extrusionOk="0" h="5647" w="6602">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93" name="Google Shape;5993;p77"/>
          <p:cNvGrpSpPr/>
          <p:nvPr/>
        </p:nvGrpSpPr>
        <p:grpSpPr>
          <a:xfrm>
            <a:off x="5051107" y="3125970"/>
            <a:ext cx="318042" cy="339253"/>
            <a:chOff x="914900" y="3806450"/>
            <a:chExt cx="451700" cy="481825"/>
          </a:xfrm>
        </p:grpSpPr>
        <p:sp>
          <p:nvSpPr>
            <p:cNvPr id="5994" name="Google Shape;5994;p77"/>
            <p:cNvSpPr/>
            <p:nvPr/>
          </p:nvSpPr>
          <p:spPr>
            <a:xfrm>
              <a:off x="914900" y="4174425"/>
              <a:ext cx="423400" cy="113850"/>
            </a:xfrm>
            <a:custGeom>
              <a:rect b="b" l="l" r="r" t="t"/>
              <a:pathLst>
                <a:path extrusionOk="0" h="4554" w="16936">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95" name="Google Shape;5995;p77"/>
            <p:cNvSpPr/>
            <p:nvPr/>
          </p:nvSpPr>
          <p:spPr>
            <a:xfrm>
              <a:off x="971350" y="3806450"/>
              <a:ext cx="254100" cy="339775"/>
            </a:xfrm>
            <a:custGeom>
              <a:rect b="b" l="l" r="r" t="t"/>
              <a:pathLst>
                <a:path extrusionOk="0" h="13591" w="10164">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96" name="Google Shape;5996;p77"/>
            <p:cNvSpPr/>
            <p:nvPr/>
          </p:nvSpPr>
          <p:spPr>
            <a:xfrm>
              <a:off x="971350" y="3947600"/>
              <a:ext cx="141175" cy="198625"/>
            </a:xfrm>
            <a:custGeom>
              <a:rect b="b" l="l" r="r" t="t"/>
              <a:pathLst>
                <a:path extrusionOk="0" h="7945" w="5647">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97" name="Google Shape;5997;p77"/>
            <p:cNvSpPr/>
            <p:nvPr/>
          </p:nvSpPr>
          <p:spPr>
            <a:xfrm>
              <a:off x="1253675" y="3806450"/>
              <a:ext cx="112925" cy="90350"/>
            </a:xfrm>
            <a:custGeom>
              <a:rect b="b" l="l" r="r" t="t"/>
              <a:pathLst>
                <a:path extrusionOk="0" h="3614" w="4517">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98" name="Google Shape;5998;p77"/>
            <p:cNvSpPr/>
            <p:nvPr/>
          </p:nvSpPr>
          <p:spPr>
            <a:xfrm>
              <a:off x="1253600" y="3876425"/>
              <a:ext cx="95025" cy="42975"/>
            </a:xfrm>
            <a:custGeom>
              <a:rect b="b" l="l" r="r" t="t"/>
              <a:pathLst>
                <a:path extrusionOk="0" h="1719" w="3801">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99" name="Google Shape;5999;p77"/>
          <p:cNvGrpSpPr/>
          <p:nvPr/>
        </p:nvGrpSpPr>
        <p:grpSpPr>
          <a:xfrm>
            <a:off x="5470028" y="3125785"/>
            <a:ext cx="346347" cy="339623"/>
            <a:chOff x="1490050" y="3805975"/>
            <a:chExt cx="491900" cy="482350"/>
          </a:xfrm>
        </p:grpSpPr>
        <p:sp>
          <p:nvSpPr>
            <p:cNvPr id="6000" name="Google Shape;6000;p77"/>
            <p:cNvSpPr/>
            <p:nvPr/>
          </p:nvSpPr>
          <p:spPr>
            <a:xfrm>
              <a:off x="1541775" y="3877050"/>
              <a:ext cx="302500" cy="277225"/>
            </a:xfrm>
            <a:custGeom>
              <a:rect b="b" l="l" r="r" t="t"/>
              <a:pathLst>
                <a:path extrusionOk="0" h="11089" w="1210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01" name="Google Shape;6001;p77"/>
            <p:cNvSpPr/>
            <p:nvPr/>
          </p:nvSpPr>
          <p:spPr>
            <a:xfrm>
              <a:off x="1824450" y="3805975"/>
              <a:ext cx="157500" cy="150525"/>
            </a:xfrm>
            <a:custGeom>
              <a:rect b="b" l="l" r="r" t="t"/>
              <a:pathLst>
                <a:path extrusionOk="0" h="6021" w="630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02" name="Google Shape;6002;p77"/>
            <p:cNvSpPr/>
            <p:nvPr/>
          </p:nvSpPr>
          <p:spPr>
            <a:xfrm>
              <a:off x="1626675" y="3936600"/>
              <a:ext cx="277225" cy="302600"/>
            </a:xfrm>
            <a:custGeom>
              <a:rect b="b" l="l" r="r" t="t"/>
              <a:pathLst>
                <a:path extrusionOk="0" h="12104" w="11089">
                  <a:moveTo>
                    <a:pt x="9501" y="1"/>
                  </a:moveTo>
                  <a:lnTo>
                    <a:pt x="1" y="9501"/>
                  </a:lnTo>
                  <a:cubicBezTo>
                    <a:pt x="537" y="10254"/>
                    <a:pt x="745" y="11194"/>
                    <a:pt x="576" y="12103"/>
                  </a:cubicBezTo>
                  <a:lnTo>
                    <a:pt x="11088" y="1591"/>
                  </a:lnTo>
                  <a:lnTo>
                    <a:pt x="950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03" name="Google Shape;6003;p77"/>
            <p:cNvSpPr/>
            <p:nvPr/>
          </p:nvSpPr>
          <p:spPr>
            <a:xfrm>
              <a:off x="1490050" y="4166500"/>
              <a:ext cx="129950" cy="121825"/>
            </a:xfrm>
            <a:custGeom>
              <a:rect b="b" l="l" r="r" t="t"/>
              <a:pathLst>
                <a:path extrusionOk="0" h="4873" w="5198">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04" name="Google Shape;6004;p77"/>
          <p:cNvGrpSpPr/>
          <p:nvPr/>
        </p:nvGrpSpPr>
        <p:grpSpPr>
          <a:xfrm>
            <a:off x="5893896" y="3125970"/>
            <a:ext cx="311899" cy="339253"/>
            <a:chOff x="2104275" y="3806450"/>
            <a:chExt cx="442975" cy="481825"/>
          </a:xfrm>
        </p:grpSpPr>
        <p:sp>
          <p:nvSpPr>
            <p:cNvPr id="6005" name="Google Shape;6005;p77"/>
            <p:cNvSpPr/>
            <p:nvPr/>
          </p:nvSpPr>
          <p:spPr>
            <a:xfrm>
              <a:off x="2104275" y="3806450"/>
              <a:ext cx="442975" cy="481825"/>
            </a:xfrm>
            <a:custGeom>
              <a:rect b="b" l="l" r="r" t="t"/>
              <a:pathLst>
                <a:path extrusionOk="0" h="19273" w="17719">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06" name="Google Shape;6006;p77"/>
            <p:cNvSpPr/>
            <p:nvPr/>
          </p:nvSpPr>
          <p:spPr>
            <a:xfrm>
              <a:off x="2284200" y="4005050"/>
              <a:ext cx="84700" cy="84700"/>
            </a:xfrm>
            <a:custGeom>
              <a:rect b="b" l="l" r="r" t="t"/>
              <a:pathLst>
                <a:path extrusionOk="0" h="3388" w="3388">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07" name="Google Shape;6007;p77"/>
          <p:cNvGrpSpPr/>
          <p:nvPr/>
        </p:nvGrpSpPr>
        <p:grpSpPr>
          <a:xfrm>
            <a:off x="6317413" y="3125970"/>
            <a:ext cx="293416" cy="339253"/>
            <a:chOff x="2710875" y="3806450"/>
            <a:chExt cx="416725" cy="481825"/>
          </a:xfrm>
        </p:grpSpPr>
        <p:sp>
          <p:nvSpPr>
            <p:cNvPr id="6008" name="Google Shape;6008;p77"/>
            <p:cNvSpPr/>
            <p:nvPr/>
          </p:nvSpPr>
          <p:spPr>
            <a:xfrm>
              <a:off x="2710875" y="4144450"/>
              <a:ext cx="416725" cy="143825"/>
            </a:xfrm>
            <a:custGeom>
              <a:rect b="b" l="l" r="r" t="t"/>
              <a:pathLst>
                <a:path extrusionOk="0" h="5753" w="16669">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09" name="Google Shape;6009;p77"/>
            <p:cNvSpPr/>
            <p:nvPr/>
          </p:nvSpPr>
          <p:spPr>
            <a:xfrm>
              <a:off x="2784800" y="3806450"/>
              <a:ext cx="268850" cy="309800"/>
            </a:xfrm>
            <a:custGeom>
              <a:rect b="b" l="l" r="r" t="t"/>
              <a:pathLst>
                <a:path extrusionOk="0" h="12392" w="10754">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10" name="Google Shape;6010;p77"/>
          <p:cNvGrpSpPr/>
          <p:nvPr/>
        </p:nvGrpSpPr>
        <p:grpSpPr>
          <a:xfrm>
            <a:off x="6712457" y="3166412"/>
            <a:ext cx="339253" cy="258369"/>
            <a:chOff x="3271200" y="3863875"/>
            <a:chExt cx="481825" cy="366950"/>
          </a:xfrm>
        </p:grpSpPr>
        <p:sp>
          <p:nvSpPr>
            <p:cNvPr id="6011" name="Google Shape;6011;p77"/>
            <p:cNvSpPr/>
            <p:nvPr/>
          </p:nvSpPr>
          <p:spPr>
            <a:xfrm>
              <a:off x="3271200" y="3920350"/>
              <a:ext cx="283225" cy="310475"/>
            </a:xfrm>
            <a:custGeom>
              <a:rect b="b" l="l" r="r" t="t"/>
              <a:pathLst>
                <a:path extrusionOk="0" h="12419" w="11329">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12" name="Google Shape;6012;p77"/>
            <p:cNvSpPr/>
            <p:nvPr/>
          </p:nvSpPr>
          <p:spPr>
            <a:xfrm>
              <a:off x="3526175" y="3863875"/>
              <a:ext cx="226850" cy="310575"/>
            </a:xfrm>
            <a:custGeom>
              <a:rect b="b" l="l" r="r" t="t"/>
              <a:pathLst>
                <a:path extrusionOk="0" h="12423" w="9074">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13" name="Google Shape;6013;p77"/>
          <p:cNvGrpSpPr/>
          <p:nvPr/>
        </p:nvGrpSpPr>
        <p:grpSpPr>
          <a:xfrm>
            <a:off x="7147952" y="3126199"/>
            <a:ext cx="295528" cy="338795"/>
            <a:chOff x="3895050" y="3806775"/>
            <a:chExt cx="419725" cy="481175"/>
          </a:xfrm>
        </p:grpSpPr>
        <p:sp>
          <p:nvSpPr>
            <p:cNvPr id="6014" name="Google Shape;6014;p77"/>
            <p:cNvSpPr/>
            <p:nvPr/>
          </p:nvSpPr>
          <p:spPr>
            <a:xfrm>
              <a:off x="3895050" y="3942650"/>
              <a:ext cx="419725" cy="345300"/>
            </a:xfrm>
            <a:custGeom>
              <a:rect b="b" l="l" r="r" t="t"/>
              <a:pathLst>
                <a:path extrusionOk="0" h="13812" w="16789">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15" name="Google Shape;6015;p77"/>
            <p:cNvSpPr/>
            <p:nvPr/>
          </p:nvSpPr>
          <p:spPr>
            <a:xfrm>
              <a:off x="4016325" y="3806775"/>
              <a:ext cx="199225" cy="142475"/>
            </a:xfrm>
            <a:custGeom>
              <a:rect b="b" l="l" r="r" t="t"/>
              <a:pathLst>
                <a:path extrusionOk="0" h="5699" w="7969">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16" name="Google Shape;6016;p77"/>
          <p:cNvGrpSpPr/>
          <p:nvPr/>
        </p:nvGrpSpPr>
        <p:grpSpPr>
          <a:xfrm>
            <a:off x="7551234" y="3125979"/>
            <a:ext cx="336296" cy="339235"/>
            <a:chOff x="4464775" y="3806475"/>
            <a:chExt cx="477625" cy="481800"/>
          </a:xfrm>
        </p:grpSpPr>
        <p:sp>
          <p:nvSpPr>
            <p:cNvPr id="6017" name="Google Shape;6017;p77"/>
            <p:cNvSpPr/>
            <p:nvPr/>
          </p:nvSpPr>
          <p:spPr>
            <a:xfrm>
              <a:off x="4726375" y="3806475"/>
              <a:ext cx="56500" cy="141125"/>
            </a:xfrm>
            <a:custGeom>
              <a:rect b="b" l="l" r="r" t="t"/>
              <a:pathLst>
                <a:path extrusionOk="0" h="5645" w="226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18" name="Google Shape;6018;p77"/>
            <p:cNvSpPr/>
            <p:nvPr/>
          </p:nvSpPr>
          <p:spPr>
            <a:xfrm>
              <a:off x="4641700" y="3806475"/>
              <a:ext cx="56475" cy="141125"/>
            </a:xfrm>
            <a:custGeom>
              <a:rect b="b" l="l" r="r" t="t"/>
              <a:pathLst>
                <a:path extrusionOk="0" h="5645" w="2259">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19" name="Google Shape;6019;p77"/>
            <p:cNvSpPr/>
            <p:nvPr/>
          </p:nvSpPr>
          <p:spPr>
            <a:xfrm>
              <a:off x="4557000" y="3806475"/>
              <a:ext cx="56500" cy="141125"/>
            </a:xfrm>
            <a:custGeom>
              <a:rect b="b" l="l" r="r" t="t"/>
              <a:pathLst>
                <a:path extrusionOk="0" h="5645" w="226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20" name="Google Shape;6020;p77"/>
            <p:cNvSpPr/>
            <p:nvPr/>
          </p:nvSpPr>
          <p:spPr>
            <a:xfrm>
              <a:off x="4464775" y="4230875"/>
              <a:ext cx="395250" cy="57400"/>
            </a:xfrm>
            <a:custGeom>
              <a:rect b="b" l="l" r="r" t="t"/>
              <a:pathLst>
                <a:path extrusionOk="0" h="2296" w="1581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21" name="Google Shape;6021;p77"/>
            <p:cNvSpPr/>
            <p:nvPr/>
          </p:nvSpPr>
          <p:spPr>
            <a:xfrm>
              <a:off x="4840675" y="4007300"/>
              <a:ext cx="101725" cy="166025"/>
            </a:xfrm>
            <a:custGeom>
              <a:rect b="b" l="l" r="r" t="t"/>
              <a:pathLst>
                <a:path extrusionOk="0" h="6641" w="4069">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22" name="Google Shape;6022;p77"/>
            <p:cNvSpPr/>
            <p:nvPr/>
          </p:nvSpPr>
          <p:spPr>
            <a:xfrm>
              <a:off x="4464775" y="3976800"/>
              <a:ext cx="395250" cy="225875"/>
            </a:xfrm>
            <a:custGeom>
              <a:rect b="b" l="l" r="r" t="t"/>
              <a:pathLst>
                <a:path extrusionOk="0" h="9035" w="1581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23" name="Google Shape;6023;p77"/>
          <p:cNvGrpSpPr/>
          <p:nvPr/>
        </p:nvGrpSpPr>
        <p:grpSpPr>
          <a:xfrm>
            <a:off x="7974679" y="3125970"/>
            <a:ext cx="339253" cy="339253"/>
            <a:chOff x="5049725" y="3806450"/>
            <a:chExt cx="481825" cy="481825"/>
          </a:xfrm>
        </p:grpSpPr>
        <p:sp>
          <p:nvSpPr>
            <p:cNvPr id="6024" name="Google Shape;6024;p77"/>
            <p:cNvSpPr/>
            <p:nvPr/>
          </p:nvSpPr>
          <p:spPr>
            <a:xfrm>
              <a:off x="536115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25" name="Google Shape;6025;p77"/>
            <p:cNvSpPr/>
            <p:nvPr/>
          </p:nvSpPr>
          <p:spPr>
            <a:xfrm>
              <a:off x="519177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26" name="Google Shape;6026;p77"/>
            <p:cNvSpPr/>
            <p:nvPr/>
          </p:nvSpPr>
          <p:spPr>
            <a:xfrm>
              <a:off x="504972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27" name="Google Shape;6027;p77"/>
          <p:cNvGrpSpPr/>
          <p:nvPr/>
        </p:nvGrpSpPr>
        <p:grpSpPr>
          <a:xfrm>
            <a:off x="1461983" y="3951798"/>
            <a:ext cx="339253" cy="339253"/>
            <a:chOff x="5651375" y="3806450"/>
            <a:chExt cx="481825" cy="481825"/>
          </a:xfrm>
        </p:grpSpPr>
        <p:sp>
          <p:nvSpPr>
            <p:cNvPr id="6028" name="Google Shape;6028;p77"/>
            <p:cNvSpPr/>
            <p:nvPr/>
          </p:nvSpPr>
          <p:spPr>
            <a:xfrm>
              <a:off x="579342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29" name="Google Shape;6029;p77"/>
            <p:cNvSpPr/>
            <p:nvPr/>
          </p:nvSpPr>
          <p:spPr>
            <a:xfrm>
              <a:off x="5794475" y="4089725"/>
              <a:ext cx="195600" cy="84725"/>
            </a:xfrm>
            <a:custGeom>
              <a:rect b="b" l="l" r="r" t="t"/>
              <a:pathLst>
                <a:path extrusionOk="0" h="3389" w="7824">
                  <a:moveTo>
                    <a:pt x="1" y="1"/>
                  </a:moveTo>
                  <a:cubicBezTo>
                    <a:pt x="284" y="1943"/>
                    <a:pt x="1949" y="3385"/>
                    <a:pt x="3912" y="3388"/>
                  </a:cubicBezTo>
                  <a:cubicBezTo>
                    <a:pt x="5875" y="3385"/>
                    <a:pt x="7541" y="1943"/>
                    <a:pt x="78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30" name="Google Shape;6030;p77"/>
            <p:cNvSpPr/>
            <p:nvPr/>
          </p:nvSpPr>
          <p:spPr>
            <a:xfrm>
              <a:off x="565137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31" name="Google Shape;6031;p77"/>
            <p:cNvSpPr/>
            <p:nvPr/>
          </p:nvSpPr>
          <p:spPr>
            <a:xfrm>
              <a:off x="596280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32" name="Google Shape;6032;p77"/>
          <p:cNvGrpSpPr/>
          <p:nvPr/>
        </p:nvGrpSpPr>
        <p:grpSpPr>
          <a:xfrm>
            <a:off x="3360663" y="3953787"/>
            <a:ext cx="298503" cy="335275"/>
            <a:chOff x="6264300" y="3809300"/>
            <a:chExt cx="423950" cy="476175"/>
          </a:xfrm>
        </p:grpSpPr>
        <p:sp>
          <p:nvSpPr>
            <p:cNvPr id="6033" name="Google Shape;6033;p77"/>
            <p:cNvSpPr/>
            <p:nvPr/>
          </p:nvSpPr>
          <p:spPr>
            <a:xfrm>
              <a:off x="6346200" y="4002825"/>
              <a:ext cx="66950" cy="63225"/>
            </a:xfrm>
            <a:custGeom>
              <a:rect b="b" l="l" r="r" t="t"/>
              <a:pathLst>
                <a:path extrusionOk="0" h="2529" w="2678">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34" name="Google Shape;6034;p77"/>
            <p:cNvSpPr/>
            <p:nvPr/>
          </p:nvSpPr>
          <p:spPr>
            <a:xfrm>
              <a:off x="6539375" y="4002825"/>
              <a:ext cx="66950" cy="63200"/>
            </a:xfrm>
            <a:custGeom>
              <a:rect b="b" l="l" r="r" t="t"/>
              <a:pathLst>
                <a:path extrusionOk="0" h="2528" w="2678">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35" name="Google Shape;6035;p77"/>
            <p:cNvSpPr/>
            <p:nvPr/>
          </p:nvSpPr>
          <p:spPr>
            <a:xfrm>
              <a:off x="6264300" y="3809300"/>
              <a:ext cx="423950" cy="476175"/>
            </a:xfrm>
            <a:custGeom>
              <a:rect b="b" l="l" r="r" t="t"/>
              <a:pathLst>
                <a:path extrusionOk="0" h="19047" w="16958">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36" name="Google Shape;6036;p77"/>
          <p:cNvGrpSpPr/>
          <p:nvPr/>
        </p:nvGrpSpPr>
        <p:grpSpPr>
          <a:xfrm>
            <a:off x="5039841" y="3538881"/>
            <a:ext cx="340573" cy="339271"/>
            <a:chOff x="898875" y="4399275"/>
            <a:chExt cx="483700" cy="481850"/>
          </a:xfrm>
        </p:grpSpPr>
        <p:sp>
          <p:nvSpPr>
            <p:cNvPr id="6037" name="Google Shape;6037;p77"/>
            <p:cNvSpPr/>
            <p:nvPr/>
          </p:nvSpPr>
          <p:spPr>
            <a:xfrm>
              <a:off x="992750" y="4642900"/>
              <a:ext cx="145300" cy="144100"/>
            </a:xfrm>
            <a:custGeom>
              <a:rect b="b" l="l" r="r" t="t"/>
              <a:pathLst>
                <a:path extrusionOk="0" h="5764" w="5812">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38" name="Google Shape;6038;p77"/>
            <p:cNvSpPr/>
            <p:nvPr/>
          </p:nvSpPr>
          <p:spPr>
            <a:xfrm>
              <a:off x="1138025" y="4763350"/>
              <a:ext cx="25" cy="25"/>
            </a:xfrm>
            <a:custGeom>
              <a:rect b="b" l="l" r="r" t="t"/>
              <a:pathLst>
                <a:path extrusionOk="0" h="1" w="1">
                  <a:moveTo>
                    <a:pt x="1" y="0"/>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39" name="Google Shape;6039;p77"/>
            <p:cNvSpPr/>
            <p:nvPr/>
          </p:nvSpPr>
          <p:spPr>
            <a:xfrm>
              <a:off x="1269550" y="4399275"/>
              <a:ext cx="113025" cy="112125"/>
            </a:xfrm>
            <a:custGeom>
              <a:rect b="b" l="l" r="r" t="t"/>
              <a:pathLst>
                <a:path extrusionOk="0" h="4485" w="4521">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40" name="Google Shape;6040;p77"/>
            <p:cNvSpPr/>
            <p:nvPr/>
          </p:nvSpPr>
          <p:spPr>
            <a:xfrm>
              <a:off x="1161975" y="4531175"/>
              <a:ext cx="91400" cy="84350"/>
            </a:xfrm>
            <a:custGeom>
              <a:rect b="b" l="l" r="r" t="t"/>
              <a:pathLst>
                <a:path extrusionOk="0" h="3374" w="3656">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41" name="Google Shape;6041;p77"/>
            <p:cNvSpPr/>
            <p:nvPr/>
          </p:nvSpPr>
          <p:spPr>
            <a:xfrm>
              <a:off x="1031050" y="4411100"/>
              <a:ext cx="338650" cy="338725"/>
            </a:xfrm>
            <a:custGeom>
              <a:rect b="b" l="l" r="r" t="t"/>
              <a:pathLst>
                <a:path extrusionOk="0" h="13549" w="13546">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42" name="Google Shape;6042;p77"/>
            <p:cNvSpPr/>
            <p:nvPr/>
          </p:nvSpPr>
          <p:spPr>
            <a:xfrm>
              <a:off x="1130500" y="4740450"/>
              <a:ext cx="108950" cy="111250"/>
            </a:xfrm>
            <a:custGeom>
              <a:rect b="b" l="l" r="r" t="t"/>
              <a:pathLst>
                <a:path extrusionOk="0" h="4450" w="4358">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43" name="Google Shape;6043;p77"/>
            <p:cNvSpPr/>
            <p:nvPr/>
          </p:nvSpPr>
          <p:spPr>
            <a:xfrm>
              <a:off x="927325" y="4539825"/>
              <a:ext cx="114150" cy="109800"/>
            </a:xfrm>
            <a:custGeom>
              <a:rect b="b" l="l" r="r" t="t"/>
              <a:pathLst>
                <a:path extrusionOk="0" h="4392" w="4566">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44" name="Google Shape;6044;p77"/>
            <p:cNvSpPr/>
            <p:nvPr/>
          </p:nvSpPr>
          <p:spPr>
            <a:xfrm>
              <a:off x="898875" y="4711550"/>
              <a:ext cx="170825" cy="169575"/>
            </a:xfrm>
            <a:custGeom>
              <a:rect b="b" l="l" r="r" t="t"/>
              <a:pathLst>
                <a:path extrusionOk="0" h="6783" w="6833">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45" name="Google Shape;6045;p77"/>
          <p:cNvGrpSpPr/>
          <p:nvPr/>
        </p:nvGrpSpPr>
        <p:grpSpPr>
          <a:xfrm>
            <a:off x="5473575" y="3554133"/>
            <a:ext cx="339253" cy="308765"/>
            <a:chOff x="1492675" y="4420975"/>
            <a:chExt cx="481825" cy="438525"/>
          </a:xfrm>
        </p:grpSpPr>
        <p:sp>
          <p:nvSpPr>
            <p:cNvPr id="6046" name="Google Shape;6046;p77"/>
            <p:cNvSpPr/>
            <p:nvPr/>
          </p:nvSpPr>
          <p:spPr>
            <a:xfrm>
              <a:off x="1841375" y="4649825"/>
              <a:ext cx="43325" cy="43300"/>
            </a:xfrm>
            <a:custGeom>
              <a:rect b="b" l="l" r="r" t="t"/>
              <a:pathLst>
                <a:path extrusionOk="0" h="1732" w="1733">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47" name="Google Shape;6047;p77"/>
            <p:cNvSpPr/>
            <p:nvPr/>
          </p:nvSpPr>
          <p:spPr>
            <a:xfrm>
              <a:off x="1582425" y="4649825"/>
              <a:ext cx="43300" cy="43300"/>
            </a:xfrm>
            <a:custGeom>
              <a:rect b="b" l="l" r="r" t="t"/>
              <a:pathLst>
                <a:path extrusionOk="0" h="1732" w="1732">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48" name="Google Shape;6048;p77"/>
            <p:cNvSpPr/>
            <p:nvPr/>
          </p:nvSpPr>
          <p:spPr>
            <a:xfrm>
              <a:off x="1492675" y="4420975"/>
              <a:ext cx="481825" cy="356475"/>
            </a:xfrm>
            <a:custGeom>
              <a:rect b="b" l="l" r="r" t="t"/>
              <a:pathLst>
                <a:path extrusionOk="0" h="14259" w="19273">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49" name="Google Shape;6049;p77"/>
            <p:cNvSpPr/>
            <p:nvPr/>
          </p:nvSpPr>
          <p:spPr>
            <a:xfrm>
              <a:off x="154687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50" name="Google Shape;6050;p77"/>
            <p:cNvSpPr/>
            <p:nvPr/>
          </p:nvSpPr>
          <p:spPr>
            <a:xfrm>
              <a:off x="180132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51" name="Google Shape;6051;p77"/>
          <p:cNvGrpSpPr/>
          <p:nvPr/>
        </p:nvGrpSpPr>
        <p:grpSpPr>
          <a:xfrm>
            <a:off x="5878556" y="3539558"/>
            <a:ext cx="342580" cy="337915"/>
            <a:chOff x="2084100" y="4400250"/>
            <a:chExt cx="486550" cy="479925"/>
          </a:xfrm>
        </p:grpSpPr>
        <p:sp>
          <p:nvSpPr>
            <p:cNvPr id="6052" name="Google Shape;6052;p77"/>
            <p:cNvSpPr/>
            <p:nvPr/>
          </p:nvSpPr>
          <p:spPr>
            <a:xfrm>
              <a:off x="2084100" y="4652250"/>
              <a:ext cx="105325" cy="90050"/>
            </a:xfrm>
            <a:custGeom>
              <a:rect b="b" l="l" r="r" t="t"/>
              <a:pathLst>
                <a:path extrusionOk="0" h="3602" w="4213">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53" name="Google Shape;6053;p77"/>
            <p:cNvSpPr/>
            <p:nvPr/>
          </p:nvSpPr>
          <p:spPr>
            <a:xfrm>
              <a:off x="2372575" y="4644175"/>
              <a:ext cx="175875" cy="226275"/>
            </a:xfrm>
            <a:custGeom>
              <a:rect b="b" l="l" r="r" t="t"/>
              <a:pathLst>
                <a:path extrusionOk="0" h="9051" w="7035">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54" name="Google Shape;6054;p77"/>
            <p:cNvSpPr/>
            <p:nvPr/>
          </p:nvSpPr>
          <p:spPr>
            <a:xfrm>
              <a:off x="2093950" y="4419400"/>
              <a:ext cx="228500" cy="174750"/>
            </a:xfrm>
            <a:custGeom>
              <a:rect b="b" l="l" r="r" t="t"/>
              <a:pathLst>
                <a:path extrusionOk="0" h="6990" w="914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55" name="Google Shape;6055;p77"/>
            <p:cNvSpPr/>
            <p:nvPr/>
          </p:nvSpPr>
          <p:spPr>
            <a:xfrm>
              <a:off x="2224425" y="4777500"/>
              <a:ext cx="90425" cy="102675"/>
            </a:xfrm>
            <a:custGeom>
              <a:rect b="b" l="l" r="r" t="t"/>
              <a:pathLst>
                <a:path extrusionOk="0" h="4107" w="3617">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56" name="Google Shape;6056;p77"/>
            <p:cNvSpPr/>
            <p:nvPr/>
          </p:nvSpPr>
          <p:spPr>
            <a:xfrm>
              <a:off x="2454100" y="4400250"/>
              <a:ext cx="116550" cy="107300"/>
            </a:xfrm>
            <a:custGeom>
              <a:rect b="b" l="l" r="r" t="t"/>
              <a:pathLst>
                <a:path extrusionOk="0" h="4292" w="4662">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57" name="Google Shape;6057;p77"/>
            <p:cNvSpPr/>
            <p:nvPr/>
          </p:nvSpPr>
          <p:spPr>
            <a:xfrm>
              <a:off x="2152975" y="4431500"/>
              <a:ext cx="381925" cy="377725"/>
            </a:xfrm>
            <a:custGeom>
              <a:rect b="b" l="l" r="r" t="t"/>
              <a:pathLst>
                <a:path extrusionOk="0" h="15109" w="15277">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58" name="Google Shape;6058;p77"/>
          <p:cNvGrpSpPr/>
          <p:nvPr/>
        </p:nvGrpSpPr>
        <p:grpSpPr>
          <a:xfrm>
            <a:off x="6315036" y="3538907"/>
            <a:ext cx="298169" cy="339218"/>
            <a:chOff x="2707950" y="4399325"/>
            <a:chExt cx="423475" cy="481775"/>
          </a:xfrm>
        </p:grpSpPr>
        <p:sp>
          <p:nvSpPr>
            <p:cNvPr id="6059" name="Google Shape;6059;p77"/>
            <p:cNvSpPr/>
            <p:nvPr/>
          </p:nvSpPr>
          <p:spPr>
            <a:xfrm>
              <a:off x="2905550" y="4515000"/>
              <a:ext cx="28275" cy="366100"/>
            </a:xfrm>
            <a:custGeom>
              <a:rect b="b" l="l" r="r" t="t"/>
              <a:pathLst>
                <a:path extrusionOk="0" h="14644" w="1131">
                  <a:moveTo>
                    <a:pt x="1" y="0"/>
                  </a:moveTo>
                  <a:lnTo>
                    <a:pt x="1" y="14644"/>
                  </a:lnTo>
                  <a:lnTo>
                    <a:pt x="1130" y="14644"/>
                  </a:lnTo>
                  <a:lnTo>
                    <a:pt x="11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60" name="Google Shape;6060;p77"/>
            <p:cNvSpPr/>
            <p:nvPr/>
          </p:nvSpPr>
          <p:spPr>
            <a:xfrm>
              <a:off x="2962025" y="4710725"/>
              <a:ext cx="141175" cy="29225"/>
            </a:xfrm>
            <a:custGeom>
              <a:rect b="b" l="l" r="r" t="t"/>
              <a:pathLst>
                <a:path extrusionOk="0" h="1169" w="5647">
                  <a:moveTo>
                    <a:pt x="0" y="0"/>
                  </a:moveTo>
                  <a:lnTo>
                    <a:pt x="0" y="1169"/>
                  </a:lnTo>
                  <a:lnTo>
                    <a:pt x="5646" y="1169"/>
                  </a:lnTo>
                  <a:lnTo>
                    <a:pt x="56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61" name="Google Shape;6061;p77"/>
            <p:cNvSpPr/>
            <p:nvPr/>
          </p:nvSpPr>
          <p:spPr>
            <a:xfrm>
              <a:off x="2962025" y="4768175"/>
              <a:ext cx="141175" cy="112925"/>
            </a:xfrm>
            <a:custGeom>
              <a:rect b="b" l="l" r="r" t="t"/>
              <a:pathLst>
                <a:path extrusionOk="0" h="4517" w="5647">
                  <a:moveTo>
                    <a:pt x="0" y="0"/>
                  </a:moveTo>
                  <a:lnTo>
                    <a:pt x="0" y="4517"/>
                  </a:lnTo>
                  <a:lnTo>
                    <a:pt x="3951" y="4517"/>
                  </a:lnTo>
                  <a:cubicBezTo>
                    <a:pt x="4888" y="4517"/>
                    <a:pt x="5646" y="3758"/>
                    <a:pt x="5646" y="2825"/>
                  </a:cubicBezTo>
                  <a:lnTo>
                    <a:pt x="56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62" name="Google Shape;6062;p77"/>
            <p:cNvSpPr/>
            <p:nvPr/>
          </p:nvSpPr>
          <p:spPr>
            <a:xfrm>
              <a:off x="2736175" y="4710725"/>
              <a:ext cx="141175" cy="29225"/>
            </a:xfrm>
            <a:custGeom>
              <a:rect b="b" l="l" r="r" t="t"/>
              <a:pathLst>
                <a:path extrusionOk="0" h="1169" w="5647">
                  <a:moveTo>
                    <a:pt x="1" y="0"/>
                  </a:moveTo>
                  <a:lnTo>
                    <a:pt x="1" y="1169"/>
                  </a:lnTo>
                  <a:lnTo>
                    <a:pt x="5647" y="1169"/>
                  </a:lnTo>
                  <a:lnTo>
                    <a:pt x="56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63" name="Google Shape;6063;p77"/>
            <p:cNvSpPr/>
            <p:nvPr/>
          </p:nvSpPr>
          <p:spPr>
            <a:xfrm>
              <a:off x="2736175" y="4768175"/>
              <a:ext cx="141175" cy="112925"/>
            </a:xfrm>
            <a:custGeom>
              <a:rect b="b" l="l" r="r" t="t"/>
              <a:pathLst>
                <a:path extrusionOk="0" h="4517" w="5647">
                  <a:moveTo>
                    <a:pt x="1" y="0"/>
                  </a:moveTo>
                  <a:lnTo>
                    <a:pt x="1" y="2825"/>
                  </a:lnTo>
                  <a:cubicBezTo>
                    <a:pt x="1" y="3758"/>
                    <a:pt x="759" y="4517"/>
                    <a:pt x="1693" y="4517"/>
                  </a:cubicBezTo>
                  <a:lnTo>
                    <a:pt x="5647" y="4517"/>
                  </a:lnTo>
                  <a:lnTo>
                    <a:pt x="56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64" name="Google Shape;6064;p77"/>
            <p:cNvSpPr/>
            <p:nvPr/>
          </p:nvSpPr>
          <p:spPr>
            <a:xfrm>
              <a:off x="2707950" y="4515075"/>
              <a:ext cx="169400" cy="82825"/>
            </a:xfrm>
            <a:custGeom>
              <a:rect b="b" l="l" r="r" t="t"/>
              <a:pathLst>
                <a:path extrusionOk="0" h="3313" w="6776">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65" name="Google Shape;6065;p77"/>
            <p:cNvSpPr/>
            <p:nvPr/>
          </p:nvSpPr>
          <p:spPr>
            <a:xfrm>
              <a:off x="2736175" y="4626025"/>
              <a:ext cx="141175" cy="56500"/>
            </a:xfrm>
            <a:custGeom>
              <a:rect b="b" l="l" r="r" t="t"/>
              <a:pathLst>
                <a:path extrusionOk="0" h="2260" w="5647">
                  <a:moveTo>
                    <a:pt x="1" y="1"/>
                  </a:moveTo>
                  <a:lnTo>
                    <a:pt x="1" y="2259"/>
                  </a:lnTo>
                  <a:lnTo>
                    <a:pt x="5647" y="2259"/>
                  </a:lnTo>
                  <a:lnTo>
                    <a:pt x="5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66" name="Google Shape;6066;p77"/>
            <p:cNvSpPr/>
            <p:nvPr/>
          </p:nvSpPr>
          <p:spPr>
            <a:xfrm>
              <a:off x="2850525" y="4430375"/>
              <a:ext cx="138325" cy="56500"/>
            </a:xfrm>
            <a:custGeom>
              <a:rect b="b" l="l" r="r" t="t"/>
              <a:pathLst>
                <a:path extrusionOk="0" h="2260" w="5533">
                  <a:moveTo>
                    <a:pt x="2765" y="1"/>
                  </a:moveTo>
                  <a:cubicBezTo>
                    <a:pt x="1500" y="1"/>
                    <a:pt x="275" y="916"/>
                    <a:pt x="1" y="2259"/>
                  </a:cubicBezTo>
                  <a:lnTo>
                    <a:pt x="5532" y="2259"/>
                  </a:lnTo>
                  <a:cubicBezTo>
                    <a:pt x="5258" y="910"/>
                    <a:pt x="4030" y="1"/>
                    <a:pt x="2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67" name="Google Shape;6067;p77"/>
            <p:cNvSpPr/>
            <p:nvPr/>
          </p:nvSpPr>
          <p:spPr>
            <a:xfrm>
              <a:off x="2974300" y="4399350"/>
              <a:ext cx="129650" cy="87525"/>
            </a:xfrm>
            <a:custGeom>
              <a:rect b="b" l="l" r="r" t="t"/>
              <a:pathLst>
                <a:path extrusionOk="0" h="3501" w="5186">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68" name="Google Shape;6068;p77"/>
            <p:cNvSpPr/>
            <p:nvPr/>
          </p:nvSpPr>
          <p:spPr>
            <a:xfrm>
              <a:off x="2735425" y="4399325"/>
              <a:ext cx="129650" cy="87475"/>
            </a:xfrm>
            <a:custGeom>
              <a:rect b="b" l="l" r="r" t="t"/>
              <a:pathLst>
                <a:path extrusionOk="0" h="3499" w="5186">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69" name="Google Shape;6069;p77"/>
            <p:cNvSpPr/>
            <p:nvPr/>
          </p:nvSpPr>
          <p:spPr>
            <a:xfrm>
              <a:off x="2962025" y="4515075"/>
              <a:ext cx="169400" cy="82825"/>
            </a:xfrm>
            <a:custGeom>
              <a:rect b="b" l="l" r="r" t="t"/>
              <a:pathLst>
                <a:path extrusionOk="0" h="3313" w="6776">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70" name="Google Shape;6070;p77"/>
            <p:cNvSpPr/>
            <p:nvPr/>
          </p:nvSpPr>
          <p:spPr>
            <a:xfrm>
              <a:off x="2962025" y="4626025"/>
              <a:ext cx="141175" cy="56500"/>
            </a:xfrm>
            <a:custGeom>
              <a:rect b="b" l="l" r="r" t="t"/>
              <a:pathLst>
                <a:path extrusionOk="0" h="2260" w="5647">
                  <a:moveTo>
                    <a:pt x="0" y="1"/>
                  </a:moveTo>
                  <a:lnTo>
                    <a:pt x="0" y="2259"/>
                  </a:lnTo>
                  <a:lnTo>
                    <a:pt x="5646" y="2259"/>
                  </a:lnTo>
                  <a:lnTo>
                    <a:pt x="56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71" name="Google Shape;6071;p77"/>
          <p:cNvGrpSpPr/>
          <p:nvPr/>
        </p:nvGrpSpPr>
        <p:grpSpPr>
          <a:xfrm>
            <a:off x="6744555" y="3538881"/>
            <a:ext cx="275057" cy="339271"/>
            <a:chOff x="3330525" y="4399275"/>
            <a:chExt cx="390650" cy="481850"/>
          </a:xfrm>
        </p:grpSpPr>
        <p:sp>
          <p:nvSpPr>
            <p:cNvPr id="6072" name="Google Shape;6072;p77"/>
            <p:cNvSpPr/>
            <p:nvPr/>
          </p:nvSpPr>
          <p:spPr>
            <a:xfrm>
              <a:off x="3543950" y="4648550"/>
              <a:ext cx="78450" cy="95775"/>
            </a:xfrm>
            <a:custGeom>
              <a:rect b="b" l="l" r="r" t="t"/>
              <a:pathLst>
                <a:path extrusionOk="0" h="3831" w="3138">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73" name="Google Shape;6073;p77"/>
            <p:cNvSpPr/>
            <p:nvPr/>
          </p:nvSpPr>
          <p:spPr>
            <a:xfrm>
              <a:off x="3427250" y="4456050"/>
              <a:ext cx="197650" cy="197175"/>
            </a:xfrm>
            <a:custGeom>
              <a:rect b="b" l="l" r="r" t="t"/>
              <a:pathLst>
                <a:path extrusionOk="0" h="7887" w="7906">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74" name="Google Shape;6074;p77"/>
            <p:cNvSpPr/>
            <p:nvPr/>
          </p:nvSpPr>
          <p:spPr>
            <a:xfrm>
              <a:off x="3428150" y="4399275"/>
              <a:ext cx="166925" cy="84725"/>
            </a:xfrm>
            <a:custGeom>
              <a:rect b="b" l="l" r="r" t="t"/>
              <a:pathLst>
                <a:path extrusionOk="0" h="3389" w="6677">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75" name="Google Shape;6075;p77"/>
            <p:cNvSpPr/>
            <p:nvPr/>
          </p:nvSpPr>
          <p:spPr>
            <a:xfrm>
              <a:off x="3330525" y="4674000"/>
              <a:ext cx="181225" cy="207125"/>
            </a:xfrm>
            <a:custGeom>
              <a:rect b="b" l="l" r="r" t="t"/>
              <a:pathLst>
                <a:path extrusionOk="0" h="8285" w="7249">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76" name="Google Shape;6076;p77"/>
            <p:cNvSpPr/>
            <p:nvPr/>
          </p:nvSpPr>
          <p:spPr>
            <a:xfrm>
              <a:off x="3540175" y="4674000"/>
              <a:ext cx="181000" cy="207100"/>
            </a:xfrm>
            <a:custGeom>
              <a:rect b="b" l="l" r="r" t="t"/>
              <a:pathLst>
                <a:path extrusionOk="0" h="8284" w="724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77" name="Google Shape;6077;p77"/>
            <p:cNvSpPr/>
            <p:nvPr/>
          </p:nvSpPr>
          <p:spPr>
            <a:xfrm>
              <a:off x="3429975" y="4648850"/>
              <a:ext cx="78225" cy="95400"/>
            </a:xfrm>
            <a:custGeom>
              <a:rect b="b" l="l" r="r" t="t"/>
              <a:pathLst>
                <a:path extrusionOk="0" h="3816" w="3129">
                  <a:moveTo>
                    <a:pt x="452" y="0"/>
                  </a:moveTo>
                  <a:lnTo>
                    <a:pt x="0" y="440"/>
                  </a:lnTo>
                  <a:lnTo>
                    <a:pt x="2247" y="3816"/>
                  </a:lnTo>
                  <a:lnTo>
                    <a:pt x="3129" y="2936"/>
                  </a:lnTo>
                  <a:lnTo>
                    <a:pt x="1741" y="846"/>
                  </a:lnTo>
                  <a:cubicBezTo>
                    <a:pt x="1268" y="636"/>
                    <a:pt x="834" y="350"/>
                    <a:pt x="4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78" name="Google Shape;6078;p77"/>
            <p:cNvSpPr/>
            <p:nvPr/>
          </p:nvSpPr>
          <p:spPr>
            <a:xfrm>
              <a:off x="3514200" y="4681000"/>
              <a:ext cx="23150" cy="17550"/>
            </a:xfrm>
            <a:custGeom>
              <a:rect b="b" l="l" r="r" t="t"/>
              <a:pathLst>
                <a:path extrusionOk="0" h="702" w="926">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79" name="Google Shape;6079;p77"/>
          <p:cNvGrpSpPr/>
          <p:nvPr/>
        </p:nvGrpSpPr>
        <p:grpSpPr>
          <a:xfrm>
            <a:off x="7169084" y="3538890"/>
            <a:ext cx="253265" cy="339253"/>
            <a:chOff x="3938800" y="4399275"/>
            <a:chExt cx="359700" cy="481825"/>
          </a:xfrm>
        </p:grpSpPr>
        <p:sp>
          <p:nvSpPr>
            <p:cNvPr id="6080" name="Google Shape;6080;p77"/>
            <p:cNvSpPr/>
            <p:nvPr/>
          </p:nvSpPr>
          <p:spPr>
            <a:xfrm>
              <a:off x="4022650" y="4427525"/>
              <a:ext cx="166625" cy="84700"/>
            </a:xfrm>
            <a:custGeom>
              <a:rect b="b" l="l" r="r" t="t"/>
              <a:pathLst>
                <a:path extrusionOk="0" h="3388" w="6665">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81" name="Google Shape;6081;p77"/>
            <p:cNvSpPr/>
            <p:nvPr/>
          </p:nvSpPr>
          <p:spPr>
            <a:xfrm>
              <a:off x="4021450" y="4484275"/>
              <a:ext cx="197650" cy="199225"/>
            </a:xfrm>
            <a:custGeom>
              <a:rect b="b" l="l" r="r" t="t"/>
              <a:pathLst>
                <a:path extrusionOk="0" h="7969" w="7906">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82" name="Google Shape;6082;p77"/>
            <p:cNvSpPr/>
            <p:nvPr/>
          </p:nvSpPr>
          <p:spPr>
            <a:xfrm>
              <a:off x="4054050" y="4692500"/>
              <a:ext cx="132975" cy="47450"/>
            </a:xfrm>
            <a:custGeom>
              <a:rect b="b" l="l" r="r" t="t"/>
              <a:pathLst>
                <a:path extrusionOk="0" h="1898" w="5319">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83" name="Google Shape;6083;p77"/>
            <p:cNvSpPr/>
            <p:nvPr/>
          </p:nvSpPr>
          <p:spPr>
            <a:xfrm>
              <a:off x="4163275" y="4399275"/>
              <a:ext cx="84275" cy="84200"/>
            </a:xfrm>
            <a:custGeom>
              <a:rect b="b" l="l" r="r" t="t"/>
              <a:pathLst>
                <a:path extrusionOk="0" h="3368" w="3371">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84" name="Google Shape;6084;p77"/>
            <p:cNvSpPr/>
            <p:nvPr/>
          </p:nvSpPr>
          <p:spPr>
            <a:xfrm>
              <a:off x="3938800" y="4692800"/>
              <a:ext cx="359700" cy="188300"/>
            </a:xfrm>
            <a:custGeom>
              <a:rect b="b" l="l" r="r" t="t"/>
              <a:pathLst>
                <a:path extrusionOk="0" h="7532" w="14388">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85" name="Google Shape;6085;p77"/>
          <p:cNvGrpSpPr/>
          <p:nvPr/>
        </p:nvGrpSpPr>
        <p:grpSpPr>
          <a:xfrm>
            <a:off x="7639862" y="3538890"/>
            <a:ext cx="159039" cy="339253"/>
            <a:chOff x="4584850" y="4399275"/>
            <a:chExt cx="225875" cy="481825"/>
          </a:xfrm>
        </p:grpSpPr>
        <p:sp>
          <p:nvSpPr>
            <p:cNvPr id="6086" name="Google Shape;6086;p77"/>
            <p:cNvSpPr/>
            <p:nvPr/>
          </p:nvSpPr>
          <p:spPr>
            <a:xfrm>
              <a:off x="4655400" y="4399275"/>
              <a:ext cx="84700" cy="84725"/>
            </a:xfrm>
            <a:custGeom>
              <a:rect b="b" l="l" r="r" t="t"/>
              <a:pathLst>
                <a:path extrusionOk="0" h="3389" w="3388">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87" name="Google Shape;6087;p77"/>
            <p:cNvSpPr/>
            <p:nvPr/>
          </p:nvSpPr>
          <p:spPr>
            <a:xfrm>
              <a:off x="4584850" y="4512200"/>
              <a:ext cx="225875" cy="368900"/>
            </a:xfrm>
            <a:custGeom>
              <a:rect b="b" l="l" r="r" t="t"/>
              <a:pathLst>
                <a:path extrusionOk="0" h="14756" w="9035">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088" name="Google Shape;6088;p77"/>
          <p:cNvSpPr/>
          <p:nvPr/>
        </p:nvSpPr>
        <p:spPr>
          <a:xfrm>
            <a:off x="7957998" y="3538820"/>
            <a:ext cx="372275" cy="339112"/>
          </a:xfrm>
          <a:custGeom>
            <a:rect b="b" l="l" r="r" t="t"/>
            <a:pathLst>
              <a:path extrusionOk="0" h="19265" w="21149">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089" name="Google Shape;6089;p77"/>
          <p:cNvGrpSpPr/>
          <p:nvPr/>
        </p:nvGrpSpPr>
        <p:grpSpPr>
          <a:xfrm>
            <a:off x="1049680" y="3951795"/>
            <a:ext cx="339253" cy="339253"/>
            <a:chOff x="5642550" y="4399275"/>
            <a:chExt cx="481825" cy="481825"/>
          </a:xfrm>
        </p:grpSpPr>
        <p:sp>
          <p:nvSpPr>
            <p:cNvPr id="6090" name="Google Shape;6090;p77"/>
            <p:cNvSpPr/>
            <p:nvPr/>
          </p:nvSpPr>
          <p:spPr>
            <a:xfrm>
              <a:off x="5642550" y="4399275"/>
              <a:ext cx="481825" cy="481825"/>
            </a:xfrm>
            <a:custGeom>
              <a:rect b="b" l="l" r="r" t="t"/>
              <a:pathLst>
                <a:path extrusionOk="0" h="19273" w="19273">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91" name="Google Shape;6091;p77"/>
            <p:cNvSpPr/>
            <p:nvPr/>
          </p:nvSpPr>
          <p:spPr>
            <a:xfrm>
              <a:off x="5756375" y="4626100"/>
              <a:ext cx="254100" cy="28275"/>
            </a:xfrm>
            <a:custGeom>
              <a:rect b="b" l="l" r="r" t="t"/>
              <a:pathLst>
                <a:path extrusionOk="0" h="1131" w="10164">
                  <a:moveTo>
                    <a:pt x="1" y="1"/>
                  </a:moveTo>
                  <a:lnTo>
                    <a:pt x="1" y="1130"/>
                  </a:lnTo>
                  <a:lnTo>
                    <a:pt x="10164" y="1130"/>
                  </a:lnTo>
                  <a:lnTo>
                    <a:pt x="101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92" name="Google Shape;6092;p77"/>
          <p:cNvGrpSpPr/>
          <p:nvPr/>
        </p:nvGrpSpPr>
        <p:grpSpPr>
          <a:xfrm>
            <a:off x="2859815" y="3963703"/>
            <a:ext cx="363316" cy="315437"/>
            <a:chOff x="6218300" y="4416175"/>
            <a:chExt cx="516000" cy="448000"/>
          </a:xfrm>
        </p:grpSpPr>
        <p:sp>
          <p:nvSpPr>
            <p:cNvPr id="6093" name="Google Shape;6093;p77"/>
            <p:cNvSpPr/>
            <p:nvPr/>
          </p:nvSpPr>
          <p:spPr>
            <a:xfrm>
              <a:off x="6462150" y="4525375"/>
              <a:ext cx="28250" cy="141250"/>
            </a:xfrm>
            <a:custGeom>
              <a:rect b="b" l="l" r="r" t="t"/>
              <a:pathLst>
                <a:path extrusionOk="0" h="5650" w="113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94" name="Google Shape;6094;p77"/>
            <p:cNvSpPr/>
            <p:nvPr/>
          </p:nvSpPr>
          <p:spPr>
            <a:xfrm>
              <a:off x="6218300" y="4416175"/>
              <a:ext cx="516000" cy="448000"/>
            </a:xfrm>
            <a:custGeom>
              <a:rect b="b" l="l" r="r" t="t"/>
              <a:pathLst>
                <a:path extrusionOk="0" h="17920" w="2064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95" name="Google Shape;6095;p77"/>
            <p:cNvSpPr/>
            <p:nvPr/>
          </p:nvSpPr>
          <p:spPr>
            <a:xfrm>
              <a:off x="6462150" y="4751225"/>
              <a:ext cx="28250" cy="28250"/>
            </a:xfrm>
            <a:custGeom>
              <a:rect b="b" l="l" r="r" t="t"/>
              <a:pathLst>
                <a:path extrusionOk="0" h="1130" w="113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96" name="Google Shape;6096;p77"/>
          <p:cNvGrpSpPr/>
          <p:nvPr/>
        </p:nvGrpSpPr>
        <p:grpSpPr>
          <a:xfrm>
            <a:off x="5918879" y="3951792"/>
            <a:ext cx="339253" cy="339253"/>
            <a:chOff x="899850" y="4992125"/>
            <a:chExt cx="481825" cy="481825"/>
          </a:xfrm>
        </p:grpSpPr>
        <p:sp>
          <p:nvSpPr>
            <p:cNvPr id="6097" name="Google Shape;6097;p77"/>
            <p:cNvSpPr/>
            <p:nvPr/>
          </p:nvSpPr>
          <p:spPr>
            <a:xfrm>
              <a:off x="1126600" y="5360100"/>
              <a:ext cx="28250" cy="28250"/>
            </a:xfrm>
            <a:custGeom>
              <a:rect b="b" l="l" r="r" t="t"/>
              <a:pathLst>
                <a:path extrusionOk="0" h="1130" w="113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98" name="Google Shape;6098;p77"/>
            <p:cNvSpPr/>
            <p:nvPr/>
          </p:nvSpPr>
          <p:spPr>
            <a:xfrm>
              <a:off x="1056050" y="5079900"/>
              <a:ext cx="169400" cy="194950"/>
            </a:xfrm>
            <a:custGeom>
              <a:rect b="b" l="l" r="r" t="t"/>
              <a:pathLst>
                <a:path extrusionOk="0" h="7798" w="6776">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99" name="Google Shape;6099;p77"/>
            <p:cNvSpPr/>
            <p:nvPr/>
          </p:nvSpPr>
          <p:spPr>
            <a:xfrm>
              <a:off x="899850" y="4992125"/>
              <a:ext cx="481825" cy="481825"/>
            </a:xfrm>
            <a:custGeom>
              <a:rect b="b" l="l" r="r" t="t"/>
              <a:pathLst>
                <a:path extrusionOk="0" h="19273" w="19273">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00" name="Google Shape;6100;p77"/>
          <p:cNvGrpSpPr/>
          <p:nvPr/>
        </p:nvGrpSpPr>
        <p:grpSpPr>
          <a:xfrm>
            <a:off x="5461708" y="3951792"/>
            <a:ext cx="339253" cy="339253"/>
            <a:chOff x="1492675" y="4992125"/>
            <a:chExt cx="481825" cy="481825"/>
          </a:xfrm>
        </p:grpSpPr>
        <p:sp>
          <p:nvSpPr>
            <p:cNvPr id="6101" name="Google Shape;6101;p77"/>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02" name="Google Shape;6102;p77"/>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03" name="Google Shape;6103;p77"/>
          <p:cNvGrpSpPr/>
          <p:nvPr/>
        </p:nvGrpSpPr>
        <p:grpSpPr>
          <a:xfrm>
            <a:off x="5004462" y="3951792"/>
            <a:ext cx="339253" cy="339253"/>
            <a:chOff x="2085525" y="4992125"/>
            <a:chExt cx="481825" cy="481825"/>
          </a:xfrm>
        </p:grpSpPr>
        <p:sp>
          <p:nvSpPr>
            <p:cNvPr id="6104" name="Google Shape;6104;p77"/>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05" name="Google Shape;6105;p77"/>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06" name="Google Shape;6106;p77"/>
          <p:cNvGrpSpPr/>
          <p:nvPr/>
        </p:nvGrpSpPr>
        <p:grpSpPr>
          <a:xfrm>
            <a:off x="6833221" y="3951792"/>
            <a:ext cx="339253" cy="339253"/>
            <a:chOff x="2678350" y="4992125"/>
            <a:chExt cx="481825" cy="481825"/>
          </a:xfrm>
        </p:grpSpPr>
        <p:sp>
          <p:nvSpPr>
            <p:cNvPr id="6107" name="Google Shape;6107;p77"/>
            <p:cNvSpPr/>
            <p:nvPr/>
          </p:nvSpPr>
          <p:spPr>
            <a:xfrm>
              <a:off x="2975725" y="5079150"/>
              <a:ext cx="56475" cy="309125"/>
            </a:xfrm>
            <a:custGeom>
              <a:rect b="b" l="l" r="r" t="t"/>
              <a:pathLst>
                <a:path extrusionOk="0" h="12365" w="2259">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08" name="Google Shape;6108;p77"/>
            <p:cNvSpPr/>
            <p:nvPr/>
          </p:nvSpPr>
          <p:spPr>
            <a:xfrm>
              <a:off x="2806350" y="5162500"/>
              <a:ext cx="84700" cy="225775"/>
            </a:xfrm>
            <a:custGeom>
              <a:rect b="b" l="l" r="r" t="t"/>
              <a:pathLst>
                <a:path extrusionOk="0" h="9031" w="3388">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09" name="Google Shape;6109;p77"/>
            <p:cNvSpPr/>
            <p:nvPr/>
          </p:nvSpPr>
          <p:spPr>
            <a:xfrm>
              <a:off x="2678350" y="4992125"/>
              <a:ext cx="481825" cy="481825"/>
            </a:xfrm>
            <a:custGeom>
              <a:rect b="b" l="l" r="r" t="t"/>
              <a:pathLst>
                <a:path extrusionOk="0" h="19273" w="19273">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10" name="Google Shape;6110;p77"/>
          <p:cNvGrpSpPr/>
          <p:nvPr/>
        </p:nvGrpSpPr>
        <p:grpSpPr>
          <a:xfrm>
            <a:off x="4628816" y="3951792"/>
            <a:ext cx="339253" cy="339253"/>
            <a:chOff x="3271200" y="4992125"/>
            <a:chExt cx="481825" cy="481825"/>
          </a:xfrm>
        </p:grpSpPr>
        <p:sp>
          <p:nvSpPr>
            <p:cNvPr id="6111" name="Google Shape;6111;p77"/>
            <p:cNvSpPr/>
            <p:nvPr/>
          </p:nvSpPr>
          <p:spPr>
            <a:xfrm>
              <a:off x="3497950" y="5106025"/>
              <a:ext cx="28250" cy="28250"/>
            </a:xfrm>
            <a:custGeom>
              <a:rect b="b" l="l" r="r" t="t"/>
              <a:pathLst>
                <a:path extrusionOk="0" h="1130" w="113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12" name="Google Shape;6112;p77"/>
            <p:cNvSpPr/>
            <p:nvPr/>
          </p:nvSpPr>
          <p:spPr>
            <a:xfrm>
              <a:off x="3497950" y="5218950"/>
              <a:ext cx="28250" cy="141175"/>
            </a:xfrm>
            <a:custGeom>
              <a:rect b="b" l="l" r="r" t="t"/>
              <a:pathLst>
                <a:path extrusionOk="0" h="5647" w="1130">
                  <a:moveTo>
                    <a:pt x="0" y="0"/>
                  </a:moveTo>
                  <a:lnTo>
                    <a:pt x="0" y="5647"/>
                  </a:lnTo>
                  <a:lnTo>
                    <a:pt x="1130" y="5647"/>
                  </a:lnTo>
                  <a:lnTo>
                    <a:pt x="11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13" name="Google Shape;6113;p77"/>
            <p:cNvSpPr/>
            <p:nvPr/>
          </p:nvSpPr>
          <p:spPr>
            <a:xfrm>
              <a:off x="3271200" y="4992125"/>
              <a:ext cx="481825" cy="481825"/>
            </a:xfrm>
            <a:custGeom>
              <a:rect b="b" l="l" r="r" t="t"/>
              <a:pathLst>
                <a:path extrusionOk="0" h="19273" w="19273">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14" name="Google Shape;6114;p77"/>
          <p:cNvGrpSpPr/>
          <p:nvPr/>
        </p:nvGrpSpPr>
        <p:grpSpPr>
          <a:xfrm>
            <a:off x="7290263" y="3952822"/>
            <a:ext cx="339411" cy="337193"/>
            <a:chOff x="3863900" y="4993625"/>
            <a:chExt cx="482050" cy="478900"/>
          </a:xfrm>
        </p:grpSpPr>
        <p:sp>
          <p:nvSpPr>
            <p:cNvPr id="6115" name="Google Shape;6115;p77"/>
            <p:cNvSpPr/>
            <p:nvPr/>
          </p:nvSpPr>
          <p:spPr>
            <a:xfrm>
              <a:off x="3877525"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16" name="Google Shape;6116;p77"/>
            <p:cNvSpPr/>
            <p:nvPr/>
          </p:nvSpPr>
          <p:spPr>
            <a:xfrm>
              <a:off x="4113750" y="5133350"/>
              <a:ext cx="232200" cy="339175"/>
            </a:xfrm>
            <a:custGeom>
              <a:rect b="b" l="l" r="r" t="t"/>
              <a:pathLst>
                <a:path extrusionOk="0" h="13567" w="9288">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17" name="Google Shape;6117;p77"/>
            <p:cNvSpPr/>
            <p:nvPr/>
          </p:nvSpPr>
          <p:spPr>
            <a:xfrm>
              <a:off x="3998800" y="4993625"/>
              <a:ext cx="334125" cy="168500"/>
            </a:xfrm>
            <a:custGeom>
              <a:rect b="b" l="l" r="r" t="t"/>
              <a:pathLst>
                <a:path extrusionOk="0" h="6740" w="13365">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18" name="Google Shape;6118;p77"/>
            <p:cNvSpPr/>
            <p:nvPr/>
          </p:nvSpPr>
          <p:spPr>
            <a:xfrm>
              <a:off x="3863900" y="5132450"/>
              <a:ext cx="221650" cy="339925"/>
            </a:xfrm>
            <a:custGeom>
              <a:rect b="b" l="l" r="r" t="t"/>
              <a:pathLst>
                <a:path extrusionOk="0" h="13597" w="8866">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19" name="Google Shape;6119;p77"/>
          <p:cNvGrpSpPr/>
          <p:nvPr/>
        </p:nvGrpSpPr>
        <p:grpSpPr>
          <a:xfrm>
            <a:off x="7747437" y="3952822"/>
            <a:ext cx="339411" cy="337193"/>
            <a:chOff x="4456725" y="4993625"/>
            <a:chExt cx="482050" cy="478900"/>
          </a:xfrm>
        </p:grpSpPr>
        <p:sp>
          <p:nvSpPr>
            <p:cNvPr id="6120" name="Google Shape;6120;p77"/>
            <p:cNvSpPr/>
            <p:nvPr/>
          </p:nvSpPr>
          <p:spPr>
            <a:xfrm>
              <a:off x="4470350" y="5058825"/>
              <a:ext cx="315450" cy="164750"/>
            </a:xfrm>
            <a:custGeom>
              <a:rect b="b" l="l" r="r" t="t"/>
              <a:pathLst>
                <a:path extrusionOk="0" h="6590" w="12618">
                  <a:moveTo>
                    <a:pt x="3647" y="1"/>
                  </a:moveTo>
                  <a:lnTo>
                    <a:pt x="169" y="1846"/>
                  </a:lnTo>
                  <a:cubicBezTo>
                    <a:pt x="109" y="1877"/>
                    <a:pt x="52" y="1913"/>
                    <a:pt x="1" y="1952"/>
                  </a:cubicBezTo>
                  <a:lnTo>
                    <a:pt x="8893" y="6589"/>
                  </a:lnTo>
                  <a:lnTo>
                    <a:pt x="12618"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21" name="Google Shape;6121;p77"/>
            <p:cNvSpPr/>
            <p:nvPr/>
          </p:nvSpPr>
          <p:spPr>
            <a:xfrm>
              <a:off x="4706575" y="5133350"/>
              <a:ext cx="232200" cy="339175"/>
            </a:xfrm>
            <a:custGeom>
              <a:rect b="b" l="l" r="r" t="t"/>
              <a:pathLst>
                <a:path extrusionOk="0" h="13567" w="9288">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22" name="Google Shape;6122;p77"/>
            <p:cNvSpPr/>
            <p:nvPr/>
          </p:nvSpPr>
          <p:spPr>
            <a:xfrm>
              <a:off x="4591625" y="4993625"/>
              <a:ext cx="334125" cy="168500"/>
            </a:xfrm>
            <a:custGeom>
              <a:rect b="b" l="l" r="r" t="t"/>
              <a:pathLst>
                <a:path extrusionOk="0" h="6740" w="13365">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23" name="Google Shape;6123;p77"/>
            <p:cNvSpPr/>
            <p:nvPr/>
          </p:nvSpPr>
          <p:spPr>
            <a:xfrm>
              <a:off x="4456725" y="5132450"/>
              <a:ext cx="221650" cy="339925"/>
            </a:xfrm>
            <a:custGeom>
              <a:rect b="b" l="l" r="r" t="t"/>
              <a:pathLst>
                <a:path extrusionOk="0" h="13597" w="8866">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24" name="Google Shape;6124;p77"/>
          <p:cNvGrpSpPr/>
          <p:nvPr/>
        </p:nvGrpSpPr>
        <p:grpSpPr>
          <a:xfrm>
            <a:off x="6376030" y="3952813"/>
            <a:ext cx="339411" cy="337211"/>
            <a:chOff x="5049575" y="4993600"/>
            <a:chExt cx="482050" cy="478925"/>
          </a:xfrm>
        </p:grpSpPr>
        <p:sp>
          <p:nvSpPr>
            <p:cNvPr id="6125" name="Google Shape;6125;p77"/>
            <p:cNvSpPr/>
            <p:nvPr/>
          </p:nvSpPr>
          <p:spPr>
            <a:xfrm>
              <a:off x="5063200"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26" name="Google Shape;6126;p77"/>
            <p:cNvSpPr/>
            <p:nvPr/>
          </p:nvSpPr>
          <p:spPr>
            <a:xfrm>
              <a:off x="5299425" y="5133350"/>
              <a:ext cx="232200" cy="339175"/>
            </a:xfrm>
            <a:custGeom>
              <a:rect b="b" l="l" r="r" t="t"/>
              <a:pathLst>
                <a:path extrusionOk="0" h="13567" w="9288">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27" name="Google Shape;6127;p77"/>
            <p:cNvSpPr/>
            <p:nvPr/>
          </p:nvSpPr>
          <p:spPr>
            <a:xfrm>
              <a:off x="5184475" y="4993600"/>
              <a:ext cx="334125" cy="168525"/>
            </a:xfrm>
            <a:custGeom>
              <a:rect b="b" l="l" r="r" t="t"/>
              <a:pathLst>
                <a:path extrusionOk="0" h="6741" w="13365">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28" name="Google Shape;6128;p77"/>
            <p:cNvSpPr/>
            <p:nvPr/>
          </p:nvSpPr>
          <p:spPr>
            <a:xfrm>
              <a:off x="5049575" y="5132450"/>
              <a:ext cx="221650" cy="339925"/>
            </a:xfrm>
            <a:custGeom>
              <a:rect b="b" l="l" r="r" t="t"/>
              <a:pathLst>
                <a:path extrusionOk="0" h="13597" w="8866">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132" name="Shape 6132"/>
        <p:cNvGrpSpPr/>
        <p:nvPr/>
      </p:nvGrpSpPr>
      <p:grpSpPr>
        <a:xfrm>
          <a:off x="0" y="0"/>
          <a:ext cx="0" cy="0"/>
          <a:chOff x="0" y="0"/>
          <a:chExt cx="0" cy="0"/>
        </a:xfrm>
      </p:grpSpPr>
      <p:sp>
        <p:nvSpPr>
          <p:cNvPr id="6133" name="Google Shape;6133;p78"/>
          <p:cNvSpPr txBox="1"/>
          <p:nvPr>
            <p:ph idx="4294967295" type="title"/>
          </p:nvPr>
        </p:nvSpPr>
        <p:spPr>
          <a:xfrm>
            <a:off x="849675" y="947925"/>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Educational 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6134" name="Google Shape;6134;p78"/>
          <p:cNvSpPr txBox="1"/>
          <p:nvPr>
            <p:ph idx="4294967295" type="title"/>
          </p:nvPr>
        </p:nvSpPr>
        <p:spPr>
          <a:xfrm>
            <a:off x="4858400" y="947925"/>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Medical Icons</a:t>
            </a:r>
            <a:endParaRPr>
              <a:solidFill>
                <a:srgbClr val="FFFFFF"/>
              </a:solidFill>
              <a:latin typeface="Arial"/>
              <a:ea typeface="Arial"/>
              <a:cs typeface="Arial"/>
              <a:sym typeface="Arial"/>
            </a:endParaRPr>
          </a:p>
        </p:txBody>
      </p:sp>
      <p:grpSp>
        <p:nvGrpSpPr>
          <p:cNvPr id="6135" name="Google Shape;6135;p78"/>
          <p:cNvGrpSpPr/>
          <p:nvPr/>
        </p:nvGrpSpPr>
        <p:grpSpPr>
          <a:xfrm>
            <a:off x="876361" y="1533504"/>
            <a:ext cx="322099" cy="370529"/>
            <a:chOff x="-42971725" y="3217825"/>
            <a:chExt cx="275675" cy="317125"/>
          </a:xfrm>
        </p:grpSpPr>
        <p:sp>
          <p:nvSpPr>
            <p:cNvPr id="6136" name="Google Shape;6136;p78"/>
            <p:cNvSpPr/>
            <p:nvPr/>
          </p:nvSpPr>
          <p:spPr>
            <a:xfrm>
              <a:off x="-42951250" y="3279250"/>
              <a:ext cx="233950" cy="152050"/>
            </a:xfrm>
            <a:custGeom>
              <a:rect b="b" l="l" r="r" t="t"/>
              <a:pathLst>
                <a:path extrusionOk="0" h="6082" w="9358">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7" name="Google Shape;6137;p78"/>
            <p:cNvSpPr/>
            <p:nvPr/>
          </p:nvSpPr>
          <p:spPr>
            <a:xfrm>
              <a:off x="-42971725" y="3451750"/>
              <a:ext cx="275675" cy="83200"/>
            </a:xfrm>
            <a:custGeom>
              <a:rect b="b" l="l" r="r" t="t"/>
              <a:pathLst>
                <a:path extrusionOk="0" h="3328" w="11027">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8" name="Google Shape;6138;p78"/>
            <p:cNvSpPr/>
            <p:nvPr/>
          </p:nvSpPr>
          <p:spPr>
            <a:xfrm>
              <a:off x="-42866975" y="3217825"/>
              <a:ext cx="63025" cy="40975"/>
            </a:xfrm>
            <a:custGeom>
              <a:rect b="b" l="l" r="r" t="t"/>
              <a:pathLst>
                <a:path extrusionOk="0" h="1639" w="2521">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39" name="Google Shape;6139;p78"/>
          <p:cNvGrpSpPr/>
          <p:nvPr/>
        </p:nvGrpSpPr>
        <p:grpSpPr>
          <a:xfrm>
            <a:off x="848276" y="2002160"/>
            <a:ext cx="378270" cy="337551"/>
            <a:chOff x="-42996150" y="3612600"/>
            <a:chExt cx="323750" cy="288900"/>
          </a:xfrm>
        </p:grpSpPr>
        <p:sp>
          <p:nvSpPr>
            <p:cNvPr id="6140" name="Google Shape;6140;p78"/>
            <p:cNvSpPr/>
            <p:nvPr/>
          </p:nvSpPr>
          <p:spPr>
            <a:xfrm>
              <a:off x="-42914225" y="3612600"/>
              <a:ext cx="241825" cy="239275"/>
            </a:xfrm>
            <a:custGeom>
              <a:rect b="b" l="l" r="r" t="t"/>
              <a:pathLst>
                <a:path extrusionOk="0" h="9571" w="9673">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1" name="Google Shape;6141;p78"/>
            <p:cNvSpPr/>
            <p:nvPr/>
          </p:nvSpPr>
          <p:spPr>
            <a:xfrm>
              <a:off x="-42946525" y="3762850"/>
              <a:ext cx="118950" cy="118950"/>
            </a:xfrm>
            <a:custGeom>
              <a:rect b="b" l="l" r="r" t="t"/>
              <a:pathLst>
                <a:path extrusionOk="0" h="4758" w="4758">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2" name="Google Shape;6142;p78"/>
            <p:cNvSpPr/>
            <p:nvPr/>
          </p:nvSpPr>
          <p:spPr>
            <a:xfrm>
              <a:off x="-42996150" y="3855800"/>
              <a:ext cx="78000" cy="45700"/>
            </a:xfrm>
            <a:custGeom>
              <a:rect b="b" l="l" r="r" t="t"/>
              <a:pathLst>
                <a:path extrusionOk="0" h="1828" w="312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43" name="Google Shape;6143;p78"/>
          <p:cNvGrpSpPr/>
          <p:nvPr/>
        </p:nvGrpSpPr>
        <p:grpSpPr>
          <a:xfrm>
            <a:off x="851036" y="2411530"/>
            <a:ext cx="372749" cy="370909"/>
            <a:chOff x="-42994575" y="3950300"/>
            <a:chExt cx="319025" cy="317450"/>
          </a:xfrm>
        </p:grpSpPr>
        <p:sp>
          <p:nvSpPr>
            <p:cNvPr id="6144" name="Google Shape;6144;p78"/>
            <p:cNvSpPr/>
            <p:nvPr/>
          </p:nvSpPr>
          <p:spPr>
            <a:xfrm>
              <a:off x="-42930775" y="4225200"/>
              <a:ext cx="191425" cy="42550"/>
            </a:xfrm>
            <a:custGeom>
              <a:rect b="b" l="l" r="r" t="t"/>
              <a:pathLst>
                <a:path extrusionOk="0" h="1702" w="7657">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5" name="Google Shape;6145;p78"/>
            <p:cNvSpPr/>
            <p:nvPr/>
          </p:nvSpPr>
          <p:spPr>
            <a:xfrm>
              <a:off x="-42908725" y="4163750"/>
              <a:ext cx="148900" cy="42550"/>
            </a:xfrm>
            <a:custGeom>
              <a:rect b="b" l="l" r="r" t="t"/>
              <a:pathLst>
                <a:path extrusionOk="0" h="1702" w="5956">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6" name="Google Shape;6146;p78"/>
            <p:cNvSpPr/>
            <p:nvPr/>
          </p:nvSpPr>
          <p:spPr>
            <a:xfrm>
              <a:off x="-42994575" y="3950300"/>
              <a:ext cx="319025" cy="211125"/>
            </a:xfrm>
            <a:custGeom>
              <a:rect b="b" l="l" r="r" t="t"/>
              <a:pathLst>
                <a:path extrusionOk="0" h="8445" w="12761">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47" name="Google Shape;6147;p78"/>
          <p:cNvGrpSpPr/>
          <p:nvPr/>
        </p:nvGrpSpPr>
        <p:grpSpPr>
          <a:xfrm>
            <a:off x="3004431" y="1558362"/>
            <a:ext cx="371785" cy="370879"/>
            <a:chOff x="-41111350" y="3239100"/>
            <a:chExt cx="318200" cy="317425"/>
          </a:xfrm>
        </p:grpSpPr>
        <p:sp>
          <p:nvSpPr>
            <p:cNvPr id="6148" name="Google Shape;6148;p78"/>
            <p:cNvSpPr/>
            <p:nvPr/>
          </p:nvSpPr>
          <p:spPr>
            <a:xfrm>
              <a:off x="-41111350" y="3239100"/>
              <a:ext cx="145725" cy="144925"/>
            </a:xfrm>
            <a:custGeom>
              <a:rect b="b" l="l" r="r" t="t"/>
              <a:pathLst>
                <a:path extrusionOk="0" h="5797" w="5829">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9" name="Google Shape;6149;p78"/>
            <p:cNvSpPr/>
            <p:nvPr/>
          </p:nvSpPr>
          <p:spPr>
            <a:xfrm>
              <a:off x="-41110575" y="3412375"/>
              <a:ext cx="146525" cy="144150"/>
            </a:xfrm>
            <a:custGeom>
              <a:rect b="b" l="l" r="r" t="t"/>
              <a:pathLst>
                <a:path extrusionOk="0" h="5766" w="5861">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0" name="Google Shape;6150;p78"/>
            <p:cNvSpPr/>
            <p:nvPr/>
          </p:nvSpPr>
          <p:spPr>
            <a:xfrm>
              <a:off x="-40938875" y="3239100"/>
              <a:ext cx="145725" cy="144925"/>
            </a:xfrm>
            <a:custGeom>
              <a:rect b="b" l="l" r="r" t="t"/>
              <a:pathLst>
                <a:path extrusionOk="0" h="5797" w="5829">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1" name="Google Shape;6151;p78"/>
            <p:cNvSpPr/>
            <p:nvPr/>
          </p:nvSpPr>
          <p:spPr>
            <a:xfrm>
              <a:off x="-40938875" y="3411575"/>
              <a:ext cx="145725" cy="144950"/>
            </a:xfrm>
            <a:custGeom>
              <a:rect b="b" l="l" r="r" t="t"/>
              <a:pathLst>
                <a:path extrusionOk="0" h="5798" w="5829">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52" name="Google Shape;6152;p78"/>
          <p:cNvGrpSpPr/>
          <p:nvPr/>
        </p:nvGrpSpPr>
        <p:grpSpPr>
          <a:xfrm>
            <a:off x="3000751" y="1993894"/>
            <a:ext cx="379146" cy="370967"/>
            <a:chOff x="-41117650" y="3605525"/>
            <a:chExt cx="324500" cy="317500"/>
          </a:xfrm>
        </p:grpSpPr>
        <p:sp>
          <p:nvSpPr>
            <p:cNvPr id="6153" name="Google Shape;6153;p78"/>
            <p:cNvSpPr/>
            <p:nvPr/>
          </p:nvSpPr>
          <p:spPr>
            <a:xfrm>
              <a:off x="-41016850" y="3605525"/>
              <a:ext cx="106350" cy="105375"/>
            </a:xfrm>
            <a:custGeom>
              <a:rect b="b" l="l" r="r" t="t"/>
              <a:pathLst>
                <a:path extrusionOk="0" h="4215" w="4254">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4" name="Google Shape;6154;p78"/>
            <p:cNvSpPr/>
            <p:nvPr/>
          </p:nvSpPr>
          <p:spPr>
            <a:xfrm>
              <a:off x="-40900275" y="3721300"/>
              <a:ext cx="107125" cy="105375"/>
            </a:xfrm>
            <a:custGeom>
              <a:rect b="b" l="l" r="r" t="t"/>
              <a:pathLst>
                <a:path extrusionOk="0" h="4215" w="4285">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5" name="Google Shape;6155;p78"/>
            <p:cNvSpPr/>
            <p:nvPr/>
          </p:nvSpPr>
          <p:spPr>
            <a:xfrm>
              <a:off x="-41117650" y="3668350"/>
              <a:ext cx="262300" cy="254675"/>
            </a:xfrm>
            <a:custGeom>
              <a:rect b="b" l="l" r="r" t="t"/>
              <a:pathLst>
                <a:path extrusionOk="0" h="10187" w="10492">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56" name="Google Shape;6156;p78"/>
          <p:cNvSpPr/>
          <p:nvPr/>
        </p:nvSpPr>
        <p:spPr>
          <a:xfrm>
            <a:off x="3006881" y="2443479"/>
            <a:ext cx="372720" cy="361678"/>
          </a:xfrm>
          <a:custGeom>
            <a:rect b="b" l="l" r="r" t="t"/>
            <a:pathLst>
              <a:path extrusionOk="0" h="12382" w="1276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57" name="Google Shape;6157;p78"/>
          <p:cNvGrpSpPr/>
          <p:nvPr/>
        </p:nvGrpSpPr>
        <p:grpSpPr>
          <a:xfrm>
            <a:off x="1827005" y="2885417"/>
            <a:ext cx="216271" cy="371814"/>
            <a:chOff x="-39205300" y="3220175"/>
            <a:chExt cx="185100" cy="318225"/>
          </a:xfrm>
        </p:grpSpPr>
        <p:sp>
          <p:nvSpPr>
            <p:cNvPr id="6158" name="Google Shape;6158;p78"/>
            <p:cNvSpPr/>
            <p:nvPr/>
          </p:nvSpPr>
          <p:spPr>
            <a:xfrm>
              <a:off x="-39205300" y="3220175"/>
              <a:ext cx="185100" cy="111875"/>
            </a:xfrm>
            <a:custGeom>
              <a:rect b="b" l="l" r="r" t="t"/>
              <a:pathLst>
                <a:path extrusionOk="0" h="4475" w="7404">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9" name="Google Shape;6159;p78"/>
            <p:cNvSpPr/>
            <p:nvPr/>
          </p:nvSpPr>
          <p:spPr>
            <a:xfrm>
              <a:off x="-39184825" y="3353300"/>
              <a:ext cx="144950" cy="185100"/>
            </a:xfrm>
            <a:custGeom>
              <a:rect b="b" l="l" r="r" t="t"/>
              <a:pathLst>
                <a:path extrusionOk="0" h="7404" w="5798">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60" name="Google Shape;6160;p78"/>
          <p:cNvGrpSpPr/>
          <p:nvPr/>
        </p:nvGrpSpPr>
        <p:grpSpPr>
          <a:xfrm>
            <a:off x="1792533" y="3345488"/>
            <a:ext cx="300016" cy="369273"/>
            <a:chOff x="-39248625" y="3588600"/>
            <a:chExt cx="256775" cy="316050"/>
          </a:xfrm>
        </p:grpSpPr>
        <p:sp>
          <p:nvSpPr>
            <p:cNvPr id="6161" name="Google Shape;6161;p78"/>
            <p:cNvSpPr/>
            <p:nvPr/>
          </p:nvSpPr>
          <p:spPr>
            <a:xfrm>
              <a:off x="-39248625" y="3588600"/>
              <a:ext cx="256775" cy="316050"/>
            </a:xfrm>
            <a:custGeom>
              <a:rect b="b" l="l" r="r" t="t"/>
              <a:pathLst>
                <a:path extrusionOk="0" h="12642" w="10271">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2" name="Google Shape;6162;p78"/>
            <p:cNvSpPr/>
            <p:nvPr/>
          </p:nvSpPr>
          <p:spPr>
            <a:xfrm>
              <a:off x="-39076150" y="3684875"/>
              <a:ext cx="84300" cy="80300"/>
            </a:xfrm>
            <a:custGeom>
              <a:rect b="b" l="l" r="r" t="t"/>
              <a:pathLst>
                <a:path extrusionOk="0" h="3212" w="3372">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63" name="Google Shape;6163;p78"/>
          <p:cNvSpPr/>
          <p:nvPr/>
        </p:nvSpPr>
        <p:spPr>
          <a:xfrm>
            <a:off x="1763554" y="3801114"/>
            <a:ext cx="363548" cy="370909"/>
          </a:xfrm>
          <a:custGeom>
            <a:rect b="b" l="l" r="r" t="t"/>
            <a:pathLst>
              <a:path extrusionOk="0" h="12698" w="12446">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4" name="Google Shape;6164;p78"/>
          <p:cNvSpPr/>
          <p:nvPr/>
        </p:nvSpPr>
        <p:spPr>
          <a:xfrm>
            <a:off x="3953101" y="2872552"/>
            <a:ext cx="369974" cy="368601"/>
          </a:xfrm>
          <a:custGeom>
            <a:rect b="b" l="l" r="r" t="t"/>
            <a:pathLst>
              <a:path extrusionOk="0" h="12619" w="12666">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65" name="Google Shape;6165;p78"/>
          <p:cNvGrpSpPr/>
          <p:nvPr/>
        </p:nvGrpSpPr>
        <p:grpSpPr>
          <a:xfrm>
            <a:off x="1243246" y="1533504"/>
            <a:ext cx="429504" cy="370879"/>
            <a:chOff x="-42651700" y="3217825"/>
            <a:chExt cx="367600" cy="317425"/>
          </a:xfrm>
        </p:grpSpPr>
        <p:sp>
          <p:nvSpPr>
            <p:cNvPr id="6166" name="Google Shape;6166;p78"/>
            <p:cNvSpPr/>
            <p:nvPr/>
          </p:nvSpPr>
          <p:spPr>
            <a:xfrm>
              <a:off x="-42651700" y="3239075"/>
              <a:ext cx="367600" cy="296175"/>
            </a:xfrm>
            <a:custGeom>
              <a:rect b="b" l="l" r="r" t="t"/>
              <a:pathLst>
                <a:path extrusionOk="0" h="11847" w="14704">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7" name="Google Shape;6167;p78"/>
            <p:cNvSpPr/>
            <p:nvPr/>
          </p:nvSpPr>
          <p:spPr>
            <a:xfrm>
              <a:off x="-42419600" y="3217825"/>
              <a:ext cx="106350" cy="106350"/>
            </a:xfrm>
            <a:custGeom>
              <a:rect b="b" l="l" r="r" t="t"/>
              <a:pathLst>
                <a:path extrusionOk="0" h="4254" w="4254">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8" name="Google Shape;6168;p78"/>
            <p:cNvSpPr/>
            <p:nvPr/>
          </p:nvSpPr>
          <p:spPr>
            <a:xfrm>
              <a:off x="-42623600" y="3218600"/>
              <a:ext cx="106350" cy="106375"/>
            </a:xfrm>
            <a:custGeom>
              <a:rect b="b" l="l" r="r" t="t"/>
              <a:pathLst>
                <a:path extrusionOk="0" h="4255" w="4254">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9" name="Google Shape;6169;p78"/>
            <p:cNvSpPr/>
            <p:nvPr/>
          </p:nvSpPr>
          <p:spPr>
            <a:xfrm>
              <a:off x="-42561375" y="3279250"/>
              <a:ext cx="185900" cy="186700"/>
            </a:xfrm>
            <a:custGeom>
              <a:rect b="b" l="l" r="r" t="t"/>
              <a:pathLst>
                <a:path extrusionOk="0" h="7468" w="7436">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70" name="Google Shape;6170;p78"/>
          <p:cNvGrpSpPr/>
          <p:nvPr/>
        </p:nvGrpSpPr>
        <p:grpSpPr>
          <a:xfrm>
            <a:off x="1278678" y="1973154"/>
            <a:ext cx="358640" cy="363226"/>
            <a:chOff x="-42617300" y="3587775"/>
            <a:chExt cx="306950" cy="310875"/>
          </a:xfrm>
        </p:grpSpPr>
        <p:sp>
          <p:nvSpPr>
            <p:cNvPr id="6171" name="Google Shape;6171;p78"/>
            <p:cNvSpPr/>
            <p:nvPr/>
          </p:nvSpPr>
          <p:spPr>
            <a:xfrm>
              <a:off x="-42617300" y="3587775"/>
              <a:ext cx="306950" cy="310875"/>
            </a:xfrm>
            <a:custGeom>
              <a:rect b="b" l="l" r="r" t="t"/>
              <a:pathLst>
                <a:path extrusionOk="0" h="12435" w="12278">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2" name="Google Shape;6172;p78"/>
            <p:cNvSpPr/>
            <p:nvPr/>
          </p:nvSpPr>
          <p:spPr>
            <a:xfrm>
              <a:off x="-42500725" y="3712425"/>
              <a:ext cx="63025" cy="62275"/>
            </a:xfrm>
            <a:custGeom>
              <a:rect b="b" l="l" r="r" t="t"/>
              <a:pathLst>
                <a:path extrusionOk="0" h="2491" w="2521">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73" name="Google Shape;6173;p78"/>
          <p:cNvSpPr/>
          <p:nvPr/>
        </p:nvSpPr>
        <p:spPr>
          <a:xfrm>
            <a:off x="1275131" y="2412197"/>
            <a:ext cx="371785" cy="369974"/>
          </a:xfrm>
          <a:custGeom>
            <a:rect b="b" l="l" r="r" t="t"/>
            <a:pathLst>
              <a:path extrusionOk="0" h="12666" w="12728">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74" name="Google Shape;6174;p78"/>
          <p:cNvGrpSpPr/>
          <p:nvPr/>
        </p:nvGrpSpPr>
        <p:grpSpPr>
          <a:xfrm>
            <a:off x="3450506" y="1557895"/>
            <a:ext cx="376926" cy="370324"/>
            <a:chOff x="-40748275" y="3238700"/>
            <a:chExt cx="322600" cy="316950"/>
          </a:xfrm>
        </p:grpSpPr>
        <p:sp>
          <p:nvSpPr>
            <p:cNvPr id="6175" name="Google Shape;6175;p78"/>
            <p:cNvSpPr/>
            <p:nvPr/>
          </p:nvSpPr>
          <p:spPr>
            <a:xfrm>
              <a:off x="-40709675" y="3273750"/>
              <a:ext cx="84300" cy="84300"/>
            </a:xfrm>
            <a:custGeom>
              <a:rect b="b" l="l" r="r" t="t"/>
              <a:pathLst>
                <a:path extrusionOk="0" h="3372" w="3372">
                  <a:moveTo>
                    <a:pt x="2710" y="0"/>
                  </a:moveTo>
                  <a:lnTo>
                    <a:pt x="1" y="2710"/>
                  </a:lnTo>
                  <a:lnTo>
                    <a:pt x="694" y="3371"/>
                  </a:lnTo>
                  <a:lnTo>
                    <a:pt x="3372" y="662"/>
                  </a:lnTo>
                  <a:lnTo>
                    <a:pt x="27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6" name="Google Shape;6176;p78"/>
            <p:cNvSpPr/>
            <p:nvPr/>
          </p:nvSpPr>
          <p:spPr>
            <a:xfrm>
              <a:off x="-40578925" y="3247175"/>
              <a:ext cx="151250" cy="149475"/>
            </a:xfrm>
            <a:custGeom>
              <a:rect b="b" l="l" r="r" t="t"/>
              <a:pathLst>
                <a:path extrusionOk="0" h="5979" w="605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7" name="Google Shape;6177;p78"/>
            <p:cNvSpPr/>
            <p:nvPr/>
          </p:nvSpPr>
          <p:spPr>
            <a:xfrm>
              <a:off x="-40678175" y="3305250"/>
              <a:ext cx="213475" cy="213475"/>
            </a:xfrm>
            <a:custGeom>
              <a:rect b="b" l="l" r="r" t="t"/>
              <a:pathLst>
                <a:path extrusionOk="0" h="8539" w="8539">
                  <a:moveTo>
                    <a:pt x="2679" y="0"/>
                  </a:moveTo>
                  <a:lnTo>
                    <a:pt x="1" y="2678"/>
                  </a:lnTo>
                  <a:lnTo>
                    <a:pt x="5861" y="8538"/>
                  </a:lnTo>
                  <a:lnTo>
                    <a:pt x="8539" y="5860"/>
                  </a:lnTo>
                  <a:lnTo>
                    <a:pt x="2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8" name="Google Shape;6178;p78"/>
            <p:cNvSpPr/>
            <p:nvPr/>
          </p:nvSpPr>
          <p:spPr>
            <a:xfrm>
              <a:off x="-40513550" y="3469850"/>
              <a:ext cx="87875" cy="85800"/>
            </a:xfrm>
            <a:custGeom>
              <a:rect b="b" l="l" r="r" t="t"/>
              <a:pathLst>
                <a:path extrusionOk="0" h="3432" w="3515">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9" name="Google Shape;6179;p78"/>
            <p:cNvSpPr/>
            <p:nvPr/>
          </p:nvSpPr>
          <p:spPr>
            <a:xfrm>
              <a:off x="-40738025" y="3404500"/>
              <a:ext cx="150450" cy="149475"/>
            </a:xfrm>
            <a:custGeom>
              <a:rect b="b" l="l" r="r" t="t"/>
              <a:pathLst>
                <a:path extrusionOk="0" h="5979" w="6018">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0" name="Google Shape;6180;p78"/>
            <p:cNvSpPr/>
            <p:nvPr/>
          </p:nvSpPr>
          <p:spPr>
            <a:xfrm>
              <a:off x="-40748275" y="3238700"/>
              <a:ext cx="92175" cy="87850"/>
            </a:xfrm>
            <a:custGeom>
              <a:rect b="b" l="l" r="r" t="t"/>
              <a:pathLst>
                <a:path extrusionOk="0" h="3514" w="3687">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81" name="Google Shape;6181;p78"/>
          <p:cNvGrpSpPr/>
          <p:nvPr/>
        </p:nvGrpSpPr>
        <p:grpSpPr>
          <a:xfrm>
            <a:off x="3453062" y="2025879"/>
            <a:ext cx="371814" cy="338690"/>
            <a:chOff x="-40745125" y="3632900"/>
            <a:chExt cx="318225" cy="289875"/>
          </a:xfrm>
        </p:grpSpPr>
        <p:sp>
          <p:nvSpPr>
            <p:cNvPr id="6182" name="Google Shape;6182;p78"/>
            <p:cNvSpPr/>
            <p:nvPr/>
          </p:nvSpPr>
          <p:spPr>
            <a:xfrm>
              <a:off x="-40745125" y="3632900"/>
              <a:ext cx="300125" cy="82725"/>
            </a:xfrm>
            <a:custGeom>
              <a:rect b="b" l="l" r="r" t="t"/>
              <a:pathLst>
                <a:path extrusionOk="0" h="3309" w="12005">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3" name="Google Shape;6183;p78"/>
            <p:cNvSpPr/>
            <p:nvPr/>
          </p:nvSpPr>
          <p:spPr>
            <a:xfrm>
              <a:off x="-40508050" y="3736075"/>
              <a:ext cx="21300" cy="82725"/>
            </a:xfrm>
            <a:custGeom>
              <a:rect b="b" l="l" r="r" t="t"/>
              <a:pathLst>
                <a:path extrusionOk="0" h="3309" w="852">
                  <a:moveTo>
                    <a:pt x="1" y="1"/>
                  </a:moveTo>
                  <a:lnTo>
                    <a:pt x="1" y="3309"/>
                  </a:lnTo>
                  <a:lnTo>
                    <a:pt x="852" y="3309"/>
                  </a:lnTo>
                  <a:lnTo>
                    <a:pt x="85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4" name="Google Shape;6184;p78"/>
            <p:cNvSpPr/>
            <p:nvPr/>
          </p:nvSpPr>
          <p:spPr>
            <a:xfrm>
              <a:off x="-40466300" y="3736875"/>
              <a:ext cx="39400" cy="82725"/>
            </a:xfrm>
            <a:custGeom>
              <a:rect b="b" l="l" r="r" t="t"/>
              <a:pathLst>
                <a:path extrusionOk="0" h="3309" w="1576">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5" name="Google Shape;6185;p78"/>
            <p:cNvSpPr/>
            <p:nvPr/>
          </p:nvSpPr>
          <p:spPr>
            <a:xfrm>
              <a:off x="-40723050" y="3736075"/>
              <a:ext cx="194550" cy="82725"/>
            </a:xfrm>
            <a:custGeom>
              <a:rect b="b" l="l" r="r" t="t"/>
              <a:pathLst>
                <a:path extrusionOk="0" h="3309" w="7782">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6" name="Google Shape;6186;p78"/>
            <p:cNvSpPr/>
            <p:nvPr/>
          </p:nvSpPr>
          <p:spPr>
            <a:xfrm>
              <a:off x="-40681325" y="3839250"/>
              <a:ext cx="21300" cy="82725"/>
            </a:xfrm>
            <a:custGeom>
              <a:rect b="b" l="l" r="r" t="t"/>
              <a:pathLst>
                <a:path extrusionOk="0" h="3309" w="852">
                  <a:moveTo>
                    <a:pt x="1" y="1"/>
                  </a:moveTo>
                  <a:lnTo>
                    <a:pt x="1" y="3309"/>
                  </a:lnTo>
                  <a:lnTo>
                    <a:pt x="851" y="3309"/>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7" name="Google Shape;6187;p78"/>
            <p:cNvSpPr/>
            <p:nvPr/>
          </p:nvSpPr>
          <p:spPr>
            <a:xfrm>
              <a:off x="-40639575" y="3840825"/>
              <a:ext cx="190625" cy="81950"/>
            </a:xfrm>
            <a:custGeom>
              <a:rect b="b" l="l" r="r" t="t"/>
              <a:pathLst>
                <a:path extrusionOk="0" h="3278" w="7625">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8" name="Google Shape;6188;p78"/>
            <p:cNvSpPr/>
            <p:nvPr/>
          </p:nvSpPr>
          <p:spPr>
            <a:xfrm>
              <a:off x="-40745125" y="3840050"/>
              <a:ext cx="43350" cy="82725"/>
            </a:xfrm>
            <a:custGeom>
              <a:rect b="b" l="l" r="r" t="t"/>
              <a:pathLst>
                <a:path extrusionOk="0" h="3309" w="1734">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89" name="Google Shape;6189;p78"/>
          <p:cNvGrpSpPr/>
          <p:nvPr/>
        </p:nvGrpSpPr>
        <p:grpSpPr>
          <a:xfrm>
            <a:off x="3457209" y="2437089"/>
            <a:ext cx="363518" cy="370178"/>
            <a:chOff x="-40742750" y="3972175"/>
            <a:chExt cx="311125" cy="316825"/>
          </a:xfrm>
        </p:grpSpPr>
        <p:sp>
          <p:nvSpPr>
            <p:cNvPr id="6190" name="Google Shape;6190;p78"/>
            <p:cNvSpPr/>
            <p:nvPr/>
          </p:nvSpPr>
          <p:spPr>
            <a:xfrm>
              <a:off x="-40699425" y="4118075"/>
              <a:ext cx="226850" cy="101625"/>
            </a:xfrm>
            <a:custGeom>
              <a:rect b="b" l="l" r="r" t="t"/>
              <a:pathLst>
                <a:path extrusionOk="0" h="4065" w="9074">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1" name="Google Shape;6191;p78"/>
            <p:cNvSpPr/>
            <p:nvPr/>
          </p:nvSpPr>
          <p:spPr>
            <a:xfrm>
              <a:off x="-40742750" y="3972175"/>
              <a:ext cx="311125" cy="316825"/>
            </a:xfrm>
            <a:custGeom>
              <a:rect b="b" l="l" r="r" t="t"/>
              <a:pathLst>
                <a:path extrusionOk="0" h="12673" w="12445">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92" name="Google Shape;6192;p78"/>
          <p:cNvGrpSpPr/>
          <p:nvPr/>
        </p:nvGrpSpPr>
        <p:grpSpPr>
          <a:xfrm>
            <a:off x="2239871" y="2887257"/>
            <a:ext cx="266892" cy="369974"/>
            <a:chOff x="-38860325" y="3221750"/>
            <a:chExt cx="228425" cy="316650"/>
          </a:xfrm>
        </p:grpSpPr>
        <p:sp>
          <p:nvSpPr>
            <p:cNvPr id="6193" name="Google Shape;6193;p78"/>
            <p:cNvSpPr/>
            <p:nvPr/>
          </p:nvSpPr>
          <p:spPr>
            <a:xfrm>
              <a:off x="-38735875" y="3222550"/>
              <a:ext cx="103975" cy="123675"/>
            </a:xfrm>
            <a:custGeom>
              <a:rect b="b" l="l" r="r" t="t"/>
              <a:pathLst>
                <a:path extrusionOk="0" h="4947" w="4159">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4" name="Google Shape;6194;p78"/>
            <p:cNvSpPr/>
            <p:nvPr/>
          </p:nvSpPr>
          <p:spPr>
            <a:xfrm>
              <a:off x="-38756375" y="3302875"/>
              <a:ext cx="22075" cy="63050"/>
            </a:xfrm>
            <a:custGeom>
              <a:rect b="b" l="l" r="r" t="t"/>
              <a:pathLst>
                <a:path extrusionOk="0" h="2522" w="883">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5" name="Google Shape;6195;p78"/>
            <p:cNvSpPr/>
            <p:nvPr/>
          </p:nvSpPr>
          <p:spPr>
            <a:xfrm>
              <a:off x="-38859550" y="3221750"/>
              <a:ext cx="103200" cy="122900"/>
            </a:xfrm>
            <a:custGeom>
              <a:rect b="b" l="l" r="r" t="t"/>
              <a:pathLst>
                <a:path extrusionOk="0" h="4916" w="4128">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6" name="Google Shape;6196;p78"/>
            <p:cNvSpPr/>
            <p:nvPr/>
          </p:nvSpPr>
          <p:spPr>
            <a:xfrm>
              <a:off x="-38860325" y="3367475"/>
              <a:ext cx="228425" cy="170925"/>
            </a:xfrm>
            <a:custGeom>
              <a:rect b="b" l="l" r="r" t="t"/>
              <a:pathLst>
                <a:path extrusionOk="0" h="6837" w="9137">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97" name="Google Shape;6197;p78"/>
          <p:cNvGrpSpPr/>
          <p:nvPr/>
        </p:nvGrpSpPr>
        <p:grpSpPr>
          <a:xfrm>
            <a:off x="2190678" y="3349314"/>
            <a:ext cx="380081" cy="367111"/>
            <a:chOff x="-38905225" y="3591875"/>
            <a:chExt cx="325300" cy="314200"/>
          </a:xfrm>
        </p:grpSpPr>
        <p:sp>
          <p:nvSpPr>
            <p:cNvPr id="6198" name="Google Shape;6198;p78"/>
            <p:cNvSpPr/>
            <p:nvPr/>
          </p:nvSpPr>
          <p:spPr>
            <a:xfrm>
              <a:off x="-38716975" y="3591875"/>
              <a:ext cx="137050" cy="131625"/>
            </a:xfrm>
            <a:custGeom>
              <a:rect b="b" l="l" r="r" t="t"/>
              <a:pathLst>
                <a:path extrusionOk="0" h="5265" w="5482">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9" name="Google Shape;6199;p78"/>
            <p:cNvSpPr/>
            <p:nvPr/>
          </p:nvSpPr>
          <p:spPr>
            <a:xfrm>
              <a:off x="-38905225" y="3774675"/>
              <a:ext cx="137075" cy="131400"/>
            </a:xfrm>
            <a:custGeom>
              <a:rect b="b" l="l" r="r" t="t"/>
              <a:pathLst>
                <a:path extrusionOk="0" h="5256" w="5483">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0" name="Google Shape;6200;p78"/>
            <p:cNvSpPr/>
            <p:nvPr/>
          </p:nvSpPr>
          <p:spPr>
            <a:xfrm>
              <a:off x="-38891050" y="3599025"/>
              <a:ext cx="298525" cy="300900"/>
            </a:xfrm>
            <a:custGeom>
              <a:rect b="b" l="l" r="r" t="t"/>
              <a:pathLst>
                <a:path extrusionOk="0" h="12036" w="11941">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01" name="Google Shape;6201;p78"/>
          <p:cNvSpPr/>
          <p:nvPr/>
        </p:nvSpPr>
        <p:spPr>
          <a:xfrm>
            <a:off x="2198491" y="3859092"/>
            <a:ext cx="369974" cy="312927"/>
          </a:xfrm>
          <a:custGeom>
            <a:rect b="b" l="l" r="r" t="t"/>
            <a:pathLst>
              <a:path extrusionOk="0" h="10713" w="12666">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02" name="Google Shape;6202;p78"/>
          <p:cNvGrpSpPr/>
          <p:nvPr/>
        </p:nvGrpSpPr>
        <p:grpSpPr>
          <a:xfrm>
            <a:off x="3997427" y="3334394"/>
            <a:ext cx="290815" cy="369740"/>
            <a:chOff x="-37370925" y="3579105"/>
            <a:chExt cx="248900" cy="316450"/>
          </a:xfrm>
        </p:grpSpPr>
        <p:sp>
          <p:nvSpPr>
            <p:cNvPr id="6203" name="Google Shape;6203;p78"/>
            <p:cNvSpPr/>
            <p:nvPr/>
          </p:nvSpPr>
          <p:spPr>
            <a:xfrm>
              <a:off x="-37268550" y="3671055"/>
              <a:ext cx="83525" cy="82525"/>
            </a:xfrm>
            <a:custGeom>
              <a:rect b="b" l="l" r="r" t="t"/>
              <a:pathLst>
                <a:path extrusionOk="0" h="3301" w="3341">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4" name="Google Shape;6204;p78"/>
            <p:cNvSpPr/>
            <p:nvPr/>
          </p:nvSpPr>
          <p:spPr>
            <a:xfrm>
              <a:off x="-37370925" y="3579105"/>
              <a:ext cx="248900" cy="316450"/>
            </a:xfrm>
            <a:custGeom>
              <a:rect b="b" l="l" r="r" t="t"/>
              <a:pathLst>
                <a:path extrusionOk="0" h="12658" w="9956">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05" name="Google Shape;6205;p78"/>
          <p:cNvSpPr/>
          <p:nvPr/>
        </p:nvSpPr>
        <p:spPr>
          <a:xfrm>
            <a:off x="1697481" y="1534192"/>
            <a:ext cx="364453" cy="369419"/>
          </a:xfrm>
          <a:custGeom>
            <a:rect b="b" l="l" r="r" t="t"/>
            <a:pathLst>
              <a:path extrusionOk="0" h="12647" w="12477">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6" name="Google Shape;6206;p78"/>
          <p:cNvSpPr/>
          <p:nvPr/>
        </p:nvSpPr>
        <p:spPr>
          <a:xfrm>
            <a:off x="1722323" y="1969494"/>
            <a:ext cx="314767" cy="371814"/>
          </a:xfrm>
          <a:custGeom>
            <a:rect b="b" l="l" r="r" t="t"/>
            <a:pathLst>
              <a:path extrusionOk="0" h="12729" w="10776">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07" name="Google Shape;6207;p78"/>
          <p:cNvGrpSpPr/>
          <p:nvPr/>
        </p:nvGrpSpPr>
        <p:grpSpPr>
          <a:xfrm>
            <a:off x="1690803" y="2412465"/>
            <a:ext cx="371814" cy="369974"/>
            <a:chOff x="-42259725" y="3951100"/>
            <a:chExt cx="318225" cy="316650"/>
          </a:xfrm>
        </p:grpSpPr>
        <p:sp>
          <p:nvSpPr>
            <p:cNvPr id="6208" name="Google Shape;6208;p78"/>
            <p:cNvSpPr/>
            <p:nvPr/>
          </p:nvSpPr>
          <p:spPr>
            <a:xfrm>
              <a:off x="-42258150" y="3951100"/>
              <a:ext cx="316650" cy="123675"/>
            </a:xfrm>
            <a:custGeom>
              <a:rect b="b" l="l" r="r" t="t"/>
              <a:pathLst>
                <a:path extrusionOk="0" h="4947" w="12666">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9" name="Google Shape;6209;p78"/>
            <p:cNvSpPr/>
            <p:nvPr/>
          </p:nvSpPr>
          <p:spPr>
            <a:xfrm>
              <a:off x="-42259725" y="4096800"/>
              <a:ext cx="316650" cy="170950"/>
            </a:xfrm>
            <a:custGeom>
              <a:rect b="b" l="l" r="r" t="t"/>
              <a:pathLst>
                <a:path extrusionOk="0" h="6838" w="12666">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10" name="Google Shape;6210;p78"/>
          <p:cNvGrpSpPr/>
          <p:nvPr/>
        </p:nvGrpSpPr>
        <p:grpSpPr>
          <a:xfrm>
            <a:off x="3889164" y="1591486"/>
            <a:ext cx="370879" cy="337755"/>
            <a:chOff x="-40378075" y="3267450"/>
            <a:chExt cx="317425" cy="289075"/>
          </a:xfrm>
        </p:grpSpPr>
        <p:sp>
          <p:nvSpPr>
            <p:cNvPr id="6211" name="Google Shape;6211;p78"/>
            <p:cNvSpPr/>
            <p:nvPr/>
          </p:nvSpPr>
          <p:spPr>
            <a:xfrm>
              <a:off x="-40218975" y="3308400"/>
              <a:ext cx="158325" cy="248125"/>
            </a:xfrm>
            <a:custGeom>
              <a:rect b="b" l="l" r="r" t="t"/>
              <a:pathLst>
                <a:path extrusionOk="0" h="9925" w="6333">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2" name="Google Shape;6212;p78"/>
            <p:cNvSpPr/>
            <p:nvPr/>
          </p:nvSpPr>
          <p:spPr>
            <a:xfrm>
              <a:off x="-40316650" y="3267450"/>
              <a:ext cx="86675" cy="257575"/>
            </a:xfrm>
            <a:custGeom>
              <a:rect b="b" l="l" r="r" t="t"/>
              <a:pathLst>
                <a:path extrusionOk="0" h="10303" w="3467">
                  <a:moveTo>
                    <a:pt x="1" y="0"/>
                  </a:moveTo>
                  <a:lnTo>
                    <a:pt x="1" y="9105"/>
                  </a:lnTo>
                  <a:cubicBezTo>
                    <a:pt x="1166" y="9200"/>
                    <a:pt x="2489" y="9578"/>
                    <a:pt x="3466" y="10302"/>
                  </a:cubicBezTo>
                  <a:lnTo>
                    <a:pt x="3466" y="1197"/>
                  </a:lnTo>
                  <a:cubicBezTo>
                    <a:pt x="2489" y="473"/>
                    <a:pt x="1229" y="9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3" name="Google Shape;6213;p78"/>
            <p:cNvSpPr/>
            <p:nvPr/>
          </p:nvSpPr>
          <p:spPr>
            <a:xfrm>
              <a:off x="-40209525" y="3267450"/>
              <a:ext cx="86650" cy="257575"/>
            </a:xfrm>
            <a:custGeom>
              <a:rect b="b" l="l" r="r" t="t"/>
              <a:pathLst>
                <a:path extrusionOk="0" h="10303" w="3466">
                  <a:moveTo>
                    <a:pt x="3466" y="0"/>
                  </a:moveTo>
                  <a:cubicBezTo>
                    <a:pt x="2300" y="95"/>
                    <a:pt x="977" y="473"/>
                    <a:pt x="0" y="1197"/>
                  </a:cubicBezTo>
                  <a:lnTo>
                    <a:pt x="0" y="10302"/>
                  </a:lnTo>
                  <a:cubicBezTo>
                    <a:pt x="977" y="9578"/>
                    <a:pt x="2237" y="9200"/>
                    <a:pt x="3466" y="9105"/>
                  </a:cubicBezTo>
                  <a:lnTo>
                    <a:pt x="34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4" name="Google Shape;6214;p78"/>
            <p:cNvSpPr/>
            <p:nvPr/>
          </p:nvSpPr>
          <p:spPr>
            <a:xfrm>
              <a:off x="-40378075" y="3308400"/>
              <a:ext cx="157550" cy="248125"/>
            </a:xfrm>
            <a:custGeom>
              <a:rect b="b" l="l" r="r" t="t"/>
              <a:pathLst>
                <a:path extrusionOk="0" h="9925" w="6302">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15" name="Google Shape;6215;p78"/>
          <p:cNvGrpSpPr/>
          <p:nvPr/>
        </p:nvGrpSpPr>
        <p:grpSpPr>
          <a:xfrm>
            <a:off x="3892830" y="1992754"/>
            <a:ext cx="363548" cy="369974"/>
            <a:chOff x="-40372575" y="3604550"/>
            <a:chExt cx="311150" cy="316650"/>
          </a:xfrm>
        </p:grpSpPr>
        <p:sp>
          <p:nvSpPr>
            <p:cNvPr id="6216" name="Google Shape;6216;p78"/>
            <p:cNvSpPr/>
            <p:nvPr/>
          </p:nvSpPr>
          <p:spPr>
            <a:xfrm>
              <a:off x="-40372575" y="3604550"/>
              <a:ext cx="311150" cy="134475"/>
            </a:xfrm>
            <a:custGeom>
              <a:rect b="b" l="l" r="r" t="t"/>
              <a:pathLst>
                <a:path extrusionOk="0" h="5379" w="12446">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7" name="Google Shape;6217;p78"/>
            <p:cNvSpPr/>
            <p:nvPr/>
          </p:nvSpPr>
          <p:spPr>
            <a:xfrm>
              <a:off x="-40312700" y="3730575"/>
              <a:ext cx="185100" cy="190625"/>
            </a:xfrm>
            <a:custGeom>
              <a:rect b="b" l="l" r="r" t="t"/>
              <a:pathLst>
                <a:path extrusionOk="0" h="7625" w="7404">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8" name="Google Shape;6218;p78"/>
            <p:cNvSpPr/>
            <p:nvPr/>
          </p:nvSpPr>
          <p:spPr>
            <a:xfrm>
              <a:off x="-40250475" y="3688025"/>
              <a:ext cx="66950" cy="20500"/>
            </a:xfrm>
            <a:custGeom>
              <a:rect b="b" l="l" r="r" t="t"/>
              <a:pathLst>
                <a:path extrusionOk="0" h="820" w="2678">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19" name="Google Shape;6219;p78"/>
          <p:cNvSpPr/>
          <p:nvPr/>
        </p:nvSpPr>
        <p:spPr>
          <a:xfrm>
            <a:off x="3896162" y="2436031"/>
            <a:ext cx="362613" cy="371902"/>
          </a:xfrm>
          <a:custGeom>
            <a:rect b="b" l="l" r="r" t="t"/>
            <a:pathLst>
              <a:path extrusionOk="0" h="12732" w="12414">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20" name="Google Shape;6220;p78"/>
          <p:cNvGrpSpPr/>
          <p:nvPr/>
        </p:nvGrpSpPr>
        <p:grpSpPr>
          <a:xfrm>
            <a:off x="2616780" y="2885417"/>
            <a:ext cx="399038" cy="372165"/>
            <a:chOff x="-38542250" y="3220175"/>
            <a:chExt cx="341525" cy="318525"/>
          </a:xfrm>
        </p:grpSpPr>
        <p:sp>
          <p:nvSpPr>
            <p:cNvPr id="6221" name="Google Shape;6221;p78"/>
            <p:cNvSpPr/>
            <p:nvPr/>
          </p:nvSpPr>
          <p:spPr>
            <a:xfrm>
              <a:off x="-38542250" y="3440725"/>
              <a:ext cx="101750" cy="97975"/>
            </a:xfrm>
            <a:custGeom>
              <a:rect b="b" l="l" r="r" t="t"/>
              <a:pathLst>
                <a:path extrusionOk="0" h="3919" w="407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2" name="Google Shape;6222;p78"/>
            <p:cNvSpPr/>
            <p:nvPr/>
          </p:nvSpPr>
          <p:spPr>
            <a:xfrm>
              <a:off x="-38494875" y="3354075"/>
              <a:ext cx="141800" cy="141025"/>
            </a:xfrm>
            <a:custGeom>
              <a:rect b="b" l="l" r="r" t="t"/>
              <a:pathLst>
                <a:path extrusionOk="0" h="5641" w="5672">
                  <a:moveTo>
                    <a:pt x="2742" y="1"/>
                  </a:moveTo>
                  <a:lnTo>
                    <a:pt x="1" y="2710"/>
                  </a:lnTo>
                  <a:lnTo>
                    <a:pt x="2931" y="5640"/>
                  </a:lnTo>
                  <a:lnTo>
                    <a:pt x="5671" y="2899"/>
                  </a:lnTo>
                  <a:lnTo>
                    <a:pt x="27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3" name="Google Shape;6223;p78"/>
            <p:cNvSpPr/>
            <p:nvPr/>
          </p:nvSpPr>
          <p:spPr>
            <a:xfrm>
              <a:off x="-38432050" y="3220175"/>
              <a:ext cx="231325" cy="192225"/>
            </a:xfrm>
            <a:custGeom>
              <a:rect b="b" l="l" r="r" t="t"/>
              <a:pathLst>
                <a:path extrusionOk="0" h="7689" w="9253">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24" name="Google Shape;6224;p78"/>
          <p:cNvGrpSpPr/>
          <p:nvPr/>
        </p:nvGrpSpPr>
        <p:grpSpPr>
          <a:xfrm>
            <a:off x="2638712" y="3344787"/>
            <a:ext cx="369974" cy="369068"/>
            <a:chOff x="-38537400" y="3588000"/>
            <a:chExt cx="316650" cy="315875"/>
          </a:xfrm>
        </p:grpSpPr>
        <p:sp>
          <p:nvSpPr>
            <p:cNvPr id="6225" name="Google Shape;6225;p78"/>
            <p:cNvSpPr/>
            <p:nvPr/>
          </p:nvSpPr>
          <p:spPr>
            <a:xfrm>
              <a:off x="-38327900" y="3719550"/>
              <a:ext cx="20500" cy="41750"/>
            </a:xfrm>
            <a:custGeom>
              <a:rect b="b" l="l" r="r" t="t"/>
              <a:pathLst>
                <a:path extrusionOk="0" h="1670" w="820">
                  <a:moveTo>
                    <a:pt x="1" y="0"/>
                  </a:moveTo>
                  <a:lnTo>
                    <a:pt x="1" y="1229"/>
                  </a:lnTo>
                  <a:cubicBezTo>
                    <a:pt x="1" y="1449"/>
                    <a:pt x="190" y="1607"/>
                    <a:pt x="442" y="1670"/>
                  </a:cubicBezTo>
                  <a:cubicBezTo>
                    <a:pt x="631" y="1607"/>
                    <a:pt x="820" y="1449"/>
                    <a:pt x="820" y="1229"/>
                  </a:cubicBezTo>
                  <a:lnTo>
                    <a:pt x="8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6" name="Google Shape;6226;p78"/>
            <p:cNvSpPr/>
            <p:nvPr/>
          </p:nvSpPr>
          <p:spPr>
            <a:xfrm>
              <a:off x="-38452350" y="3719550"/>
              <a:ext cx="21300" cy="41750"/>
            </a:xfrm>
            <a:custGeom>
              <a:rect b="b" l="l" r="r" t="t"/>
              <a:pathLst>
                <a:path extrusionOk="0" h="1670" w="852">
                  <a:moveTo>
                    <a:pt x="1" y="0"/>
                  </a:moveTo>
                  <a:lnTo>
                    <a:pt x="1" y="1229"/>
                  </a:lnTo>
                  <a:cubicBezTo>
                    <a:pt x="1" y="1449"/>
                    <a:pt x="221" y="1607"/>
                    <a:pt x="410" y="1670"/>
                  </a:cubicBezTo>
                  <a:cubicBezTo>
                    <a:pt x="631" y="1607"/>
                    <a:pt x="851" y="1449"/>
                    <a:pt x="851" y="1229"/>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7" name="Google Shape;6227;p78"/>
            <p:cNvSpPr/>
            <p:nvPr/>
          </p:nvSpPr>
          <p:spPr>
            <a:xfrm>
              <a:off x="-38516925" y="3759700"/>
              <a:ext cx="275700" cy="144175"/>
            </a:xfrm>
            <a:custGeom>
              <a:rect b="b" l="l" r="r" t="t"/>
              <a:pathLst>
                <a:path extrusionOk="0" h="5767" w="11028">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8" name="Google Shape;6228;p78"/>
            <p:cNvSpPr/>
            <p:nvPr/>
          </p:nvSpPr>
          <p:spPr>
            <a:xfrm>
              <a:off x="-38537400" y="3588000"/>
              <a:ext cx="316650" cy="151250"/>
            </a:xfrm>
            <a:custGeom>
              <a:rect b="b" l="l" r="r" t="t"/>
              <a:pathLst>
                <a:path extrusionOk="0" h="6050" w="12666">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29" name="Google Shape;6229;p78"/>
          <p:cNvGrpSpPr/>
          <p:nvPr/>
        </p:nvGrpSpPr>
        <p:grpSpPr>
          <a:xfrm>
            <a:off x="2637792" y="3802316"/>
            <a:ext cx="371814" cy="369974"/>
            <a:chOff x="-38538975" y="3954250"/>
            <a:chExt cx="318225" cy="316650"/>
          </a:xfrm>
        </p:grpSpPr>
        <p:sp>
          <p:nvSpPr>
            <p:cNvPr id="6230" name="Google Shape;6230;p78"/>
            <p:cNvSpPr/>
            <p:nvPr/>
          </p:nvSpPr>
          <p:spPr>
            <a:xfrm>
              <a:off x="-38538975" y="3954250"/>
              <a:ext cx="254425" cy="253625"/>
            </a:xfrm>
            <a:custGeom>
              <a:rect b="b" l="l" r="r" t="t"/>
              <a:pathLst>
                <a:path extrusionOk="0" h="10145" w="10177">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1" name="Google Shape;6231;p78"/>
            <p:cNvSpPr/>
            <p:nvPr/>
          </p:nvSpPr>
          <p:spPr>
            <a:xfrm>
              <a:off x="-38496450" y="4081725"/>
              <a:ext cx="275700" cy="189175"/>
            </a:xfrm>
            <a:custGeom>
              <a:rect b="b" l="l" r="r" t="t"/>
              <a:pathLst>
                <a:path extrusionOk="0" h="7567" w="11028">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32" name="Google Shape;6232;p78"/>
          <p:cNvGrpSpPr/>
          <p:nvPr/>
        </p:nvGrpSpPr>
        <p:grpSpPr>
          <a:xfrm>
            <a:off x="3955104" y="3797243"/>
            <a:ext cx="375465" cy="371814"/>
            <a:chOff x="-37385100" y="3949908"/>
            <a:chExt cx="321350" cy="318225"/>
          </a:xfrm>
        </p:grpSpPr>
        <p:sp>
          <p:nvSpPr>
            <p:cNvPr id="6233" name="Google Shape;6233;p78"/>
            <p:cNvSpPr/>
            <p:nvPr/>
          </p:nvSpPr>
          <p:spPr>
            <a:xfrm>
              <a:off x="-37190575" y="4145233"/>
              <a:ext cx="126825" cy="122900"/>
            </a:xfrm>
            <a:custGeom>
              <a:rect b="b" l="l" r="r" t="t"/>
              <a:pathLst>
                <a:path extrusionOk="0" h="4916" w="5073">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4" name="Google Shape;6234;p78"/>
            <p:cNvSpPr/>
            <p:nvPr/>
          </p:nvSpPr>
          <p:spPr>
            <a:xfrm>
              <a:off x="-37385100" y="3949908"/>
              <a:ext cx="248125" cy="248950"/>
            </a:xfrm>
            <a:custGeom>
              <a:rect b="b" l="l" r="r" t="t"/>
              <a:pathLst>
                <a:path extrusionOk="0" h="9958" w="9925">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35" name="Google Shape;6235;p78"/>
          <p:cNvGrpSpPr/>
          <p:nvPr/>
        </p:nvGrpSpPr>
        <p:grpSpPr>
          <a:xfrm>
            <a:off x="2130763" y="1532803"/>
            <a:ext cx="370909" cy="370675"/>
            <a:chOff x="-41895050" y="3217225"/>
            <a:chExt cx="317450" cy="317250"/>
          </a:xfrm>
        </p:grpSpPr>
        <p:sp>
          <p:nvSpPr>
            <p:cNvPr id="6236" name="Google Shape;6236;p78"/>
            <p:cNvSpPr/>
            <p:nvPr/>
          </p:nvSpPr>
          <p:spPr>
            <a:xfrm>
              <a:off x="-41895050" y="3273750"/>
              <a:ext cx="41775" cy="245750"/>
            </a:xfrm>
            <a:custGeom>
              <a:rect b="b" l="l" r="r" t="t"/>
              <a:pathLst>
                <a:path extrusionOk="0" h="9830" w="1671">
                  <a:moveTo>
                    <a:pt x="1" y="0"/>
                  </a:moveTo>
                  <a:lnTo>
                    <a:pt x="1" y="9830"/>
                  </a:lnTo>
                  <a:lnTo>
                    <a:pt x="1670" y="8192"/>
                  </a:lnTo>
                  <a:lnTo>
                    <a:pt x="1670" y="1639"/>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7" name="Google Shape;6237;p78"/>
            <p:cNvSpPr/>
            <p:nvPr/>
          </p:nvSpPr>
          <p:spPr>
            <a:xfrm>
              <a:off x="-41619375" y="3273750"/>
              <a:ext cx="41775" cy="245750"/>
            </a:xfrm>
            <a:custGeom>
              <a:rect b="b" l="l" r="r" t="t"/>
              <a:pathLst>
                <a:path extrusionOk="0" h="9830" w="1671">
                  <a:moveTo>
                    <a:pt x="1670" y="0"/>
                  </a:moveTo>
                  <a:lnTo>
                    <a:pt x="0" y="1639"/>
                  </a:lnTo>
                  <a:lnTo>
                    <a:pt x="0" y="8192"/>
                  </a:lnTo>
                  <a:lnTo>
                    <a:pt x="1670" y="9830"/>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8" name="Google Shape;6238;p78"/>
            <p:cNvSpPr/>
            <p:nvPr/>
          </p:nvSpPr>
          <p:spPr>
            <a:xfrm>
              <a:off x="-41832825" y="3321000"/>
              <a:ext cx="193000" cy="151250"/>
            </a:xfrm>
            <a:custGeom>
              <a:rect b="b" l="l" r="r" t="t"/>
              <a:pathLst>
                <a:path extrusionOk="0" h="6050" w="772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9" name="Google Shape;6239;p78"/>
            <p:cNvSpPr/>
            <p:nvPr/>
          </p:nvSpPr>
          <p:spPr>
            <a:xfrm>
              <a:off x="-41880075" y="3493500"/>
              <a:ext cx="287500" cy="40975"/>
            </a:xfrm>
            <a:custGeom>
              <a:rect b="b" l="l" r="r" t="t"/>
              <a:pathLst>
                <a:path extrusionOk="0" h="1639" w="11500">
                  <a:moveTo>
                    <a:pt x="1639" y="0"/>
                  </a:moveTo>
                  <a:lnTo>
                    <a:pt x="0" y="1638"/>
                  </a:lnTo>
                  <a:lnTo>
                    <a:pt x="11500" y="1638"/>
                  </a:lnTo>
                  <a:lnTo>
                    <a:pt x="98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0" name="Google Shape;6240;p78"/>
            <p:cNvSpPr/>
            <p:nvPr/>
          </p:nvSpPr>
          <p:spPr>
            <a:xfrm>
              <a:off x="-41880875" y="3217225"/>
              <a:ext cx="288300" cy="83325"/>
            </a:xfrm>
            <a:custGeom>
              <a:rect b="b" l="l" r="r" t="t"/>
              <a:pathLst>
                <a:path extrusionOk="0" h="3333" w="11532">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41" name="Google Shape;6241;p78"/>
          <p:cNvGrpSpPr/>
          <p:nvPr/>
        </p:nvGrpSpPr>
        <p:grpSpPr>
          <a:xfrm>
            <a:off x="2130310" y="1969737"/>
            <a:ext cx="371814" cy="369974"/>
            <a:chOff x="-41893475" y="3584850"/>
            <a:chExt cx="318225" cy="316650"/>
          </a:xfrm>
        </p:grpSpPr>
        <p:sp>
          <p:nvSpPr>
            <p:cNvPr id="6242" name="Google Shape;6242;p78"/>
            <p:cNvSpPr/>
            <p:nvPr/>
          </p:nvSpPr>
          <p:spPr>
            <a:xfrm>
              <a:off x="-41827300" y="3715600"/>
              <a:ext cx="186675" cy="185900"/>
            </a:xfrm>
            <a:custGeom>
              <a:rect b="b" l="l" r="r" t="t"/>
              <a:pathLst>
                <a:path extrusionOk="0" h="7436" w="7467">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3" name="Google Shape;6243;p78"/>
            <p:cNvSpPr/>
            <p:nvPr/>
          </p:nvSpPr>
          <p:spPr>
            <a:xfrm>
              <a:off x="-41726500" y="3586725"/>
              <a:ext cx="151250" cy="147800"/>
            </a:xfrm>
            <a:custGeom>
              <a:rect b="b" l="l" r="r" t="t"/>
              <a:pathLst>
                <a:path extrusionOk="0" h="5912" w="605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4" name="Google Shape;6244;p78"/>
            <p:cNvSpPr/>
            <p:nvPr/>
          </p:nvSpPr>
          <p:spPr>
            <a:xfrm>
              <a:off x="-41808400" y="3584850"/>
              <a:ext cx="148100" cy="89825"/>
            </a:xfrm>
            <a:custGeom>
              <a:rect b="b" l="l" r="r" t="t"/>
              <a:pathLst>
                <a:path extrusionOk="0" h="3593" w="5924">
                  <a:moveTo>
                    <a:pt x="0" y="1"/>
                  </a:moveTo>
                  <a:lnTo>
                    <a:pt x="2962" y="3592"/>
                  </a:lnTo>
                  <a:lnTo>
                    <a:pt x="59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5" name="Google Shape;6245;p78"/>
            <p:cNvSpPr/>
            <p:nvPr/>
          </p:nvSpPr>
          <p:spPr>
            <a:xfrm>
              <a:off x="-41893475" y="3586725"/>
              <a:ext cx="148875" cy="147025"/>
            </a:xfrm>
            <a:custGeom>
              <a:rect b="b" l="l" r="r" t="t"/>
              <a:pathLst>
                <a:path extrusionOk="0" h="5881" w="5955">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46" name="Google Shape;6246;p78"/>
          <p:cNvSpPr/>
          <p:nvPr/>
        </p:nvSpPr>
        <p:spPr>
          <a:xfrm>
            <a:off x="2133283" y="2414037"/>
            <a:ext cx="371814" cy="369302"/>
          </a:xfrm>
          <a:custGeom>
            <a:rect b="b" l="l" r="r" t="t"/>
            <a:pathLst>
              <a:path extrusionOk="0" h="12643" w="12729">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7" name="Google Shape;6247;p78"/>
          <p:cNvSpPr/>
          <p:nvPr/>
        </p:nvSpPr>
        <p:spPr>
          <a:xfrm>
            <a:off x="845041" y="2906375"/>
            <a:ext cx="438997" cy="369039"/>
          </a:xfrm>
          <a:custGeom>
            <a:rect b="b" l="l" r="r" t="t"/>
            <a:pathLst>
              <a:path extrusionOk="0" h="12634" w="15029">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48" name="Google Shape;6248;p78"/>
          <p:cNvGrpSpPr/>
          <p:nvPr/>
        </p:nvGrpSpPr>
        <p:grpSpPr>
          <a:xfrm>
            <a:off x="900338" y="3365029"/>
            <a:ext cx="337522" cy="370909"/>
            <a:chOff x="-39998250" y="3605325"/>
            <a:chExt cx="288875" cy="317450"/>
          </a:xfrm>
        </p:grpSpPr>
        <p:sp>
          <p:nvSpPr>
            <p:cNvPr id="6249" name="Google Shape;6249;p78"/>
            <p:cNvSpPr/>
            <p:nvPr/>
          </p:nvSpPr>
          <p:spPr>
            <a:xfrm>
              <a:off x="-39998250" y="3799600"/>
              <a:ext cx="288875" cy="123175"/>
            </a:xfrm>
            <a:custGeom>
              <a:rect b="b" l="l" r="r" t="t"/>
              <a:pathLst>
                <a:path extrusionOk="0" h="4927" w="11555">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0" name="Google Shape;6250;p78"/>
            <p:cNvSpPr/>
            <p:nvPr/>
          </p:nvSpPr>
          <p:spPr>
            <a:xfrm>
              <a:off x="-39940950" y="3605325"/>
              <a:ext cx="160700" cy="212050"/>
            </a:xfrm>
            <a:custGeom>
              <a:rect b="b" l="l" r="r" t="t"/>
              <a:pathLst>
                <a:path extrusionOk="0" h="8482" w="6428">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51" name="Google Shape;6251;p78"/>
          <p:cNvGrpSpPr/>
          <p:nvPr/>
        </p:nvGrpSpPr>
        <p:grpSpPr>
          <a:xfrm>
            <a:off x="884112" y="3823493"/>
            <a:ext cx="369974" cy="369945"/>
            <a:chOff x="-40011050" y="3972375"/>
            <a:chExt cx="316650" cy="316625"/>
          </a:xfrm>
        </p:grpSpPr>
        <p:sp>
          <p:nvSpPr>
            <p:cNvPr id="6252" name="Google Shape;6252;p78"/>
            <p:cNvSpPr/>
            <p:nvPr/>
          </p:nvSpPr>
          <p:spPr>
            <a:xfrm>
              <a:off x="-40011050" y="3972375"/>
              <a:ext cx="316650" cy="232350"/>
            </a:xfrm>
            <a:custGeom>
              <a:rect b="b" l="l" r="r" t="t"/>
              <a:pathLst>
                <a:path extrusionOk="0" h="9294" w="12666">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3" name="Google Shape;6253;p78"/>
            <p:cNvSpPr/>
            <p:nvPr/>
          </p:nvSpPr>
          <p:spPr>
            <a:xfrm>
              <a:off x="-39950400" y="4225975"/>
              <a:ext cx="194575" cy="63025"/>
            </a:xfrm>
            <a:custGeom>
              <a:rect b="b" l="l" r="r" t="t"/>
              <a:pathLst>
                <a:path extrusionOk="0" h="2521" w="7783">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54" name="Google Shape;6254;p78"/>
          <p:cNvGrpSpPr/>
          <p:nvPr/>
        </p:nvGrpSpPr>
        <p:grpSpPr>
          <a:xfrm>
            <a:off x="3116043" y="2888192"/>
            <a:ext cx="266921" cy="369039"/>
            <a:chOff x="-38129425" y="3222550"/>
            <a:chExt cx="228450" cy="315850"/>
          </a:xfrm>
        </p:grpSpPr>
        <p:sp>
          <p:nvSpPr>
            <p:cNvPr id="6255" name="Google Shape;6255;p78"/>
            <p:cNvSpPr/>
            <p:nvPr/>
          </p:nvSpPr>
          <p:spPr>
            <a:xfrm>
              <a:off x="-38129425" y="3222550"/>
              <a:ext cx="228450" cy="227650"/>
            </a:xfrm>
            <a:custGeom>
              <a:rect b="b" l="l" r="r" t="t"/>
              <a:pathLst>
                <a:path extrusionOk="0" h="9106" w="9138">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6" name="Google Shape;6256;p78"/>
            <p:cNvSpPr/>
            <p:nvPr/>
          </p:nvSpPr>
          <p:spPr>
            <a:xfrm>
              <a:off x="-38067200" y="3470650"/>
              <a:ext cx="103200" cy="67750"/>
            </a:xfrm>
            <a:custGeom>
              <a:rect b="b" l="l" r="r" t="t"/>
              <a:pathLst>
                <a:path extrusionOk="0" h="2710" w="4128">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57" name="Google Shape;6257;p78"/>
          <p:cNvGrpSpPr/>
          <p:nvPr/>
        </p:nvGrpSpPr>
        <p:grpSpPr>
          <a:xfrm>
            <a:off x="3071012" y="3344787"/>
            <a:ext cx="371785" cy="369974"/>
            <a:chOff x="-38172725" y="3588000"/>
            <a:chExt cx="318200" cy="316650"/>
          </a:xfrm>
        </p:grpSpPr>
        <p:sp>
          <p:nvSpPr>
            <p:cNvPr id="6258" name="Google Shape;6258;p78"/>
            <p:cNvSpPr/>
            <p:nvPr/>
          </p:nvSpPr>
          <p:spPr>
            <a:xfrm>
              <a:off x="-38171150" y="3760050"/>
              <a:ext cx="98475" cy="91050"/>
            </a:xfrm>
            <a:custGeom>
              <a:rect b="b" l="l" r="r" t="t"/>
              <a:pathLst>
                <a:path extrusionOk="0" h="3642" w="3939">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9" name="Google Shape;6259;p78"/>
            <p:cNvSpPr/>
            <p:nvPr/>
          </p:nvSpPr>
          <p:spPr>
            <a:xfrm>
              <a:off x="-38172725" y="3641575"/>
              <a:ext cx="144150" cy="133900"/>
            </a:xfrm>
            <a:custGeom>
              <a:rect b="b" l="l" r="r" t="t"/>
              <a:pathLst>
                <a:path extrusionOk="0" h="5356" w="5766">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0" name="Google Shape;6260;p78"/>
            <p:cNvSpPr/>
            <p:nvPr/>
          </p:nvSpPr>
          <p:spPr>
            <a:xfrm>
              <a:off x="-38117600" y="3806975"/>
              <a:ext cx="77200" cy="94525"/>
            </a:xfrm>
            <a:custGeom>
              <a:rect b="b" l="l" r="r" t="t"/>
              <a:pathLst>
                <a:path extrusionOk="0" h="3781" w="3088">
                  <a:moveTo>
                    <a:pt x="2332" y="0"/>
                  </a:moveTo>
                  <a:lnTo>
                    <a:pt x="0" y="2331"/>
                  </a:lnTo>
                  <a:cubicBezTo>
                    <a:pt x="883" y="3088"/>
                    <a:pt x="1891" y="3592"/>
                    <a:pt x="2962" y="3781"/>
                  </a:cubicBezTo>
                  <a:cubicBezTo>
                    <a:pt x="3088" y="2363"/>
                    <a:pt x="3088" y="1197"/>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1" name="Google Shape;6261;p78"/>
            <p:cNvSpPr/>
            <p:nvPr/>
          </p:nvSpPr>
          <p:spPr>
            <a:xfrm>
              <a:off x="-37997875" y="3716375"/>
              <a:ext cx="143350" cy="135500"/>
            </a:xfrm>
            <a:custGeom>
              <a:rect b="b" l="l" r="r" t="t"/>
              <a:pathLst>
                <a:path extrusionOk="0" h="5420" w="5734">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2" name="Google Shape;6262;p78"/>
            <p:cNvSpPr/>
            <p:nvPr/>
          </p:nvSpPr>
          <p:spPr>
            <a:xfrm>
              <a:off x="-38044350" y="3761275"/>
              <a:ext cx="135500" cy="143375"/>
            </a:xfrm>
            <a:custGeom>
              <a:rect b="b" l="l" r="r" t="t"/>
              <a:pathLst>
                <a:path extrusionOk="0" h="5735" w="542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3" name="Google Shape;6263;p78"/>
            <p:cNvSpPr/>
            <p:nvPr/>
          </p:nvSpPr>
          <p:spPr>
            <a:xfrm>
              <a:off x="-37997875" y="3588800"/>
              <a:ext cx="89025" cy="97675"/>
            </a:xfrm>
            <a:custGeom>
              <a:rect b="b" l="l" r="r" t="t"/>
              <a:pathLst>
                <a:path extrusionOk="0" h="3907" w="3561">
                  <a:moveTo>
                    <a:pt x="158" y="0"/>
                  </a:moveTo>
                  <a:lnTo>
                    <a:pt x="158" y="0"/>
                  </a:lnTo>
                  <a:cubicBezTo>
                    <a:pt x="126" y="977"/>
                    <a:pt x="0" y="2395"/>
                    <a:pt x="1260" y="3907"/>
                  </a:cubicBezTo>
                  <a:lnTo>
                    <a:pt x="3560" y="1544"/>
                  </a:lnTo>
                  <a:cubicBezTo>
                    <a:pt x="2584" y="662"/>
                    <a:pt x="1355" y="158"/>
                    <a:pt x="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4" name="Google Shape;6264;p78"/>
            <p:cNvSpPr/>
            <p:nvPr/>
          </p:nvSpPr>
          <p:spPr>
            <a:xfrm>
              <a:off x="-38117600" y="3588000"/>
              <a:ext cx="135500" cy="143375"/>
            </a:xfrm>
            <a:custGeom>
              <a:rect b="b" l="l" r="r" t="t"/>
              <a:pathLst>
                <a:path extrusionOk="0" h="5735" w="542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5" name="Google Shape;6265;p78"/>
            <p:cNvSpPr/>
            <p:nvPr/>
          </p:nvSpPr>
          <p:spPr>
            <a:xfrm>
              <a:off x="-37953000" y="3641575"/>
              <a:ext cx="97700" cy="86350"/>
            </a:xfrm>
            <a:custGeom>
              <a:rect b="b" l="l" r="r" t="t"/>
              <a:pathLst>
                <a:path extrusionOk="0" h="3454" w="3908">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66" name="Google Shape;6266;p78"/>
          <p:cNvGrpSpPr/>
          <p:nvPr/>
        </p:nvGrpSpPr>
        <p:grpSpPr>
          <a:xfrm>
            <a:off x="3146914" y="3803222"/>
            <a:ext cx="219981" cy="369974"/>
            <a:chOff x="-38109725" y="3955025"/>
            <a:chExt cx="188275" cy="316650"/>
          </a:xfrm>
        </p:grpSpPr>
        <p:sp>
          <p:nvSpPr>
            <p:cNvPr id="6267" name="Google Shape;6267;p78"/>
            <p:cNvSpPr/>
            <p:nvPr/>
          </p:nvSpPr>
          <p:spPr>
            <a:xfrm>
              <a:off x="-38109725" y="3955025"/>
              <a:ext cx="188275" cy="220575"/>
            </a:xfrm>
            <a:custGeom>
              <a:rect b="b" l="l" r="r" t="t"/>
              <a:pathLst>
                <a:path extrusionOk="0" h="8823" w="7531">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8" name="Google Shape;6268;p78"/>
            <p:cNvSpPr/>
            <p:nvPr/>
          </p:nvSpPr>
          <p:spPr>
            <a:xfrm>
              <a:off x="-38067200" y="4196050"/>
              <a:ext cx="104775" cy="75625"/>
            </a:xfrm>
            <a:custGeom>
              <a:rect b="b" l="l" r="r" t="t"/>
              <a:pathLst>
                <a:path extrusionOk="0" h="3025" w="4191">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69" name="Google Shape;6269;p78"/>
          <p:cNvSpPr/>
          <p:nvPr/>
        </p:nvSpPr>
        <p:spPr>
          <a:xfrm>
            <a:off x="2248517" y="4262983"/>
            <a:ext cx="383790" cy="370266"/>
          </a:xfrm>
          <a:custGeom>
            <a:rect b="b" l="l" r="r" t="t"/>
            <a:pathLst>
              <a:path extrusionOk="0" h="12676" w="13139">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70" name="Google Shape;6270;p78"/>
          <p:cNvGrpSpPr/>
          <p:nvPr/>
        </p:nvGrpSpPr>
        <p:grpSpPr>
          <a:xfrm>
            <a:off x="2562313" y="1534643"/>
            <a:ext cx="373654" cy="369068"/>
            <a:chOff x="-41530375" y="3218800"/>
            <a:chExt cx="319800" cy="315875"/>
          </a:xfrm>
        </p:grpSpPr>
        <p:sp>
          <p:nvSpPr>
            <p:cNvPr id="6271" name="Google Shape;6271;p78"/>
            <p:cNvSpPr/>
            <p:nvPr/>
          </p:nvSpPr>
          <p:spPr>
            <a:xfrm>
              <a:off x="-41530375" y="3337550"/>
              <a:ext cx="199300" cy="197125"/>
            </a:xfrm>
            <a:custGeom>
              <a:rect b="b" l="l" r="r" t="t"/>
              <a:pathLst>
                <a:path extrusionOk="0" h="7885" w="7972">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2" name="Google Shape;6272;p78"/>
            <p:cNvSpPr/>
            <p:nvPr/>
          </p:nvSpPr>
          <p:spPr>
            <a:xfrm>
              <a:off x="-41435075" y="3218800"/>
              <a:ext cx="224500" cy="221950"/>
            </a:xfrm>
            <a:custGeom>
              <a:rect b="b" l="l" r="r" t="t"/>
              <a:pathLst>
                <a:path extrusionOk="0" h="8878" w="898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73" name="Google Shape;6273;p78"/>
          <p:cNvGrpSpPr/>
          <p:nvPr/>
        </p:nvGrpSpPr>
        <p:grpSpPr>
          <a:xfrm>
            <a:off x="2564607" y="2049801"/>
            <a:ext cx="369068" cy="289004"/>
            <a:chOff x="-41526450" y="3653375"/>
            <a:chExt cx="315875" cy="247350"/>
          </a:xfrm>
        </p:grpSpPr>
        <p:sp>
          <p:nvSpPr>
            <p:cNvPr id="6274" name="Google Shape;6274;p78"/>
            <p:cNvSpPr/>
            <p:nvPr/>
          </p:nvSpPr>
          <p:spPr>
            <a:xfrm>
              <a:off x="-41526450" y="3860525"/>
              <a:ext cx="315875" cy="40200"/>
            </a:xfrm>
            <a:custGeom>
              <a:rect b="b" l="l" r="r" t="t"/>
              <a:pathLst>
                <a:path extrusionOk="0" h="1608" w="12635">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5" name="Google Shape;6275;p78"/>
            <p:cNvSpPr/>
            <p:nvPr/>
          </p:nvSpPr>
          <p:spPr>
            <a:xfrm>
              <a:off x="-41506750" y="3653375"/>
              <a:ext cx="275700" cy="186700"/>
            </a:xfrm>
            <a:custGeom>
              <a:rect b="b" l="l" r="r" t="t"/>
              <a:pathLst>
                <a:path extrusionOk="0" h="7468" w="11028">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76" name="Google Shape;6276;p78"/>
          <p:cNvGrpSpPr/>
          <p:nvPr/>
        </p:nvGrpSpPr>
        <p:grpSpPr>
          <a:xfrm>
            <a:off x="2565994" y="2412465"/>
            <a:ext cx="366293" cy="369974"/>
            <a:chOff x="-41526450" y="3951100"/>
            <a:chExt cx="313500" cy="316650"/>
          </a:xfrm>
        </p:grpSpPr>
        <p:sp>
          <p:nvSpPr>
            <p:cNvPr id="6277" name="Google Shape;6277;p78"/>
            <p:cNvSpPr/>
            <p:nvPr/>
          </p:nvSpPr>
          <p:spPr>
            <a:xfrm>
              <a:off x="-41483125" y="4041675"/>
              <a:ext cx="226075" cy="226075"/>
            </a:xfrm>
            <a:custGeom>
              <a:rect b="b" l="l" r="r" t="t"/>
              <a:pathLst>
                <a:path extrusionOk="0" h="9043" w="9043">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8" name="Google Shape;6278;p78"/>
            <p:cNvSpPr/>
            <p:nvPr/>
          </p:nvSpPr>
          <p:spPr>
            <a:xfrm>
              <a:off x="-41422475" y="4114925"/>
              <a:ext cx="104775" cy="104775"/>
            </a:xfrm>
            <a:custGeom>
              <a:rect b="b" l="l" r="r" t="t"/>
              <a:pathLst>
                <a:path extrusionOk="0" h="4191" w="4191">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9" name="Google Shape;6279;p78"/>
            <p:cNvSpPr/>
            <p:nvPr/>
          </p:nvSpPr>
          <p:spPr>
            <a:xfrm>
              <a:off x="-41526450" y="3951100"/>
              <a:ext cx="313500" cy="165575"/>
            </a:xfrm>
            <a:custGeom>
              <a:rect b="b" l="l" r="r" t="t"/>
              <a:pathLst>
                <a:path extrusionOk="0" h="6623" w="1254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80" name="Google Shape;6280;p78"/>
          <p:cNvGrpSpPr/>
          <p:nvPr/>
        </p:nvGrpSpPr>
        <p:grpSpPr>
          <a:xfrm>
            <a:off x="1331249" y="2906594"/>
            <a:ext cx="339595" cy="371814"/>
            <a:chOff x="-39625900" y="3238300"/>
            <a:chExt cx="290650" cy="318225"/>
          </a:xfrm>
        </p:grpSpPr>
        <p:sp>
          <p:nvSpPr>
            <p:cNvPr id="6281" name="Google Shape;6281;p78"/>
            <p:cNvSpPr/>
            <p:nvPr/>
          </p:nvSpPr>
          <p:spPr>
            <a:xfrm>
              <a:off x="-39625900" y="3238300"/>
              <a:ext cx="290650" cy="318225"/>
            </a:xfrm>
            <a:custGeom>
              <a:rect b="b" l="l" r="r" t="t"/>
              <a:pathLst>
                <a:path extrusionOk="0" h="12729" w="11626">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2" name="Google Shape;6282;p78"/>
            <p:cNvSpPr/>
            <p:nvPr/>
          </p:nvSpPr>
          <p:spPr>
            <a:xfrm>
              <a:off x="-39521150" y="3328875"/>
              <a:ext cx="82725" cy="227650"/>
            </a:xfrm>
            <a:custGeom>
              <a:rect b="b" l="l" r="r" t="t"/>
              <a:pathLst>
                <a:path extrusionOk="0" h="9106" w="3309">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83" name="Google Shape;6283;p78"/>
          <p:cNvSpPr/>
          <p:nvPr/>
        </p:nvSpPr>
        <p:spPr>
          <a:xfrm>
            <a:off x="1353422" y="3365720"/>
            <a:ext cx="315672" cy="369974"/>
          </a:xfrm>
          <a:custGeom>
            <a:rect b="b" l="l" r="r" t="t"/>
            <a:pathLst>
              <a:path extrusionOk="0" h="12666" w="10807">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84" name="Google Shape;6284;p78"/>
          <p:cNvGrpSpPr/>
          <p:nvPr/>
        </p:nvGrpSpPr>
        <p:grpSpPr>
          <a:xfrm>
            <a:off x="1325300" y="3823055"/>
            <a:ext cx="366293" cy="370441"/>
            <a:chOff x="-39647175" y="3972000"/>
            <a:chExt cx="313500" cy="317050"/>
          </a:xfrm>
        </p:grpSpPr>
        <p:sp>
          <p:nvSpPr>
            <p:cNvPr id="6285" name="Google Shape;6285;p78"/>
            <p:cNvSpPr/>
            <p:nvPr/>
          </p:nvSpPr>
          <p:spPr>
            <a:xfrm>
              <a:off x="-39647175" y="3972000"/>
              <a:ext cx="95325" cy="153975"/>
            </a:xfrm>
            <a:custGeom>
              <a:rect b="b" l="l" r="r" t="t"/>
              <a:pathLst>
                <a:path extrusionOk="0" h="6159" w="3813">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6" name="Google Shape;6286;p78"/>
            <p:cNvSpPr/>
            <p:nvPr/>
          </p:nvSpPr>
          <p:spPr>
            <a:xfrm>
              <a:off x="-39588875" y="4011750"/>
              <a:ext cx="216600" cy="277300"/>
            </a:xfrm>
            <a:custGeom>
              <a:rect b="b" l="l" r="r" t="t"/>
              <a:pathLst>
                <a:path extrusionOk="0" h="11092" w="8664">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7" name="Google Shape;6287;p78"/>
            <p:cNvSpPr/>
            <p:nvPr/>
          </p:nvSpPr>
          <p:spPr>
            <a:xfrm>
              <a:off x="-39398275" y="4073975"/>
              <a:ext cx="64600" cy="71600"/>
            </a:xfrm>
            <a:custGeom>
              <a:rect b="b" l="l" r="r" t="t"/>
              <a:pathLst>
                <a:path extrusionOk="0" h="2864" w="2584">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88" name="Google Shape;6288;p78"/>
          <p:cNvGrpSpPr/>
          <p:nvPr/>
        </p:nvGrpSpPr>
        <p:grpSpPr>
          <a:xfrm>
            <a:off x="3494427" y="2887053"/>
            <a:ext cx="375495" cy="370879"/>
            <a:chOff x="-37808850" y="3221575"/>
            <a:chExt cx="321375" cy="317425"/>
          </a:xfrm>
        </p:grpSpPr>
        <p:sp>
          <p:nvSpPr>
            <p:cNvPr id="6289" name="Google Shape;6289;p78"/>
            <p:cNvSpPr/>
            <p:nvPr/>
          </p:nvSpPr>
          <p:spPr>
            <a:xfrm>
              <a:off x="-37808850" y="3294050"/>
              <a:ext cx="261500" cy="244950"/>
            </a:xfrm>
            <a:custGeom>
              <a:rect b="b" l="l" r="r" t="t"/>
              <a:pathLst>
                <a:path extrusionOk="0" h="9798" w="1046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0" name="Google Shape;6290;p78"/>
            <p:cNvSpPr/>
            <p:nvPr/>
          </p:nvSpPr>
          <p:spPr>
            <a:xfrm>
              <a:off x="-37601700" y="3221575"/>
              <a:ext cx="114225" cy="111275"/>
            </a:xfrm>
            <a:custGeom>
              <a:rect b="b" l="l" r="r" t="t"/>
              <a:pathLst>
                <a:path extrusionOk="0" h="4451" w="4569">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91" name="Google Shape;6291;p78"/>
          <p:cNvGrpSpPr/>
          <p:nvPr/>
        </p:nvGrpSpPr>
        <p:grpSpPr>
          <a:xfrm>
            <a:off x="3503201" y="3409084"/>
            <a:ext cx="372749" cy="241158"/>
            <a:chOff x="-37806500" y="3643030"/>
            <a:chExt cx="319025" cy="206400"/>
          </a:xfrm>
        </p:grpSpPr>
        <p:sp>
          <p:nvSpPr>
            <p:cNvPr id="6292" name="Google Shape;6292;p78"/>
            <p:cNvSpPr/>
            <p:nvPr/>
          </p:nvSpPr>
          <p:spPr>
            <a:xfrm>
              <a:off x="-37615100" y="3759700"/>
              <a:ext cx="62250" cy="62250"/>
            </a:xfrm>
            <a:custGeom>
              <a:rect b="b" l="l" r="r" t="t"/>
              <a:pathLst>
                <a:path extrusionOk="0" h="2490" w="249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3" name="Google Shape;6293;p78"/>
            <p:cNvSpPr/>
            <p:nvPr/>
          </p:nvSpPr>
          <p:spPr>
            <a:xfrm>
              <a:off x="-37806500" y="3643030"/>
              <a:ext cx="319025" cy="206400"/>
            </a:xfrm>
            <a:custGeom>
              <a:rect b="b" l="l" r="r" t="t"/>
              <a:pathLst>
                <a:path extrusionOk="0" h="8256" w="12761">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94" name="Google Shape;6294;p78"/>
          <p:cNvGrpSpPr/>
          <p:nvPr/>
        </p:nvGrpSpPr>
        <p:grpSpPr>
          <a:xfrm>
            <a:off x="3505508" y="3801381"/>
            <a:ext cx="368134" cy="371814"/>
            <a:chOff x="-37804925" y="3953450"/>
            <a:chExt cx="315075" cy="318225"/>
          </a:xfrm>
        </p:grpSpPr>
        <p:sp>
          <p:nvSpPr>
            <p:cNvPr id="6295" name="Google Shape;6295;p78"/>
            <p:cNvSpPr/>
            <p:nvPr/>
          </p:nvSpPr>
          <p:spPr>
            <a:xfrm>
              <a:off x="-37614300" y="3955025"/>
              <a:ext cx="124450" cy="186200"/>
            </a:xfrm>
            <a:custGeom>
              <a:rect b="b" l="l" r="r" t="t"/>
              <a:pathLst>
                <a:path extrusionOk="0" h="7448" w="4978">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6" name="Google Shape;6296;p78"/>
            <p:cNvSpPr/>
            <p:nvPr/>
          </p:nvSpPr>
          <p:spPr>
            <a:xfrm>
              <a:off x="-37761600" y="4230700"/>
              <a:ext cx="270175" cy="40975"/>
            </a:xfrm>
            <a:custGeom>
              <a:rect b="b" l="l" r="r" t="t"/>
              <a:pathLst>
                <a:path extrusionOk="0" h="1639" w="10807">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7" name="Google Shape;6297;p78"/>
            <p:cNvSpPr/>
            <p:nvPr/>
          </p:nvSpPr>
          <p:spPr>
            <a:xfrm>
              <a:off x="-37804925" y="3953450"/>
              <a:ext cx="274125" cy="295675"/>
            </a:xfrm>
            <a:custGeom>
              <a:rect b="b" l="l" r="r" t="t"/>
              <a:pathLst>
                <a:path extrusionOk="0" h="11827" w="10965">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98" name="Google Shape;6298;p78"/>
          <p:cNvSpPr/>
          <p:nvPr/>
        </p:nvSpPr>
        <p:spPr>
          <a:xfrm>
            <a:off x="2754452" y="4266125"/>
            <a:ext cx="265986" cy="369039"/>
          </a:xfrm>
          <a:custGeom>
            <a:rect b="b" l="l" r="r" t="t"/>
            <a:pathLst>
              <a:path extrusionOk="0" h="12634" w="9106">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99" name="Google Shape;6299;p78"/>
          <p:cNvGrpSpPr/>
          <p:nvPr/>
        </p:nvGrpSpPr>
        <p:grpSpPr>
          <a:xfrm>
            <a:off x="4860977" y="1553988"/>
            <a:ext cx="355663" cy="308725"/>
            <a:chOff x="-28462125" y="3199700"/>
            <a:chExt cx="298550" cy="259150"/>
          </a:xfrm>
        </p:grpSpPr>
        <p:sp>
          <p:nvSpPr>
            <p:cNvPr id="6300" name="Google Shape;6300;p78"/>
            <p:cNvSpPr/>
            <p:nvPr/>
          </p:nvSpPr>
          <p:spPr>
            <a:xfrm>
              <a:off x="-28459750" y="3284775"/>
              <a:ext cx="296175" cy="104775"/>
            </a:xfrm>
            <a:custGeom>
              <a:rect b="b" l="l" r="r" t="t"/>
              <a:pathLst>
                <a:path extrusionOk="0" h="4191" w="11847">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1" name="Google Shape;6301;p78"/>
            <p:cNvSpPr/>
            <p:nvPr/>
          </p:nvSpPr>
          <p:spPr>
            <a:xfrm>
              <a:off x="-28462125" y="3199700"/>
              <a:ext cx="295400" cy="125275"/>
            </a:xfrm>
            <a:custGeom>
              <a:rect b="b" l="l" r="r" t="t"/>
              <a:pathLst>
                <a:path extrusionOk="0" h="5011" w="11816">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2" name="Google Shape;6302;p78"/>
            <p:cNvSpPr/>
            <p:nvPr/>
          </p:nvSpPr>
          <p:spPr>
            <a:xfrm>
              <a:off x="-28405400" y="3360375"/>
              <a:ext cx="186675" cy="98475"/>
            </a:xfrm>
            <a:custGeom>
              <a:rect b="b" l="l" r="r" t="t"/>
              <a:pathLst>
                <a:path extrusionOk="0" h="3939" w="7467">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03" name="Google Shape;6303;p78"/>
          <p:cNvGrpSpPr/>
          <p:nvPr/>
        </p:nvGrpSpPr>
        <p:grpSpPr>
          <a:xfrm>
            <a:off x="4861930" y="1988678"/>
            <a:ext cx="353757" cy="352833"/>
            <a:chOff x="-28461325" y="3545475"/>
            <a:chExt cx="296950" cy="296175"/>
          </a:xfrm>
        </p:grpSpPr>
        <p:sp>
          <p:nvSpPr>
            <p:cNvPr id="6304" name="Google Shape;6304;p78"/>
            <p:cNvSpPr/>
            <p:nvPr/>
          </p:nvSpPr>
          <p:spPr>
            <a:xfrm>
              <a:off x="-28461325" y="3666775"/>
              <a:ext cx="34675" cy="52775"/>
            </a:xfrm>
            <a:custGeom>
              <a:rect b="b" l="l" r="r" t="t"/>
              <a:pathLst>
                <a:path extrusionOk="0" h="2111" w="1387">
                  <a:moveTo>
                    <a:pt x="0" y="0"/>
                  </a:moveTo>
                  <a:lnTo>
                    <a:pt x="0" y="2111"/>
                  </a:lnTo>
                  <a:lnTo>
                    <a:pt x="1386" y="2111"/>
                  </a:lnTo>
                  <a:lnTo>
                    <a:pt x="13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5" name="Google Shape;6305;p78"/>
            <p:cNvSpPr/>
            <p:nvPr/>
          </p:nvSpPr>
          <p:spPr>
            <a:xfrm>
              <a:off x="-28461325" y="3737650"/>
              <a:ext cx="52775" cy="17350"/>
            </a:xfrm>
            <a:custGeom>
              <a:rect b="b" l="l" r="r" t="t"/>
              <a:pathLst>
                <a:path extrusionOk="0" h="694" w="2111">
                  <a:moveTo>
                    <a:pt x="0" y="1"/>
                  </a:moveTo>
                  <a:lnTo>
                    <a:pt x="0" y="694"/>
                  </a:lnTo>
                  <a:lnTo>
                    <a:pt x="1733" y="694"/>
                  </a:lnTo>
                  <a:cubicBezTo>
                    <a:pt x="1954" y="694"/>
                    <a:pt x="2111" y="536"/>
                    <a:pt x="2111" y="347"/>
                  </a:cubicBezTo>
                  <a:cubicBezTo>
                    <a:pt x="2111" y="158"/>
                    <a:pt x="1954"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6" name="Google Shape;6306;p78"/>
            <p:cNvSpPr/>
            <p:nvPr/>
          </p:nvSpPr>
          <p:spPr>
            <a:xfrm>
              <a:off x="-28461325" y="3632100"/>
              <a:ext cx="52775" cy="17375"/>
            </a:xfrm>
            <a:custGeom>
              <a:rect b="b" l="l" r="r" t="t"/>
              <a:pathLst>
                <a:path extrusionOk="0" h="695" w="2111">
                  <a:moveTo>
                    <a:pt x="0" y="1"/>
                  </a:moveTo>
                  <a:lnTo>
                    <a:pt x="0" y="694"/>
                  </a:lnTo>
                  <a:lnTo>
                    <a:pt x="1733" y="694"/>
                  </a:lnTo>
                  <a:cubicBezTo>
                    <a:pt x="1954" y="694"/>
                    <a:pt x="2111" y="537"/>
                    <a:pt x="2111" y="348"/>
                  </a:cubicBezTo>
                  <a:cubicBezTo>
                    <a:pt x="2111" y="159"/>
                    <a:pt x="1954"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7" name="Google Shape;6307;p78"/>
            <p:cNvSpPr/>
            <p:nvPr/>
          </p:nvSpPr>
          <p:spPr>
            <a:xfrm>
              <a:off x="-28460550" y="3545475"/>
              <a:ext cx="296175" cy="296175"/>
            </a:xfrm>
            <a:custGeom>
              <a:rect b="b" l="l" r="r" t="t"/>
              <a:pathLst>
                <a:path extrusionOk="0" h="11847" w="11847">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8" name="Google Shape;6308;p78"/>
            <p:cNvSpPr/>
            <p:nvPr/>
          </p:nvSpPr>
          <p:spPr>
            <a:xfrm>
              <a:off x="-28347925" y="3649450"/>
              <a:ext cx="86675" cy="86650"/>
            </a:xfrm>
            <a:custGeom>
              <a:rect b="b" l="l" r="r" t="t"/>
              <a:pathLst>
                <a:path extrusionOk="0" h="3466" w="3467">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9" name="Google Shape;6309;p78"/>
            <p:cNvSpPr/>
            <p:nvPr/>
          </p:nvSpPr>
          <p:spPr>
            <a:xfrm>
              <a:off x="-28408550" y="3597450"/>
              <a:ext cx="191400" cy="192200"/>
            </a:xfrm>
            <a:custGeom>
              <a:rect b="b" l="l" r="r" t="t"/>
              <a:pathLst>
                <a:path extrusionOk="0" h="7688" w="7656">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10" name="Google Shape;6310;p78"/>
          <p:cNvGrpSpPr/>
          <p:nvPr/>
        </p:nvGrpSpPr>
        <p:grpSpPr>
          <a:xfrm>
            <a:off x="4858162" y="2438722"/>
            <a:ext cx="361292" cy="352803"/>
            <a:chOff x="-28463700" y="3914875"/>
            <a:chExt cx="303275" cy="296150"/>
          </a:xfrm>
        </p:grpSpPr>
        <p:sp>
          <p:nvSpPr>
            <p:cNvPr id="6311" name="Google Shape;6311;p78"/>
            <p:cNvSpPr/>
            <p:nvPr/>
          </p:nvSpPr>
          <p:spPr>
            <a:xfrm>
              <a:off x="-28333725" y="4057375"/>
              <a:ext cx="86650" cy="64650"/>
            </a:xfrm>
            <a:custGeom>
              <a:rect b="b" l="l" r="r" t="t"/>
              <a:pathLst>
                <a:path extrusionOk="0" h="2586" w="3466">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2" name="Google Shape;6312;p78"/>
            <p:cNvSpPr/>
            <p:nvPr/>
          </p:nvSpPr>
          <p:spPr>
            <a:xfrm>
              <a:off x="-28463700" y="3914875"/>
              <a:ext cx="303275" cy="296150"/>
            </a:xfrm>
            <a:custGeom>
              <a:rect b="b" l="l" r="r" t="t"/>
              <a:pathLst>
                <a:path extrusionOk="0" h="11846" w="12131">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13" name="Google Shape;6313;p78"/>
          <p:cNvGrpSpPr/>
          <p:nvPr/>
        </p:nvGrpSpPr>
        <p:grpSpPr>
          <a:xfrm>
            <a:off x="7092947" y="1594805"/>
            <a:ext cx="351880" cy="227092"/>
            <a:chOff x="-26573400" y="3224125"/>
            <a:chExt cx="295375" cy="190625"/>
          </a:xfrm>
        </p:grpSpPr>
        <p:sp>
          <p:nvSpPr>
            <p:cNvPr id="6314" name="Google Shape;6314;p78"/>
            <p:cNvSpPr/>
            <p:nvPr/>
          </p:nvSpPr>
          <p:spPr>
            <a:xfrm>
              <a:off x="-26330800" y="3327900"/>
              <a:ext cx="52775" cy="68750"/>
            </a:xfrm>
            <a:custGeom>
              <a:rect b="b" l="l" r="r" t="t"/>
              <a:pathLst>
                <a:path extrusionOk="0" h="2750" w="2111">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5" name="Google Shape;6315;p78"/>
            <p:cNvSpPr/>
            <p:nvPr/>
          </p:nvSpPr>
          <p:spPr>
            <a:xfrm>
              <a:off x="-26573400" y="3224125"/>
              <a:ext cx="293025" cy="190625"/>
            </a:xfrm>
            <a:custGeom>
              <a:rect b="b" l="l" r="r" t="t"/>
              <a:pathLst>
                <a:path extrusionOk="0" h="7625" w="11721">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16" name="Google Shape;6316;p78"/>
          <p:cNvGrpSpPr/>
          <p:nvPr/>
        </p:nvGrpSpPr>
        <p:grpSpPr>
          <a:xfrm>
            <a:off x="7092947" y="1989140"/>
            <a:ext cx="351880" cy="351910"/>
            <a:chOff x="-26573400" y="3546250"/>
            <a:chExt cx="295375" cy="295400"/>
          </a:xfrm>
        </p:grpSpPr>
        <p:sp>
          <p:nvSpPr>
            <p:cNvPr id="6317" name="Google Shape;6317;p78"/>
            <p:cNvSpPr/>
            <p:nvPr/>
          </p:nvSpPr>
          <p:spPr>
            <a:xfrm>
              <a:off x="-26464700" y="3599225"/>
              <a:ext cx="77200" cy="38425"/>
            </a:xfrm>
            <a:custGeom>
              <a:rect b="b" l="l" r="r" t="t"/>
              <a:pathLst>
                <a:path extrusionOk="0" h="1537" w="3088">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8" name="Google Shape;6318;p78"/>
            <p:cNvSpPr/>
            <p:nvPr/>
          </p:nvSpPr>
          <p:spPr>
            <a:xfrm>
              <a:off x="-26434775" y="3686450"/>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9" name="Google Shape;6319;p78"/>
            <p:cNvSpPr/>
            <p:nvPr/>
          </p:nvSpPr>
          <p:spPr>
            <a:xfrm>
              <a:off x="-26520625" y="3703775"/>
              <a:ext cx="55950" cy="67775"/>
            </a:xfrm>
            <a:custGeom>
              <a:rect b="b" l="l" r="r" t="t"/>
              <a:pathLst>
                <a:path extrusionOk="0" h="2711" w="2238">
                  <a:moveTo>
                    <a:pt x="1387" y="1"/>
                  </a:moveTo>
                  <a:lnTo>
                    <a:pt x="1" y="32"/>
                  </a:lnTo>
                  <a:cubicBezTo>
                    <a:pt x="127" y="1104"/>
                    <a:pt x="662" y="2080"/>
                    <a:pt x="1544" y="2710"/>
                  </a:cubicBezTo>
                  <a:lnTo>
                    <a:pt x="2237" y="1545"/>
                  </a:lnTo>
                  <a:cubicBezTo>
                    <a:pt x="1765" y="1135"/>
                    <a:pt x="1450" y="600"/>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0" name="Google Shape;6320;p78"/>
            <p:cNvSpPr/>
            <p:nvPr/>
          </p:nvSpPr>
          <p:spPr>
            <a:xfrm>
              <a:off x="-26387525" y="3703000"/>
              <a:ext cx="55950" cy="67750"/>
            </a:xfrm>
            <a:custGeom>
              <a:rect b="b" l="l" r="r" t="t"/>
              <a:pathLst>
                <a:path extrusionOk="0" h="2710" w="2238">
                  <a:moveTo>
                    <a:pt x="851" y="0"/>
                  </a:moveTo>
                  <a:cubicBezTo>
                    <a:pt x="757" y="631"/>
                    <a:pt x="473" y="1166"/>
                    <a:pt x="1" y="1544"/>
                  </a:cubicBezTo>
                  <a:lnTo>
                    <a:pt x="694" y="2710"/>
                  </a:lnTo>
                  <a:cubicBezTo>
                    <a:pt x="1576" y="2080"/>
                    <a:pt x="2112" y="1103"/>
                    <a:pt x="2238" y="32"/>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1" name="Google Shape;6321;p78"/>
            <p:cNvSpPr/>
            <p:nvPr/>
          </p:nvSpPr>
          <p:spPr>
            <a:xfrm>
              <a:off x="-26573400" y="3546250"/>
              <a:ext cx="295375" cy="295400"/>
            </a:xfrm>
            <a:custGeom>
              <a:rect b="b" l="l" r="r" t="t"/>
              <a:pathLst>
                <a:path extrusionOk="0" h="11816" w="11815">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22" name="Google Shape;6322;p78"/>
          <p:cNvGrpSpPr/>
          <p:nvPr/>
        </p:nvGrpSpPr>
        <p:grpSpPr>
          <a:xfrm>
            <a:off x="7081228" y="2439049"/>
            <a:ext cx="375319" cy="352148"/>
            <a:chOff x="-26583625" y="3917025"/>
            <a:chExt cx="315050" cy="295600"/>
          </a:xfrm>
        </p:grpSpPr>
        <p:sp>
          <p:nvSpPr>
            <p:cNvPr id="6323" name="Google Shape;6323;p78"/>
            <p:cNvSpPr/>
            <p:nvPr/>
          </p:nvSpPr>
          <p:spPr>
            <a:xfrm>
              <a:off x="-26413500" y="3918400"/>
              <a:ext cx="144925" cy="135125"/>
            </a:xfrm>
            <a:custGeom>
              <a:rect b="b" l="l" r="r" t="t"/>
              <a:pathLst>
                <a:path extrusionOk="0" h="5405" w="5797">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4" name="Google Shape;6324;p78"/>
            <p:cNvSpPr/>
            <p:nvPr/>
          </p:nvSpPr>
          <p:spPr>
            <a:xfrm>
              <a:off x="-26466275" y="4026700"/>
              <a:ext cx="78775" cy="77225"/>
            </a:xfrm>
            <a:custGeom>
              <a:rect b="b" l="l" r="r" t="t"/>
              <a:pathLst>
                <a:path extrusionOk="0" h="3089" w="3151">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5" name="Google Shape;6325;p78"/>
            <p:cNvSpPr/>
            <p:nvPr/>
          </p:nvSpPr>
          <p:spPr>
            <a:xfrm>
              <a:off x="-26583625" y="4077125"/>
              <a:ext cx="144925" cy="134700"/>
            </a:xfrm>
            <a:custGeom>
              <a:rect b="b" l="l" r="r" t="t"/>
              <a:pathLst>
                <a:path extrusionOk="0" h="5388" w="5797">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6" name="Google Shape;6326;p78"/>
            <p:cNvSpPr/>
            <p:nvPr/>
          </p:nvSpPr>
          <p:spPr>
            <a:xfrm>
              <a:off x="-26581275" y="3917025"/>
              <a:ext cx="311125" cy="295600"/>
            </a:xfrm>
            <a:custGeom>
              <a:rect b="b" l="l" r="r" t="t"/>
              <a:pathLst>
                <a:path extrusionOk="0" h="11824" w="12445">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27" name="Google Shape;6327;p78"/>
          <p:cNvSpPr/>
          <p:nvPr/>
        </p:nvSpPr>
        <p:spPr>
          <a:xfrm>
            <a:off x="5748315" y="2919564"/>
            <a:ext cx="352833" cy="351880"/>
          </a:xfrm>
          <a:custGeom>
            <a:rect b="b" l="l" r="r" t="t"/>
            <a:pathLst>
              <a:path extrusionOk="0" h="11815" w="11847">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28" name="Google Shape;6328;p78"/>
          <p:cNvGrpSpPr/>
          <p:nvPr/>
        </p:nvGrpSpPr>
        <p:grpSpPr>
          <a:xfrm>
            <a:off x="5779742" y="3398079"/>
            <a:ext cx="289039" cy="352833"/>
            <a:chOff x="-24694925" y="3518700"/>
            <a:chExt cx="242625" cy="296175"/>
          </a:xfrm>
        </p:grpSpPr>
        <p:sp>
          <p:nvSpPr>
            <p:cNvPr id="6329" name="Google Shape;6329;p78"/>
            <p:cNvSpPr/>
            <p:nvPr/>
          </p:nvSpPr>
          <p:spPr>
            <a:xfrm>
              <a:off x="-24694925" y="3572250"/>
              <a:ext cx="104000" cy="112650"/>
            </a:xfrm>
            <a:custGeom>
              <a:rect b="b" l="l" r="r" t="t"/>
              <a:pathLst>
                <a:path extrusionOk="0" h="4506" w="416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0" name="Google Shape;6330;p78"/>
            <p:cNvSpPr/>
            <p:nvPr/>
          </p:nvSpPr>
          <p:spPr>
            <a:xfrm>
              <a:off x="-24556300" y="3648650"/>
              <a:ext cx="104000" cy="113450"/>
            </a:xfrm>
            <a:custGeom>
              <a:rect b="b" l="l" r="r" t="t"/>
              <a:pathLst>
                <a:path extrusionOk="0" h="4538" w="4160">
                  <a:moveTo>
                    <a:pt x="1" y="1"/>
                  </a:moveTo>
                  <a:lnTo>
                    <a:pt x="1" y="2458"/>
                  </a:lnTo>
                  <a:cubicBezTo>
                    <a:pt x="1" y="3592"/>
                    <a:pt x="946" y="4537"/>
                    <a:pt x="2080" y="4537"/>
                  </a:cubicBezTo>
                  <a:cubicBezTo>
                    <a:pt x="3246" y="4537"/>
                    <a:pt x="4160" y="3592"/>
                    <a:pt x="4160" y="2458"/>
                  </a:cubicBezTo>
                  <a:lnTo>
                    <a:pt x="41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1" name="Google Shape;6331;p78"/>
            <p:cNvSpPr/>
            <p:nvPr/>
          </p:nvSpPr>
          <p:spPr>
            <a:xfrm>
              <a:off x="-24694925" y="3702200"/>
              <a:ext cx="104000" cy="112675"/>
            </a:xfrm>
            <a:custGeom>
              <a:rect b="b" l="l" r="r" t="t"/>
              <a:pathLst>
                <a:path extrusionOk="0" h="4507" w="416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2" name="Google Shape;6332;p78"/>
            <p:cNvSpPr/>
            <p:nvPr/>
          </p:nvSpPr>
          <p:spPr>
            <a:xfrm>
              <a:off x="-24556300" y="3518700"/>
              <a:ext cx="104000" cy="113425"/>
            </a:xfrm>
            <a:custGeom>
              <a:rect b="b" l="l" r="r" t="t"/>
              <a:pathLst>
                <a:path extrusionOk="0" h="4537" w="416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33" name="Google Shape;6333;p78"/>
          <p:cNvGrpSpPr/>
          <p:nvPr/>
        </p:nvGrpSpPr>
        <p:grpSpPr>
          <a:xfrm>
            <a:off x="5779280" y="3848107"/>
            <a:ext cx="289962" cy="352833"/>
            <a:chOff x="-24709100" y="3888875"/>
            <a:chExt cx="243400" cy="296175"/>
          </a:xfrm>
        </p:grpSpPr>
        <p:sp>
          <p:nvSpPr>
            <p:cNvPr id="6334" name="Google Shape;6334;p78"/>
            <p:cNvSpPr/>
            <p:nvPr/>
          </p:nvSpPr>
          <p:spPr>
            <a:xfrm>
              <a:off x="-24587800" y="3888875"/>
              <a:ext cx="105575" cy="227650"/>
            </a:xfrm>
            <a:custGeom>
              <a:rect b="b" l="l" r="r" t="t"/>
              <a:pathLst>
                <a:path extrusionOk="0" h="9106" w="4223">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5" name="Google Shape;6335;p78"/>
            <p:cNvSpPr/>
            <p:nvPr/>
          </p:nvSpPr>
          <p:spPr>
            <a:xfrm>
              <a:off x="-24536600" y="4132250"/>
              <a:ext cx="70900" cy="17350"/>
            </a:xfrm>
            <a:custGeom>
              <a:rect b="b" l="l" r="r" t="t"/>
              <a:pathLst>
                <a:path extrusionOk="0" h="694" w="2836">
                  <a:moveTo>
                    <a:pt x="0" y="1"/>
                  </a:moveTo>
                  <a:lnTo>
                    <a:pt x="347" y="694"/>
                  </a:lnTo>
                  <a:lnTo>
                    <a:pt x="2489" y="694"/>
                  </a:lnTo>
                  <a:cubicBezTo>
                    <a:pt x="2678" y="694"/>
                    <a:pt x="2836" y="536"/>
                    <a:pt x="2836" y="347"/>
                  </a:cubicBezTo>
                  <a:cubicBezTo>
                    <a:pt x="2836" y="158"/>
                    <a:pt x="2678"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6" name="Google Shape;6336;p78"/>
            <p:cNvSpPr/>
            <p:nvPr/>
          </p:nvSpPr>
          <p:spPr>
            <a:xfrm>
              <a:off x="-24709100" y="3963700"/>
              <a:ext cx="208750" cy="221350"/>
            </a:xfrm>
            <a:custGeom>
              <a:rect b="b" l="l" r="r" t="t"/>
              <a:pathLst>
                <a:path extrusionOk="0" h="8854" w="835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37" name="Google Shape;6337;p78"/>
          <p:cNvGrpSpPr/>
          <p:nvPr/>
        </p:nvGrpSpPr>
        <p:grpSpPr>
          <a:xfrm>
            <a:off x="7979280" y="2920770"/>
            <a:ext cx="356556" cy="349557"/>
            <a:chOff x="-22863675" y="3131775"/>
            <a:chExt cx="299300" cy="293425"/>
          </a:xfrm>
        </p:grpSpPr>
        <p:sp>
          <p:nvSpPr>
            <p:cNvPr id="6338" name="Google Shape;6338;p78"/>
            <p:cNvSpPr/>
            <p:nvPr/>
          </p:nvSpPr>
          <p:spPr>
            <a:xfrm>
              <a:off x="-22863675" y="3131775"/>
              <a:ext cx="299300" cy="293425"/>
            </a:xfrm>
            <a:custGeom>
              <a:rect b="b" l="l" r="r" t="t"/>
              <a:pathLst>
                <a:path extrusionOk="0" h="11737" w="11972">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9" name="Google Shape;6339;p78"/>
            <p:cNvSpPr/>
            <p:nvPr/>
          </p:nvSpPr>
          <p:spPr>
            <a:xfrm>
              <a:off x="-22740025" y="3217825"/>
              <a:ext cx="52000" cy="51225"/>
            </a:xfrm>
            <a:custGeom>
              <a:rect b="b" l="l" r="r" t="t"/>
              <a:pathLst>
                <a:path extrusionOk="0" h="2049" w="208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0" name="Google Shape;6340;p78"/>
            <p:cNvSpPr/>
            <p:nvPr/>
          </p:nvSpPr>
          <p:spPr>
            <a:xfrm>
              <a:off x="-22705375" y="3321800"/>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41" name="Google Shape;6341;p78"/>
          <p:cNvGrpSpPr/>
          <p:nvPr/>
        </p:nvGrpSpPr>
        <p:grpSpPr>
          <a:xfrm>
            <a:off x="5322144" y="1531949"/>
            <a:ext cx="310602" cy="352803"/>
            <a:chOff x="-28069875" y="3175300"/>
            <a:chExt cx="260725" cy="296150"/>
          </a:xfrm>
        </p:grpSpPr>
        <p:sp>
          <p:nvSpPr>
            <p:cNvPr id="6342" name="Google Shape;6342;p78"/>
            <p:cNvSpPr/>
            <p:nvPr/>
          </p:nvSpPr>
          <p:spPr>
            <a:xfrm>
              <a:off x="-28059650" y="3192625"/>
              <a:ext cx="26025" cy="70125"/>
            </a:xfrm>
            <a:custGeom>
              <a:rect b="b" l="l" r="r" t="t"/>
              <a:pathLst>
                <a:path extrusionOk="0" h="2805" w="1041">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3" name="Google Shape;6343;p78"/>
            <p:cNvSpPr/>
            <p:nvPr/>
          </p:nvSpPr>
          <p:spPr>
            <a:xfrm>
              <a:off x="-27843050" y="3192625"/>
              <a:ext cx="26025" cy="69325"/>
            </a:xfrm>
            <a:custGeom>
              <a:rect b="b" l="l" r="r" t="t"/>
              <a:pathLst>
                <a:path extrusionOk="0" h="2773" w="1041">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4" name="Google Shape;6344;p78"/>
            <p:cNvSpPr/>
            <p:nvPr/>
          </p:nvSpPr>
          <p:spPr>
            <a:xfrm>
              <a:off x="-27973000" y="3202075"/>
              <a:ext cx="26000" cy="57525"/>
            </a:xfrm>
            <a:custGeom>
              <a:rect b="b" l="l" r="r" t="t"/>
              <a:pathLst>
                <a:path extrusionOk="0" h="2301" w="104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5" name="Google Shape;6345;p78"/>
            <p:cNvSpPr/>
            <p:nvPr/>
          </p:nvSpPr>
          <p:spPr>
            <a:xfrm>
              <a:off x="-27929675" y="3202075"/>
              <a:ext cx="26000" cy="57525"/>
            </a:xfrm>
            <a:custGeom>
              <a:rect b="b" l="l" r="r" t="t"/>
              <a:pathLst>
                <a:path extrusionOk="0" h="2301" w="104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6" name="Google Shape;6346;p78"/>
            <p:cNvSpPr/>
            <p:nvPr/>
          </p:nvSpPr>
          <p:spPr>
            <a:xfrm>
              <a:off x="-28016325" y="3175300"/>
              <a:ext cx="26025" cy="91375"/>
            </a:xfrm>
            <a:custGeom>
              <a:rect b="b" l="l" r="r" t="t"/>
              <a:pathLst>
                <a:path extrusionOk="0" h="3655" w="1041">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7" name="Google Shape;6347;p78"/>
            <p:cNvSpPr/>
            <p:nvPr/>
          </p:nvSpPr>
          <p:spPr>
            <a:xfrm>
              <a:off x="-27886375" y="3176075"/>
              <a:ext cx="26025" cy="91400"/>
            </a:xfrm>
            <a:custGeom>
              <a:rect b="b" l="l" r="r" t="t"/>
              <a:pathLst>
                <a:path extrusionOk="0" h="3656" w="1041">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8" name="Google Shape;6348;p78"/>
            <p:cNvSpPr/>
            <p:nvPr/>
          </p:nvSpPr>
          <p:spPr>
            <a:xfrm>
              <a:off x="-28017900" y="3269025"/>
              <a:ext cx="161475" cy="133125"/>
            </a:xfrm>
            <a:custGeom>
              <a:rect b="b" l="l" r="r" t="t"/>
              <a:pathLst>
                <a:path extrusionOk="0" h="5325" w="6459">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9" name="Google Shape;6349;p78"/>
            <p:cNvSpPr/>
            <p:nvPr/>
          </p:nvSpPr>
          <p:spPr>
            <a:xfrm>
              <a:off x="-27930475" y="3269800"/>
              <a:ext cx="121325" cy="201650"/>
            </a:xfrm>
            <a:custGeom>
              <a:rect b="b" l="l" r="r" t="t"/>
              <a:pathLst>
                <a:path extrusionOk="0" h="8066" w="4853">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0" name="Google Shape;6350;p78"/>
            <p:cNvSpPr/>
            <p:nvPr/>
          </p:nvSpPr>
          <p:spPr>
            <a:xfrm>
              <a:off x="-28069875" y="3271375"/>
              <a:ext cx="122875" cy="200075"/>
            </a:xfrm>
            <a:custGeom>
              <a:rect b="b" l="l" r="r" t="t"/>
              <a:pathLst>
                <a:path extrusionOk="0" h="8003" w="4915">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51" name="Google Shape;6351;p78"/>
          <p:cNvSpPr/>
          <p:nvPr/>
        </p:nvSpPr>
        <p:spPr>
          <a:xfrm>
            <a:off x="5301578" y="1989685"/>
            <a:ext cx="352803" cy="350719"/>
          </a:xfrm>
          <a:custGeom>
            <a:rect b="b" l="l" r="r" t="t"/>
            <a:pathLst>
              <a:path extrusionOk="0" h="11776" w="11846">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52" name="Google Shape;6352;p78"/>
          <p:cNvGrpSpPr/>
          <p:nvPr/>
        </p:nvGrpSpPr>
        <p:grpSpPr>
          <a:xfrm>
            <a:off x="5363423" y="2439183"/>
            <a:ext cx="228045" cy="351880"/>
            <a:chOff x="-28032075" y="3916450"/>
            <a:chExt cx="191425" cy="295375"/>
          </a:xfrm>
        </p:grpSpPr>
        <p:sp>
          <p:nvSpPr>
            <p:cNvPr id="6353" name="Google Shape;6353;p78"/>
            <p:cNvSpPr/>
            <p:nvPr/>
          </p:nvSpPr>
          <p:spPr>
            <a:xfrm>
              <a:off x="-27996625" y="3916450"/>
              <a:ext cx="120525" cy="51225"/>
            </a:xfrm>
            <a:custGeom>
              <a:rect b="b" l="l" r="r" t="t"/>
              <a:pathLst>
                <a:path extrusionOk="0" h="2049" w="4821">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4" name="Google Shape;6354;p78"/>
            <p:cNvSpPr/>
            <p:nvPr/>
          </p:nvSpPr>
          <p:spPr>
            <a:xfrm>
              <a:off x="-28032075" y="4089975"/>
              <a:ext cx="191425" cy="121850"/>
            </a:xfrm>
            <a:custGeom>
              <a:rect b="b" l="l" r="r" t="t"/>
              <a:pathLst>
                <a:path extrusionOk="0" h="4874" w="7657">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5" name="Google Shape;6355;p78"/>
            <p:cNvSpPr/>
            <p:nvPr/>
          </p:nvSpPr>
          <p:spPr>
            <a:xfrm>
              <a:off x="-28024975" y="3985750"/>
              <a:ext cx="181950" cy="121975"/>
            </a:xfrm>
            <a:custGeom>
              <a:rect b="b" l="l" r="r" t="t"/>
              <a:pathLst>
                <a:path extrusionOk="0" h="4879" w="7278">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56" name="Google Shape;6356;p78"/>
          <p:cNvGrpSpPr/>
          <p:nvPr/>
        </p:nvGrpSpPr>
        <p:grpSpPr>
          <a:xfrm>
            <a:off x="7528769" y="1531934"/>
            <a:ext cx="352833" cy="352833"/>
            <a:chOff x="-26201650" y="3176075"/>
            <a:chExt cx="296175" cy="296175"/>
          </a:xfrm>
        </p:grpSpPr>
        <p:sp>
          <p:nvSpPr>
            <p:cNvPr id="6357" name="Google Shape;6357;p78"/>
            <p:cNvSpPr/>
            <p:nvPr/>
          </p:nvSpPr>
          <p:spPr>
            <a:xfrm>
              <a:off x="-26082700" y="3176075"/>
              <a:ext cx="51200" cy="226875"/>
            </a:xfrm>
            <a:custGeom>
              <a:rect b="b" l="l" r="r" t="t"/>
              <a:pathLst>
                <a:path extrusionOk="0" h="9075" w="2048">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8" name="Google Shape;6358;p78"/>
            <p:cNvSpPr/>
            <p:nvPr/>
          </p:nvSpPr>
          <p:spPr>
            <a:xfrm>
              <a:off x="-26201650" y="3317075"/>
              <a:ext cx="296175" cy="155175"/>
            </a:xfrm>
            <a:custGeom>
              <a:rect b="b" l="l" r="r" t="t"/>
              <a:pathLst>
                <a:path extrusionOk="0" h="6207" w="11847">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59" name="Google Shape;6359;p78"/>
          <p:cNvGrpSpPr/>
          <p:nvPr/>
        </p:nvGrpSpPr>
        <p:grpSpPr>
          <a:xfrm>
            <a:off x="7528293" y="1989155"/>
            <a:ext cx="353786" cy="351880"/>
            <a:chOff x="-26204800" y="3547050"/>
            <a:chExt cx="296975" cy="295375"/>
          </a:xfrm>
        </p:grpSpPr>
        <p:sp>
          <p:nvSpPr>
            <p:cNvPr id="6360" name="Google Shape;6360;p78"/>
            <p:cNvSpPr/>
            <p:nvPr/>
          </p:nvSpPr>
          <p:spPr>
            <a:xfrm>
              <a:off x="-26204000" y="3669125"/>
              <a:ext cx="296175" cy="173300"/>
            </a:xfrm>
            <a:custGeom>
              <a:rect b="b" l="l" r="r" t="t"/>
              <a:pathLst>
                <a:path extrusionOk="0" h="6932" w="11847">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1" name="Google Shape;6361;p78"/>
            <p:cNvSpPr/>
            <p:nvPr/>
          </p:nvSpPr>
          <p:spPr>
            <a:xfrm>
              <a:off x="-26204800" y="3547050"/>
              <a:ext cx="296975" cy="122100"/>
            </a:xfrm>
            <a:custGeom>
              <a:rect b="b" l="l" r="r" t="t"/>
              <a:pathLst>
                <a:path extrusionOk="0" h="4884" w="11879">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62" name="Google Shape;6362;p78"/>
          <p:cNvSpPr/>
          <p:nvPr/>
        </p:nvSpPr>
        <p:spPr>
          <a:xfrm>
            <a:off x="7561179" y="2438650"/>
            <a:ext cx="289009" cy="352833"/>
          </a:xfrm>
          <a:custGeom>
            <a:rect b="b" l="l" r="r" t="t"/>
            <a:pathLst>
              <a:path extrusionOk="0" h="11847" w="9704">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63" name="Google Shape;6363;p78"/>
          <p:cNvGrpSpPr/>
          <p:nvPr/>
        </p:nvGrpSpPr>
        <p:grpSpPr>
          <a:xfrm>
            <a:off x="6199548" y="2919133"/>
            <a:ext cx="345328" cy="352833"/>
            <a:chOff x="-24353875" y="3147725"/>
            <a:chExt cx="289875" cy="296175"/>
          </a:xfrm>
        </p:grpSpPr>
        <p:sp>
          <p:nvSpPr>
            <p:cNvPr id="6364" name="Google Shape;6364;p78"/>
            <p:cNvSpPr/>
            <p:nvPr/>
          </p:nvSpPr>
          <p:spPr>
            <a:xfrm>
              <a:off x="-24238100" y="3271375"/>
              <a:ext cx="52025" cy="51225"/>
            </a:xfrm>
            <a:custGeom>
              <a:rect b="b" l="l" r="r" t="t"/>
              <a:pathLst>
                <a:path extrusionOk="0" h="2049" w="2081">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5" name="Google Shape;6365;p78"/>
            <p:cNvSpPr/>
            <p:nvPr/>
          </p:nvSpPr>
          <p:spPr>
            <a:xfrm>
              <a:off x="-24353875" y="3147725"/>
              <a:ext cx="289875" cy="296175"/>
            </a:xfrm>
            <a:custGeom>
              <a:rect b="b" l="l" r="r" t="t"/>
              <a:pathLst>
                <a:path extrusionOk="0" h="11847" w="11595">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66" name="Google Shape;6366;p78"/>
          <p:cNvGrpSpPr/>
          <p:nvPr/>
        </p:nvGrpSpPr>
        <p:grpSpPr>
          <a:xfrm>
            <a:off x="6207530" y="3398540"/>
            <a:ext cx="329365" cy="351910"/>
            <a:chOff x="-24344425" y="3519475"/>
            <a:chExt cx="276475" cy="295400"/>
          </a:xfrm>
        </p:grpSpPr>
        <p:sp>
          <p:nvSpPr>
            <p:cNvPr id="6367" name="Google Shape;6367;p78"/>
            <p:cNvSpPr/>
            <p:nvPr/>
          </p:nvSpPr>
          <p:spPr>
            <a:xfrm>
              <a:off x="-24240450" y="3554150"/>
              <a:ext cx="69325" cy="34450"/>
            </a:xfrm>
            <a:custGeom>
              <a:rect b="b" l="l" r="r" t="t"/>
              <a:pathLst>
                <a:path extrusionOk="0" h="1378" w="2773">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8" name="Google Shape;6368;p78"/>
            <p:cNvSpPr/>
            <p:nvPr/>
          </p:nvSpPr>
          <p:spPr>
            <a:xfrm>
              <a:off x="-24344425" y="3519475"/>
              <a:ext cx="276475" cy="295400"/>
            </a:xfrm>
            <a:custGeom>
              <a:rect b="b" l="l" r="r" t="t"/>
              <a:pathLst>
                <a:path extrusionOk="0" h="11816" w="11059">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69" name="Google Shape;6369;p78"/>
          <p:cNvGrpSpPr/>
          <p:nvPr/>
        </p:nvGrpSpPr>
        <p:grpSpPr>
          <a:xfrm>
            <a:off x="6197210" y="3850460"/>
            <a:ext cx="350004" cy="348128"/>
            <a:chOff x="-24353075" y="3891250"/>
            <a:chExt cx="293800" cy="292225"/>
          </a:xfrm>
        </p:grpSpPr>
        <p:sp>
          <p:nvSpPr>
            <p:cNvPr id="6370" name="Google Shape;6370;p78"/>
            <p:cNvSpPr/>
            <p:nvPr/>
          </p:nvSpPr>
          <p:spPr>
            <a:xfrm>
              <a:off x="-24251475" y="4012525"/>
              <a:ext cx="88225" cy="65400"/>
            </a:xfrm>
            <a:custGeom>
              <a:rect b="b" l="l" r="r" t="t"/>
              <a:pathLst>
                <a:path extrusionOk="0" h="2616" w="3529">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1" name="Google Shape;6371;p78"/>
            <p:cNvSpPr/>
            <p:nvPr/>
          </p:nvSpPr>
          <p:spPr>
            <a:xfrm>
              <a:off x="-24353075" y="3891250"/>
              <a:ext cx="293800" cy="292225"/>
            </a:xfrm>
            <a:custGeom>
              <a:rect b="b" l="l" r="r" t="t"/>
              <a:pathLst>
                <a:path extrusionOk="0" h="11689" w="11752">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72" name="Google Shape;6372;p78"/>
          <p:cNvGrpSpPr/>
          <p:nvPr/>
        </p:nvGrpSpPr>
        <p:grpSpPr>
          <a:xfrm>
            <a:off x="7980681" y="3398763"/>
            <a:ext cx="353757" cy="351463"/>
            <a:chOff x="-22845575" y="3504075"/>
            <a:chExt cx="296950" cy="295025"/>
          </a:xfrm>
        </p:grpSpPr>
        <p:sp>
          <p:nvSpPr>
            <p:cNvPr id="6373" name="Google Shape;6373;p78"/>
            <p:cNvSpPr/>
            <p:nvPr/>
          </p:nvSpPr>
          <p:spPr>
            <a:xfrm>
              <a:off x="-22688825" y="3504100"/>
              <a:ext cx="140200" cy="295000"/>
            </a:xfrm>
            <a:custGeom>
              <a:rect b="b" l="l" r="r" t="t"/>
              <a:pathLst>
                <a:path extrusionOk="0" h="11800" w="5608">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4" name="Google Shape;6374;p78"/>
            <p:cNvSpPr/>
            <p:nvPr/>
          </p:nvSpPr>
          <p:spPr>
            <a:xfrm>
              <a:off x="-22845575" y="3504075"/>
              <a:ext cx="139425" cy="294250"/>
            </a:xfrm>
            <a:custGeom>
              <a:rect b="b" l="l" r="r" t="t"/>
              <a:pathLst>
                <a:path extrusionOk="0" h="11770" w="5577">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75" name="Google Shape;6375;p78"/>
          <p:cNvGrpSpPr/>
          <p:nvPr/>
        </p:nvGrpSpPr>
        <p:grpSpPr>
          <a:xfrm>
            <a:off x="5773862" y="1532411"/>
            <a:ext cx="299344" cy="351880"/>
            <a:chOff x="-27691025" y="3175300"/>
            <a:chExt cx="251275" cy="295375"/>
          </a:xfrm>
        </p:grpSpPr>
        <p:sp>
          <p:nvSpPr>
            <p:cNvPr id="6376" name="Google Shape;6376;p78"/>
            <p:cNvSpPr/>
            <p:nvPr/>
          </p:nvSpPr>
          <p:spPr>
            <a:xfrm>
              <a:off x="-27492550" y="3298150"/>
              <a:ext cx="18125" cy="18150"/>
            </a:xfrm>
            <a:custGeom>
              <a:rect b="b" l="l" r="r" t="t"/>
              <a:pathLst>
                <a:path extrusionOk="0" h="726" w="725">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7" name="Google Shape;6377;p78"/>
            <p:cNvSpPr/>
            <p:nvPr/>
          </p:nvSpPr>
          <p:spPr>
            <a:xfrm>
              <a:off x="-27613050" y="3175300"/>
              <a:ext cx="60650" cy="105550"/>
            </a:xfrm>
            <a:custGeom>
              <a:rect b="b" l="l" r="r" t="t"/>
              <a:pathLst>
                <a:path extrusionOk="0" h="4222" w="2426">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8" name="Google Shape;6378;p78"/>
            <p:cNvSpPr/>
            <p:nvPr/>
          </p:nvSpPr>
          <p:spPr>
            <a:xfrm>
              <a:off x="-27691025" y="3175300"/>
              <a:ext cx="60650" cy="105550"/>
            </a:xfrm>
            <a:custGeom>
              <a:rect b="b" l="l" r="r" t="t"/>
              <a:pathLst>
                <a:path extrusionOk="0" h="4222" w="2426">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9" name="Google Shape;6379;p78"/>
            <p:cNvSpPr/>
            <p:nvPr/>
          </p:nvSpPr>
          <p:spPr>
            <a:xfrm>
              <a:off x="-27691025" y="3263500"/>
              <a:ext cx="251275" cy="207175"/>
            </a:xfrm>
            <a:custGeom>
              <a:rect b="b" l="l" r="r" t="t"/>
              <a:pathLst>
                <a:path extrusionOk="0" h="8287" w="10051">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80" name="Google Shape;6380;p78"/>
          <p:cNvGrpSpPr/>
          <p:nvPr/>
        </p:nvGrpSpPr>
        <p:grpSpPr>
          <a:xfrm>
            <a:off x="5746179" y="2051087"/>
            <a:ext cx="354710" cy="228015"/>
            <a:chOff x="-27721750" y="3598250"/>
            <a:chExt cx="297750" cy="191400"/>
          </a:xfrm>
        </p:grpSpPr>
        <p:sp>
          <p:nvSpPr>
            <p:cNvPr id="6381" name="Google Shape;6381;p78"/>
            <p:cNvSpPr/>
            <p:nvPr/>
          </p:nvSpPr>
          <p:spPr>
            <a:xfrm>
              <a:off x="-27616200" y="3651800"/>
              <a:ext cx="86650" cy="86675"/>
            </a:xfrm>
            <a:custGeom>
              <a:rect b="b" l="l" r="r" t="t"/>
              <a:pathLst>
                <a:path extrusionOk="0" h="3467" w="3466">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2" name="Google Shape;6382;p78"/>
            <p:cNvSpPr/>
            <p:nvPr/>
          </p:nvSpPr>
          <p:spPr>
            <a:xfrm>
              <a:off x="-27721750" y="3598250"/>
              <a:ext cx="297750" cy="191400"/>
            </a:xfrm>
            <a:custGeom>
              <a:rect b="b" l="l" r="r" t="t"/>
              <a:pathLst>
                <a:path extrusionOk="0" h="7656" w="1191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83" name="Google Shape;6383;p78"/>
          <p:cNvGrpSpPr/>
          <p:nvPr/>
        </p:nvGrpSpPr>
        <p:grpSpPr>
          <a:xfrm>
            <a:off x="5747579" y="2444633"/>
            <a:ext cx="351910" cy="340980"/>
            <a:chOff x="-27719400" y="3925600"/>
            <a:chExt cx="295400" cy="286225"/>
          </a:xfrm>
        </p:grpSpPr>
        <p:sp>
          <p:nvSpPr>
            <p:cNvPr id="6384" name="Google Shape;6384;p78"/>
            <p:cNvSpPr/>
            <p:nvPr/>
          </p:nvSpPr>
          <p:spPr>
            <a:xfrm>
              <a:off x="-27596525" y="3925600"/>
              <a:ext cx="172525" cy="162575"/>
            </a:xfrm>
            <a:custGeom>
              <a:rect b="b" l="l" r="r" t="t"/>
              <a:pathLst>
                <a:path extrusionOk="0" h="6503" w="6901">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5" name="Google Shape;6385;p78"/>
            <p:cNvSpPr/>
            <p:nvPr/>
          </p:nvSpPr>
          <p:spPr>
            <a:xfrm>
              <a:off x="-27719400" y="4054275"/>
              <a:ext cx="157550" cy="157550"/>
            </a:xfrm>
            <a:custGeom>
              <a:rect b="b" l="l" r="r" t="t"/>
              <a:pathLst>
                <a:path extrusionOk="0" h="6302" w="6302">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86" name="Google Shape;6386;p78"/>
          <p:cNvGrpSpPr/>
          <p:nvPr/>
        </p:nvGrpSpPr>
        <p:grpSpPr>
          <a:xfrm>
            <a:off x="7968851" y="1531473"/>
            <a:ext cx="353757" cy="353757"/>
            <a:chOff x="-25834600" y="3176875"/>
            <a:chExt cx="296950" cy="296950"/>
          </a:xfrm>
        </p:grpSpPr>
        <p:sp>
          <p:nvSpPr>
            <p:cNvPr id="6387" name="Google Shape;6387;p78"/>
            <p:cNvSpPr/>
            <p:nvPr/>
          </p:nvSpPr>
          <p:spPr>
            <a:xfrm>
              <a:off x="-25625875" y="3316275"/>
              <a:ext cx="69325" cy="85875"/>
            </a:xfrm>
            <a:custGeom>
              <a:rect b="b" l="l" r="r" t="t"/>
              <a:pathLst>
                <a:path extrusionOk="0" h="3435" w="2773">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8" name="Google Shape;6388;p78"/>
            <p:cNvSpPr/>
            <p:nvPr/>
          </p:nvSpPr>
          <p:spPr>
            <a:xfrm>
              <a:off x="-25729075" y="3176875"/>
              <a:ext cx="191425" cy="296950"/>
            </a:xfrm>
            <a:custGeom>
              <a:rect b="b" l="l" r="r" t="t"/>
              <a:pathLst>
                <a:path extrusionOk="0" h="11878" w="7657">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9" name="Google Shape;6389;p78"/>
            <p:cNvSpPr/>
            <p:nvPr/>
          </p:nvSpPr>
          <p:spPr>
            <a:xfrm>
              <a:off x="-25834600" y="3350150"/>
              <a:ext cx="69325" cy="96100"/>
            </a:xfrm>
            <a:custGeom>
              <a:rect b="b" l="l" r="r" t="t"/>
              <a:pathLst>
                <a:path extrusionOk="0" h="3844" w="2773">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0" name="Google Shape;6390;p78"/>
            <p:cNvSpPr/>
            <p:nvPr/>
          </p:nvSpPr>
          <p:spPr>
            <a:xfrm>
              <a:off x="-25799950" y="3368250"/>
              <a:ext cx="104775" cy="104000"/>
            </a:xfrm>
            <a:custGeom>
              <a:rect b="b" l="l" r="r" t="t"/>
              <a:pathLst>
                <a:path extrusionOk="0" h="4160" w="4191">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1" name="Google Shape;6391;p78"/>
            <p:cNvSpPr/>
            <p:nvPr/>
          </p:nvSpPr>
          <p:spPr>
            <a:xfrm>
              <a:off x="-25712525" y="3317075"/>
              <a:ext cx="34675" cy="86650"/>
            </a:xfrm>
            <a:custGeom>
              <a:rect b="b" l="l" r="r" t="t"/>
              <a:pathLst>
                <a:path extrusionOk="0" h="3466" w="1387">
                  <a:moveTo>
                    <a:pt x="1" y="0"/>
                  </a:moveTo>
                  <a:lnTo>
                    <a:pt x="1" y="1764"/>
                  </a:lnTo>
                  <a:cubicBezTo>
                    <a:pt x="631" y="2111"/>
                    <a:pt x="1072" y="2709"/>
                    <a:pt x="1261" y="3466"/>
                  </a:cubicBezTo>
                  <a:lnTo>
                    <a:pt x="1387" y="3466"/>
                  </a:ln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92" name="Google Shape;6392;p78"/>
          <p:cNvGrpSpPr/>
          <p:nvPr/>
        </p:nvGrpSpPr>
        <p:grpSpPr>
          <a:xfrm>
            <a:off x="7968851" y="1999474"/>
            <a:ext cx="353757" cy="331241"/>
            <a:chOff x="-25834600" y="3564375"/>
            <a:chExt cx="296950" cy="278050"/>
          </a:xfrm>
        </p:grpSpPr>
        <p:sp>
          <p:nvSpPr>
            <p:cNvPr id="6393" name="Google Shape;6393;p78"/>
            <p:cNvSpPr/>
            <p:nvPr/>
          </p:nvSpPr>
          <p:spPr>
            <a:xfrm>
              <a:off x="-25694400" y="3703775"/>
              <a:ext cx="17350" cy="17375"/>
            </a:xfrm>
            <a:custGeom>
              <a:rect b="b" l="l" r="r" t="t"/>
              <a:pathLst>
                <a:path extrusionOk="0" h="695" w="694">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4" name="Google Shape;6394;p78"/>
            <p:cNvSpPr/>
            <p:nvPr/>
          </p:nvSpPr>
          <p:spPr>
            <a:xfrm>
              <a:off x="-25591225" y="3703775"/>
              <a:ext cx="53575" cy="18150"/>
            </a:xfrm>
            <a:custGeom>
              <a:rect b="b" l="l" r="r" t="t"/>
              <a:pathLst>
                <a:path extrusionOk="0" h="726" w="2143">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5" name="Google Shape;6395;p78"/>
            <p:cNvSpPr/>
            <p:nvPr/>
          </p:nvSpPr>
          <p:spPr>
            <a:xfrm>
              <a:off x="-25834600" y="3703775"/>
              <a:ext cx="53575" cy="18150"/>
            </a:xfrm>
            <a:custGeom>
              <a:rect b="b" l="l" r="r" t="t"/>
              <a:pathLst>
                <a:path extrusionOk="0" h="726" w="2143">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6" name="Google Shape;6396;p78"/>
            <p:cNvSpPr/>
            <p:nvPr/>
          </p:nvSpPr>
          <p:spPr>
            <a:xfrm>
              <a:off x="-25695200" y="3564375"/>
              <a:ext cx="17350" cy="52800"/>
            </a:xfrm>
            <a:custGeom>
              <a:rect b="b" l="l" r="r" t="t"/>
              <a:pathLst>
                <a:path extrusionOk="0" h="2112" w="694">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7" name="Google Shape;6397;p78"/>
            <p:cNvSpPr/>
            <p:nvPr/>
          </p:nvSpPr>
          <p:spPr>
            <a:xfrm>
              <a:off x="-25792850" y="3606125"/>
              <a:ext cx="42550" cy="40975"/>
            </a:xfrm>
            <a:custGeom>
              <a:rect b="b" l="l" r="r" t="t"/>
              <a:pathLst>
                <a:path extrusionOk="0" h="1639" w="1702">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8" name="Google Shape;6398;p78"/>
            <p:cNvSpPr/>
            <p:nvPr/>
          </p:nvSpPr>
          <p:spPr>
            <a:xfrm>
              <a:off x="-25621950" y="3606125"/>
              <a:ext cx="43350" cy="40975"/>
            </a:xfrm>
            <a:custGeom>
              <a:rect b="b" l="l" r="r" t="t"/>
              <a:pathLst>
                <a:path extrusionOk="0" h="1639" w="1734">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9" name="Google Shape;6399;p78"/>
            <p:cNvSpPr/>
            <p:nvPr/>
          </p:nvSpPr>
          <p:spPr>
            <a:xfrm>
              <a:off x="-25783400" y="3806975"/>
              <a:ext cx="192200" cy="35450"/>
            </a:xfrm>
            <a:custGeom>
              <a:rect b="b" l="l" r="r" t="t"/>
              <a:pathLst>
                <a:path extrusionOk="0" h="1418" w="7688">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0" name="Google Shape;6400;p78"/>
            <p:cNvSpPr/>
            <p:nvPr/>
          </p:nvSpPr>
          <p:spPr>
            <a:xfrm>
              <a:off x="-25764500" y="3635275"/>
              <a:ext cx="153600" cy="155175"/>
            </a:xfrm>
            <a:custGeom>
              <a:rect b="b" l="l" r="r" t="t"/>
              <a:pathLst>
                <a:path extrusionOk="0" h="6207" w="6144">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01" name="Google Shape;6401;p78"/>
          <p:cNvGrpSpPr/>
          <p:nvPr/>
        </p:nvGrpSpPr>
        <p:grpSpPr>
          <a:xfrm>
            <a:off x="7966974" y="2438826"/>
            <a:ext cx="357509" cy="352595"/>
            <a:chOff x="-25834600" y="3915850"/>
            <a:chExt cx="300100" cy="295975"/>
          </a:xfrm>
        </p:grpSpPr>
        <p:sp>
          <p:nvSpPr>
            <p:cNvPr id="6402" name="Google Shape;6402;p78"/>
            <p:cNvSpPr/>
            <p:nvPr/>
          </p:nvSpPr>
          <p:spPr>
            <a:xfrm>
              <a:off x="-25677875" y="3915850"/>
              <a:ext cx="143375" cy="137675"/>
            </a:xfrm>
            <a:custGeom>
              <a:rect b="b" l="l" r="r" t="t"/>
              <a:pathLst>
                <a:path extrusionOk="0" h="5507" w="5735">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3" name="Google Shape;6403;p78"/>
            <p:cNvSpPr/>
            <p:nvPr/>
          </p:nvSpPr>
          <p:spPr>
            <a:xfrm>
              <a:off x="-25834600" y="4167700"/>
              <a:ext cx="43350" cy="44125"/>
            </a:xfrm>
            <a:custGeom>
              <a:rect b="b" l="l" r="r" t="t"/>
              <a:pathLst>
                <a:path extrusionOk="0" h="1765" w="1734">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4" name="Google Shape;6404;p78"/>
            <p:cNvSpPr/>
            <p:nvPr/>
          </p:nvSpPr>
          <p:spPr>
            <a:xfrm>
              <a:off x="-25800725" y="3972375"/>
              <a:ext cx="206375" cy="207950"/>
            </a:xfrm>
            <a:custGeom>
              <a:rect b="b" l="l" r="r" t="t"/>
              <a:pathLst>
                <a:path extrusionOk="0" h="8318" w="8255">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05" name="Google Shape;6405;p78"/>
          <p:cNvGrpSpPr/>
          <p:nvPr/>
        </p:nvGrpSpPr>
        <p:grpSpPr>
          <a:xfrm>
            <a:off x="6702402" y="2920056"/>
            <a:ext cx="228968" cy="350987"/>
            <a:chOff x="-23930925" y="3149300"/>
            <a:chExt cx="192200" cy="294625"/>
          </a:xfrm>
        </p:grpSpPr>
        <p:sp>
          <p:nvSpPr>
            <p:cNvPr id="6406" name="Google Shape;6406;p78"/>
            <p:cNvSpPr/>
            <p:nvPr/>
          </p:nvSpPr>
          <p:spPr>
            <a:xfrm>
              <a:off x="-23930125" y="3149300"/>
              <a:ext cx="191400" cy="35475"/>
            </a:xfrm>
            <a:custGeom>
              <a:rect b="b" l="l" r="r" t="t"/>
              <a:pathLst>
                <a:path extrusionOk="0" h="1419" w="7656">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7" name="Google Shape;6407;p78"/>
            <p:cNvSpPr/>
            <p:nvPr/>
          </p:nvSpPr>
          <p:spPr>
            <a:xfrm>
              <a:off x="-23878925" y="3237525"/>
              <a:ext cx="86650" cy="86650"/>
            </a:xfrm>
            <a:custGeom>
              <a:rect b="b" l="l" r="r" t="t"/>
              <a:pathLst>
                <a:path extrusionOk="0" h="3466" w="3466">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8" name="Google Shape;6408;p78"/>
            <p:cNvSpPr/>
            <p:nvPr/>
          </p:nvSpPr>
          <p:spPr>
            <a:xfrm>
              <a:off x="-23930925" y="3375350"/>
              <a:ext cx="190625" cy="68575"/>
            </a:xfrm>
            <a:custGeom>
              <a:rect b="b" l="l" r="r" t="t"/>
              <a:pathLst>
                <a:path extrusionOk="0" h="2743" w="7625">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9" name="Google Shape;6409;p78"/>
            <p:cNvSpPr/>
            <p:nvPr/>
          </p:nvSpPr>
          <p:spPr>
            <a:xfrm>
              <a:off x="-23930925" y="3202075"/>
              <a:ext cx="190625" cy="155975"/>
            </a:xfrm>
            <a:custGeom>
              <a:rect b="b" l="l" r="r" t="t"/>
              <a:pathLst>
                <a:path extrusionOk="0" h="6239" w="7625">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10" name="Google Shape;6410;p78"/>
          <p:cNvGrpSpPr/>
          <p:nvPr/>
        </p:nvGrpSpPr>
        <p:grpSpPr>
          <a:xfrm>
            <a:off x="6659232" y="3398540"/>
            <a:ext cx="315307" cy="351910"/>
            <a:chOff x="-23962425" y="3519475"/>
            <a:chExt cx="264675" cy="295400"/>
          </a:xfrm>
        </p:grpSpPr>
        <p:sp>
          <p:nvSpPr>
            <p:cNvPr id="6411" name="Google Shape;6411;p78"/>
            <p:cNvSpPr/>
            <p:nvPr/>
          </p:nvSpPr>
          <p:spPr>
            <a:xfrm>
              <a:off x="-23961625" y="3580925"/>
              <a:ext cx="263875" cy="233950"/>
            </a:xfrm>
            <a:custGeom>
              <a:rect b="b" l="l" r="r" t="t"/>
              <a:pathLst>
                <a:path extrusionOk="0" h="9358" w="10555">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2" name="Google Shape;6412;p78"/>
            <p:cNvSpPr/>
            <p:nvPr/>
          </p:nvSpPr>
          <p:spPr>
            <a:xfrm>
              <a:off x="-23962425" y="3519475"/>
              <a:ext cx="158350" cy="122125"/>
            </a:xfrm>
            <a:custGeom>
              <a:rect b="b" l="l" r="r" t="t"/>
              <a:pathLst>
                <a:path extrusionOk="0" h="4885" w="6334">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13" name="Google Shape;6413;p78"/>
          <p:cNvSpPr/>
          <p:nvPr/>
        </p:nvSpPr>
        <p:spPr>
          <a:xfrm>
            <a:off x="6629668" y="3852251"/>
            <a:ext cx="375349" cy="344435"/>
          </a:xfrm>
          <a:custGeom>
            <a:rect b="b" l="l" r="r" t="t"/>
            <a:pathLst>
              <a:path extrusionOk="0" h="11565" w="12603">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14" name="Google Shape;6414;p78"/>
          <p:cNvGrpSpPr/>
          <p:nvPr/>
        </p:nvGrpSpPr>
        <p:grpSpPr>
          <a:xfrm>
            <a:off x="8037908" y="3848584"/>
            <a:ext cx="239302" cy="351880"/>
            <a:chOff x="-22788075" y="3904625"/>
            <a:chExt cx="200875" cy="295375"/>
          </a:xfrm>
        </p:grpSpPr>
        <p:sp>
          <p:nvSpPr>
            <p:cNvPr id="6415" name="Google Shape;6415;p78"/>
            <p:cNvSpPr/>
            <p:nvPr/>
          </p:nvSpPr>
          <p:spPr>
            <a:xfrm>
              <a:off x="-22775475" y="4165325"/>
              <a:ext cx="65400" cy="34675"/>
            </a:xfrm>
            <a:custGeom>
              <a:rect b="b" l="l" r="r" t="t"/>
              <a:pathLst>
                <a:path extrusionOk="0" h="1387" w="2616">
                  <a:moveTo>
                    <a:pt x="32" y="1"/>
                  </a:moveTo>
                  <a:cubicBezTo>
                    <a:pt x="1" y="883"/>
                    <a:pt x="631" y="1387"/>
                    <a:pt x="1292" y="1387"/>
                  </a:cubicBezTo>
                  <a:cubicBezTo>
                    <a:pt x="1985" y="1387"/>
                    <a:pt x="2615" y="851"/>
                    <a:pt x="25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6" name="Google Shape;6416;p78"/>
            <p:cNvSpPr/>
            <p:nvPr/>
          </p:nvSpPr>
          <p:spPr>
            <a:xfrm>
              <a:off x="-22669150" y="3904725"/>
              <a:ext cx="81950" cy="244100"/>
            </a:xfrm>
            <a:custGeom>
              <a:rect b="b" l="l" r="r" t="t"/>
              <a:pathLst>
                <a:path extrusionOk="0" h="9764" w="3278">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7" name="Google Shape;6417;p78"/>
            <p:cNvSpPr/>
            <p:nvPr/>
          </p:nvSpPr>
          <p:spPr>
            <a:xfrm>
              <a:off x="-22788075" y="3904625"/>
              <a:ext cx="87450" cy="244200"/>
            </a:xfrm>
            <a:custGeom>
              <a:rect b="b" l="l" r="r" t="t"/>
              <a:pathLst>
                <a:path extrusionOk="0" h="9768" w="3498">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8" name="Google Shape;6418;p78"/>
            <p:cNvSpPr/>
            <p:nvPr/>
          </p:nvSpPr>
          <p:spPr>
            <a:xfrm>
              <a:off x="-22670725" y="4165325"/>
              <a:ext cx="64625" cy="34675"/>
            </a:xfrm>
            <a:custGeom>
              <a:rect b="b" l="l" r="r" t="t"/>
              <a:pathLst>
                <a:path extrusionOk="0" h="1387" w="2585">
                  <a:moveTo>
                    <a:pt x="32" y="1"/>
                  </a:moveTo>
                  <a:cubicBezTo>
                    <a:pt x="1" y="883"/>
                    <a:pt x="631" y="1387"/>
                    <a:pt x="1292" y="1387"/>
                  </a:cubicBezTo>
                  <a:cubicBezTo>
                    <a:pt x="1954" y="1387"/>
                    <a:pt x="2584" y="851"/>
                    <a:pt x="25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19" name="Google Shape;6419;p78"/>
          <p:cNvGrpSpPr/>
          <p:nvPr/>
        </p:nvGrpSpPr>
        <p:grpSpPr>
          <a:xfrm>
            <a:off x="6193206" y="1531949"/>
            <a:ext cx="354710" cy="352803"/>
            <a:chOff x="-27351575" y="3175300"/>
            <a:chExt cx="297750" cy="296150"/>
          </a:xfrm>
        </p:grpSpPr>
        <p:sp>
          <p:nvSpPr>
            <p:cNvPr id="6420" name="Google Shape;6420;p78"/>
            <p:cNvSpPr/>
            <p:nvPr/>
          </p:nvSpPr>
          <p:spPr>
            <a:xfrm>
              <a:off x="-27351575" y="3175300"/>
              <a:ext cx="296975" cy="157550"/>
            </a:xfrm>
            <a:custGeom>
              <a:rect b="b" l="l" r="r" t="t"/>
              <a:pathLst>
                <a:path extrusionOk="0" h="6302" w="11879">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1" name="Google Shape;6421;p78"/>
            <p:cNvSpPr/>
            <p:nvPr/>
          </p:nvSpPr>
          <p:spPr>
            <a:xfrm>
              <a:off x="-27123950" y="3332825"/>
              <a:ext cx="17350" cy="52000"/>
            </a:xfrm>
            <a:custGeom>
              <a:rect b="b" l="l" r="r" t="t"/>
              <a:pathLst>
                <a:path extrusionOk="0" h="2080" w="694">
                  <a:moveTo>
                    <a:pt x="1" y="0"/>
                  </a:moveTo>
                  <a:lnTo>
                    <a:pt x="1" y="1733"/>
                  </a:lnTo>
                  <a:cubicBezTo>
                    <a:pt x="1" y="1922"/>
                    <a:pt x="158" y="2079"/>
                    <a:pt x="347" y="2079"/>
                  </a:cubicBezTo>
                  <a:cubicBezTo>
                    <a:pt x="536" y="2079"/>
                    <a:pt x="694" y="1922"/>
                    <a:pt x="694" y="1733"/>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2" name="Google Shape;6422;p78"/>
            <p:cNvSpPr/>
            <p:nvPr/>
          </p:nvSpPr>
          <p:spPr>
            <a:xfrm>
              <a:off x="-27350775" y="3350150"/>
              <a:ext cx="296950" cy="121300"/>
            </a:xfrm>
            <a:custGeom>
              <a:rect b="b" l="l" r="r" t="t"/>
              <a:pathLst>
                <a:path extrusionOk="0" h="4852" w="11878">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3" name="Google Shape;6423;p78"/>
            <p:cNvSpPr/>
            <p:nvPr/>
          </p:nvSpPr>
          <p:spPr>
            <a:xfrm>
              <a:off x="-27299575" y="3332825"/>
              <a:ext cx="18125" cy="52000"/>
            </a:xfrm>
            <a:custGeom>
              <a:rect b="b" l="l" r="r" t="t"/>
              <a:pathLst>
                <a:path extrusionOk="0" h="2080" w="725">
                  <a:moveTo>
                    <a:pt x="0" y="0"/>
                  </a:moveTo>
                  <a:lnTo>
                    <a:pt x="0" y="1733"/>
                  </a:lnTo>
                  <a:cubicBezTo>
                    <a:pt x="0" y="1922"/>
                    <a:pt x="158" y="2079"/>
                    <a:pt x="378" y="2079"/>
                  </a:cubicBezTo>
                  <a:cubicBezTo>
                    <a:pt x="567" y="2079"/>
                    <a:pt x="725" y="1922"/>
                    <a:pt x="725" y="1733"/>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24" name="Google Shape;6424;p78"/>
          <p:cNvGrpSpPr/>
          <p:nvPr/>
        </p:nvGrpSpPr>
        <p:grpSpPr>
          <a:xfrm>
            <a:off x="6235914" y="1988559"/>
            <a:ext cx="269293" cy="353072"/>
            <a:chOff x="-27313750" y="3545275"/>
            <a:chExt cx="226050" cy="296375"/>
          </a:xfrm>
        </p:grpSpPr>
        <p:sp>
          <p:nvSpPr>
            <p:cNvPr id="6425" name="Google Shape;6425;p78"/>
            <p:cNvSpPr/>
            <p:nvPr/>
          </p:nvSpPr>
          <p:spPr>
            <a:xfrm>
              <a:off x="-27305100" y="3598450"/>
              <a:ext cx="208750" cy="173100"/>
            </a:xfrm>
            <a:custGeom>
              <a:rect b="b" l="l" r="r" t="t"/>
              <a:pathLst>
                <a:path extrusionOk="0" h="6924" w="835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6" name="Google Shape;6426;p78"/>
            <p:cNvSpPr/>
            <p:nvPr/>
          </p:nvSpPr>
          <p:spPr>
            <a:xfrm>
              <a:off x="-27313750" y="3770725"/>
              <a:ext cx="226050" cy="70925"/>
            </a:xfrm>
            <a:custGeom>
              <a:rect b="b" l="l" r="r" t="t"/>
              <a:pathLst>
                <a:path extrusionOk="0" h="2837" w="9042">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7" name="Google Shape;6427;p78"/>
            <p:cNvSpPr/>
            <p:nvPr/>
          </p:nvSpPr>
          <p:spPr>
            <a:xfrm>
              <a:off x="-27261000" y="3545275"/>
              <a:ext cx="122100" cy="51425"/>
            </a:xfrm>
            <a:custGeom>
              <a:rect b="b" l="l" r="r" t="t"/>
              <a:pathLst>
                <a:path extrusionOk="0" h="2057" w="4884">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28" name="Google Shape;6428;p78"/>
          <p:cNvGrpSpPr/>
          <p:nvPr/>
        </p:nvGrpSpPr>
        <p:grpSpPr>
          <a:xfrm>
            <a:off x="6193206" y="2436830"/>
            <a:ext cx="354710" cy="356586"/>
            <a:chOff x="-27351575" y="3915650"/>
            <a:chExt cx="297750" cy="299325"/>
          </a:xfrm>
        </p:grpSpPr>
        <p:sp>
          <p:nvSpPr>
            <p:cNvPr id="6429" name="Google Shape;6429;p78"/>
            <p:cNvSpPr/>
            <p:nvPr/>
          </p:nvSpPr>
          <p:spPr>
            <a:xfrm>
              <a:off x="-27351575" y="4059000"/>
              <a:ext cx="153625" cy="155975"/>
            </a:xfrm>
            <a:custGeom>
              <a:rect b="b" l="l" r="r" t="t"/>
              <a:pathLst>
                <a:path extrusionOk="0" h="6239" w="6145">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0" name="Google Shape;6430;p78"/>
            <p:cNvSpPr/>
            <p:nvPr/>
          </p:nvSpPr>
          <p:spPr>
            <a:xfrm>
              <a:off x="-27257050" y="3915650"/>
              <a:ext cx="203225" cy="202450"/>
            </a:xfrm>
            <a:custGeom>
              <a:rect b="b" l="l" r="r" t="t"/>
              <a:pathLst>
                <a:path extrusionOk="0" h="8098" w="8129">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31" name="Google Shape;6431;p78"/>
          <p:cNvGrpSpPr/>
          <p:nvPr/>
        </p:nvGrpSpPr>
        <p:grpSpPr>
          <a:xfrm>
            <a:off x="4880696" y="2919029"/>
            <a:ext cx="319060" cy="353042"/>
            <a:chOff x="-25445525" y="3175900"/>
            <a:chExt cx="267825" cy="296350"/>
          </a:xfrm>
        </p:grpSpPr>
        <p:sp>
          <p:nvSpPr>
            <p:cNvPr id="6432" name="Google Shape;6432;p78"/>
            <p:cNvSpPr/>
            <p:nvPr/>
          </p:nvSpPr>
          <p:spPr>
            <a:xfrm>
              <a:off x="-25445525" y="3367475"/>
              <a:ext cx="123675" cy="104775"/>
            </a:xfrm>
            <a:custGeom>
              <a:rect b="b" l="l" r="r" t="t"/>
              <a:pathLst>
                <a:path extrusionOk="0" h="4191" w="4947">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3" name="Google Shape;6433;p78"/>
            <p:cNvSpPr/>
            <p:nvPr/>
          </p:nvSpPr>
          <p:spPr>
            <a:xfrm>
              <a:off x="-25398250" y="3175900"/>
              <a:ext cx="220550" cy="296350"/>
            </a:xfrm>
            <a:custGeom>
              <a:rect b="b" l="l" r="r" t="t"/>
              <a:pathLst>
                <a:path extrusionOk="0" h="11854" w="8822">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4" name="Google Shape;6434;p78"/>
            <p:cNvSpPr/>
            <p:nvPr/>
          </p:nvSpPr>
          <p:spPr>
            <a:xfrm>
              <a:off x="-25328950" y="3211525"/>
              <a:ext cx="35475" cy="36250"/>
            </a:xfrm>
            <a:custGeom>
              <a:rect b="b" l="l" r="r" t="t"/>
              <a:pathLst>
                <a:path extrusionOk="0" h="1450" w="1419">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35" name="Google Shape;6435;p78"/>
          <p:cNvGrpSpPr/>
          <p:nvPr/>
        </p:nvGrpSpPr>
        <p:grpSpPr>
          <a:xfrm>
            <a:off x="4862410" y="3409352"/>
            <a:ext cx="355633" cy="330288"/>
            <a:chOff x="-25465200" y="3565175"/>
            <a:chExt cx="298525" cy="277250"/>
          </a:xfrm>
        </p:grpSpPr>
        <p:sp>
          <p:nvSpPr>
            <p:cNvPr id="6436" name="Google Shape;6436;p78"/>
            <p:cNvSpPr/>
            <p:nvPr/>
          </p:nvSpPr>
          <p:spPr>
            <a:xfrm>
              <a:off x="-25413225" y="3565175"/>
              <a:ext cx="172500" cy="103975"/>
            </a:xfrm>
            <a:custGeom>
              <a:rect b="b" l="l" r="r" t="t"/>
              <a:pathLst>
                <a:path extrusionOk="0" h="4159" w="690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7" name="Google Shape;6437;p78"/>
            <p:cNvSpPr/>
            <p:nvPr/>
          </p:nvSpPr>
          <p:spPr>
            <a:xfrm>
              <a:off x="-25465200" y="3650225"/>
              <a:ext cx="298525" cy="192200"/>
            </a:xfrm>
            <a:custGeom>
              <a:rect b="b" l="l" r="r" t="t"/>
              <a:pathLst>
                <a:path extrusionOk="0" h="7688" w="11941">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38" name="Google Shape;6438;p78"/>
          <p:cNvGrpSpPr/>
          <p:nvPr/>
        </p:nvGrpSpPr>
        <p:grpSpPr>
          <a:xfrm>
            <a:off x="4861948" y="3848882"/>
            <a:ext cx="356556" cy="351285"/>
            <a:chOff x="-25465200" y="3916150"/>
            <a:chExt cx="299300" cy="294875"/>
          </a:xfrm>
        </p:grpSpPr>
        <p:sp>
          <p:nvSpPr>
            <p:cNvPr id="6439" name="Google Shape;6439;p78"/>
            <p:cNvSpPr/>
            <p:nvPr/>
          </p:nvSpPr>
          <p:spPr>
            <a:xfrm>
              <a:off x="-25316350" y="3916150"/>
              <a:ext cx="150450" cy="149175"/>
            </a:xfrm>
            <a:custGeom>
              <a:rect b="b" l="l" r="r" t="t"/>
              <a:pathLst>
                <a:path extrusionOk="0" h="5967" w="6018">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0" name="Google Shape;6440;p78"/>
            <p:cNvSpPr/>
            <p:nvPr/>
          </p:nvSpPr>
          <p:spPr>
            <a:xfrm>
              <a:off x="-25465200" y="4003875"/>
              <a:ext cx="208725" cy="207150"/>
            </a:xfrm>
            <a:custGeom>
              <a:rect b="b" l="l" r="r" t="t"/>
              <a:pathLst>
                <a:path extrusionOk="0" h="8286" w="8349">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41" name="Google Shape;6441;p78"/>
          <p:cNvGrpSpPr/>
          <p:nvPr/>
        </p:nvGrpSpPr>
        <p:grpSpPr>
          <a:xfrm>
            <a:off x="7089388" y="2919148"/>
            <a:ext cx="351880" cy="352803"/>
            <a:chOff x="-23615075" y="3148525"/>
            <a:chExt cx="295375" cy="296150"/>
          </a:xfrm>
        </p:grpSpPr>
        <p:sp>
          <p:nvSpPr>
            <p:cNvPr id="6442" name="Google Shape;6442;p78"/>
            <p:cNvSpPr/>
            <p:nvPr/>
          </p:nvSpPr>
          <p:spPr>
            <a:xfrm>
              <a:off x="-23493775" y="3183950"/>
              <a:ext cx="52775" cy="53600"/>
            </a:xfrm>
            <a:custGeom>
              <a:rect b="b" l="l" r="r" t="t"/>
              <a:pathLst>
                <a:path extrusionOk="0" h="2144" w="2111">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3" name="Google Shape;6443;p78"/>
            <p:cNvSpPr/>
            <p:nvPr/>
          </p:nvSpPr>
          <p:spPr>
            <a:xfrm>
              <a:off x="-23615075" y="3268225"/>
              <a:ext cx="34675" cy="173300"/>
            </a:xfrm>
            <a:custGeom>
              <a:rect b="b" l="l" r="r" t="t"/>
              <a:pathLst>
                <a:path extrusionOk="0" h="6932" w="1387">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4" name="Google Shape;6444;p78"/>
            <p:cNvSpPr/>
            <p:nvPr/>
          </p:nvSpPr>
          <p:spPr>
            <a:xfrm>
              <a:off x="-23354375" y="3270600"/>
              <a:ext cx="34675" cy="173300"/>
            </a:xfrm>
            <a:custGeom>
              <a:rect b="b" l="l" r="r" t="t"/>
              <a:pathLst>
                <a:path extrusionOk="0" h="6932" w="1387">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5" name="Google Shape;6445;p78"/>
            <p:cNvSpPr/>
            <p:nvPr/>
          </p:nvSpPr>
          <p:spPr>
            <a:xfrm>
              <a:off x="-23562300" y="3148525"/>
              <a:ext cx="191400" cy="296150"/>
            </a:xfrm>
            <a:custGeom>
              <a:rect b="b" l="l" r="r" t="t"/>
              <a:pathLst>
                <a:path extrusionOk="0" h="11846" w="7656">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46" name="Google Shape;6446;p78"/>
          <p:cNvSpPr/>
          <p:nvPr/>
        </p:nvSpPr>
        <p:spPr>
          <a:xfrm>
            <a:off x="7087484" y="3397507"/>
            <a:ext cx="356586" cy="353876"/>
          </a:xfrm>
          <a:custGeom>
            <a:rect b="b" l="l" r="r" t="t"/>
            <a:pathLst>
              <a:path extrusionOk="0" h="11882" w="11973">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47" name="Google Shape;6447;p78"/>
          <p:cNvGrpSpPr/>
          <p:nvPr/>
        </p:nvGrpSpPr>
        <p:grpSpPr>
          <a:xfrm>
            <a:off x="7088911" y="3858427"/>
            <a:ext cx="352833" cy="332194"/>
            <a:chOff x="-23615075" y="3906200"/>
            <a:chExt cx="296175" cy="278850"/>
          </a:xfrm>
        </p:grpSpPr>
        <p:sp>
          <p:nvSpPr>
            <p:cNvPr id="6448" name="Google Shape;6448;p78"/>
            <p:cNvSpPr/>
            <p:nvPr/>
          </p:nvSpPr>
          <p:spPr>
            <a:xfrm>
              <a:off x="-23615075" y="3954250"/>
              <a:ext cx="296175" cy="193775"/>
            </a:xfrm>
            <a:custGeom>
              <a:rect b="b" l="l" r="r" t="t"/>
              <a:pathLst>
                <a:path extrusionOk="0" h="7751" w="11847">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9" name="Google Shape;6449;p78"/>
            <p:cNvSpPr/>
            <p:nvPr/>
          </p:nvSpPr>
          <p:spPr>
            <a:xfrm>
              <a:off x="-23615075" y="3906200"/>
              <a:ext cx="77200" cy="77225"/>
            </a:xfrm>
            <a:custGeom>
              <a:rect b="b" l="l" r="r" t="t"/>
              <a:pathLst>
                <a:path extrusionOk="0" h="3089" w="3088">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0" name="Google Shape;6450;p78"/>
            <p:cNvSpPr/>
            <p:nvPr/>
          </p:nvSpPr>
          <p:spPr>
            <a:xfrm>
              <a:off x="-23543400" y="4167700"/>
              <a:ext cx="153600" cy="17350"/>
            </a:xfrm>
            <a:custGeom>
              <a:rect b="b" l="l" r="r" t="t"/>
              <a:pathLst>
                <a:path extrusionOk="0" h="694" w="6144">
                  <a:moveTo>
                    <a:pt x="0" y="0"/>
                  </a:moveTo>
                  <a:cubicBezTo>
                    <a:pt x="158" y="378"/>
                    <a:pt x="536" y="693"/>
                    <a:pt x="1008" y="693"/>
                  </a:cubicBezTo>
                  <a:lnTo>
                    <a:pt x="5167" y="693"/>
                  </a:lnTo>
                  <a:cubicBezTo>
                    <a:pt x="5608" y="693"/>
                    <a:pt x="5986" y="441"/>
                    <a:pt x="61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51" name="Google Shape;6451;p78"/>
          <p:cNvSpPr/>
          <p:nvPr/>
        </p:nvSpPr>
        <p:spPr>
          <a:xfrm>
            <a:off x="6207743" y="4290395"/>
            <a:ext cx="351880" cy="350957"/>
          </a:xfrm>
          <a:custGeom>
            <a:rect b="b" l="l" r="r" t="t"/>
            <a:pathLst>
              <a:path extrusionOk="0" h="11784" w="11815">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52" name="Google Shape;6452;p78"/>
          <p:cNvGrpSpPr/>
          <p:nvPr/>
        </p:nvGrpSpPr>
        <p:grpSpPr>
          <a:xfrm>
            <a:off x="6637880" y="1532068"/>
            <a:ext cx="353757" cy="352565"/>
            <a:chOff x="-26980600" y="3175500"/>
            <a:chExt cx="296950" cy="295950"/>
          </a:xfrm>
        </p:grpSpPr>
        <p:sp>
          <p:nvSpPr>
            <p:cNvPr id="6453" name="Google Shape;6453;p78"/>
            <p:cNvSpPr/>
            <p:nvPr/>
          </p:nvSpPr>
          <p:spPr>
            <a:xfrm>
              <a:off x="-26798650" y="3175500"/>
              <a:ext cx="115000" cy="114025"/>
            </a:xfrm>
            <a:custGeom>
              <a:rect b="b" l="l" r="r" t="t"/>
              <a:pathLst>
                <a:path extrusionOk="0" h="4561" w="460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4" name="Google Shape;6454;p78"/>
            <p:cNvSpPr/>
            <p:nvPr/>
          </p:nvSpPr>
          <p:spPr>
            <a:xfrm>
              <a:off x="-26980600" y="3325725"/>
              <a:ext cx="168575" cy="145725"/>
            </a:xfrm>
            <a:custGeom>
              <a:rect b="b" l="l" r="r" t="t"/>
              <a:pathLst>
                <a:path extrusionOk="0" h="5829" w="6743">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5" name="Google Shape;6455;p78"/>
            <p:cNvSpPr/>
            <p:nvPr/>
          </p:nvSpPr>
          <p:spPr>
            <a:xfrm>
              <a:off x="-26893950" y="3226500"/>
              <a:ext cx="159125" cy="137850"/>
            </a:xfrm>
            <a:custGeom>
              <a:rect b="b" l="l" r="r" t="t"/>
              <a:pathLst>
                <a:path extrusionOk="0" h="5514" w="6365">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56" name="Google Shape;6456;p78"/>
          <p:cNvSpPr/>
          <p:nvPr/>
        </p:nvSpPr>
        <p:spPr>
          <a:xfrm>
            <a:off x="6660447" y="1989089"/>
            <a:ext cx="309649" cy="351910"/>
          </a:xfrm>
          <a:custGeom>
            <a:rect b="b" l="l" r="r" t="t"/>
            <a:pathLst>
              <a:path extrusionOk="0" h="11816" w="10397">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57" name="Google Shape;6457;p78"/>
          <p:cNvGrpSpPr/>
          <p:nvPr/>
        </p:nvGrpSpPr>
        <p:grpSpPr>
          <a:xfrm>
            <a:off x="6638357" y="2470604"/>
            <a:ext cx="352803" cy="289039"/>
            <a:chOff x="-26981375" y="3951875"/>
            <a:chExt cx="296150" cy="242625"/>
          </a:xfrm>
        </p:grpSpPr>
        <p:sp>
          <p:nvSpPr>
            <p:cNvPr id="6458" name="Google Shape;6458;p78"/>
            <p:cNvSpPr/>
            <p:nvPr/>
          </p:nvSpPr>
          <p:spPr>
            <a:xfrm>
              <a:off x="-26978225" y="3951875"/>
              <a:ext cx="173300" cy="155975"/>
            </a:xfrm>
            <a:custGeom>
              <a:rect b="b" l="l" r="r" t="t"/>
              <a:pathLst>
                <a:path extrusionOk="0" h="6239" w="6932">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9" name="Google Shape;6459;p78"/>
            <p:cNvSpPr/>
            <p:nvPr/>
          </p:nvSpPr>
          <p:spPr>
            <a:xfrm>
              <a:off x="-26981375" y="4124375"/>
              <a:ext cx="174075" cy="70125"/>
            </a:xfrm>
            <a:custGeom>
              <a:rect b="b" l="l" r="r" t="t"/>
              <a:pathLst>
                <a:path extrusionOk="0" h="2805" w="6963">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0" name="Google Shape;6460;p78"/>
            <p:cNvSpPr/>
            <p:nvPr/>
          </p:nvSpPr>
          <p:spPr>
            <a:xfrm>
              <a:off x="-26790000" y="4002300"/>
              <a:ext cx="104775" cy="192200"/>
            </a:xfrm>
            <a:custGeom>
              <a:rect b="b" l="l" r="r" t="t"/>
              <a:pathLst>
                <a:path extrusionOk="0" h="7688" w="4191">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61" name="Google Shape;6461;p78"/>
          <p:cNvGrpSpPr/>
          <p:nvPr/>
        </p:nvGrpSpPr>
        <p:grpSpPr>
          <a:xfrm>
            <a:off x="5303399" y="2918195"/>
            <a:ext cx="351910" cy="354710"/>
            <a:chOff x="-25094250" y="3176075"/>
            <a:chExt cx="295400" cy="297750"/>
          </a:xfrm>
        </p:grpSpPr>
        <p:sp>
          <p:nvSpPr>
            <p:cNvPr id="6462" name="Google Shape;6462;p78"/>
            <p:cNvSpPr/>
            <p:nvPr/>
          </p:nvSpPr>
          <p:spPr>
            <a:xfrm>
              <a:off x="-24989225" y="3176075"/>
              <a:ext cx="87200" cy="122500"/>
            </a:xfrm>
            <a:custGeom>
              <a:rect b="b" l="l" r="r" t="t"/>
              <a:pathLst>
                <a:path extrusionOk="0" h="4900" w="3488">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3" name="Google Shape;6463;p78"/>
            <p:cNvSpPr/>
            <p:nvPr/>
          </p:nvSpPr>
          <p:spPr>
            <a:xfrm>
              <a:off x="-25094250" y="3179225"/>
              <a:ext cx="295400" cy="291450"/>
            </a:xfrm>
            <a:custGeom>
              <a:rect b="b" l="l" r="r" t="t"/>
              <a:pathLst>
                <a:path extrusionOk="0" h="11658" w="11816">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4" name="Google Shape;6464;p78"/>
            <p:cNvSpPr/>
            <p:nvPr/>
          </p:nvSpPr>
          <p:spPr>
            <a:xfrm>
              <a:off x="-24989225" y="3350975"/>
              <a:ext cx="87200" cy="122850"/>
            </a:xfrm>
            <a:custGeom>
              <a:rect b="b" l="l" r="r" t="t"/>
              <a:pathLst>
                <a:path extrusionOk="0" h="4914" w="3488">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65" name="Google Shape;6465;p78"/>
          <p:cNvGrpSpPr/>
          <p:nvPr/>
        </p:nvGrpSpPr>
        <p:grpSpPr>
          <a:xfrm>
            <a:off x="5303399" y="3398556"/>
            <a:ext cx="351910" cy="351880"/>
            <a:chOff x="-25094250" y="3547050"/>
            <a:chExt cx="295400" cy="295375"/>
          </a:xfrm>
        </p:grpSpPr>
        <p:sp>
          <p:nvSpPr>
            <p:cNvPr id="6466" name="Google Shape;6466;p78"/>
            <p:cNvSpPr/>
            <p:nvPr/>
          </p:nvSpPr>
          <p:spPr>
            <a:xfrm>
              <a:off x="-24990275" y="3580925"/>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7" name="Google Shape;6467;p78"/>
            <p:cNvSpPr/>
            <p:nvPr/>
          </p:nvSpPr>
          <p:spPr>
            <a:xfrm>
              <a:off x="-25041475" y="3668350"/>
              <a:ext cx="52025" cy="52000"/>
            </a:xfrm>
            <a:custGeom>
              <a:rect b="b" l="l" r="r" t="t"/>
              <a:pathLst>
                <a:path extrusionOk="0" h="2080" w="2081">
                  <a:moveTo>
                    <a:pt x="1" y="0"/>
                  </a:moveTo>
                  <a:lnTo>
                    <a:pt x="1" y="2080"/>
                  </a:lnTo>
                  <a:lnTo>
                    <a:pt x="2080" y="2080"/>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8" name="Google Shape;6468;p78"/>
            <p:cNvSpPr/>
            <p:nvPr/>
          </p:nvSpPr>
          <p:spPr>
            <a:xfrm>
              <a:off x="-25094250" y="3547050"/>
              <a:ext cx="224500" cy="295375"/>
            </a:xfrm>
            <a:custGeom>
              <a:rect b="b" l="l" r="r" t="t"/>
              <a:pathLst>
                <a:path extrusionOk="0" h="11815" w="898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9" name="Google Shape;6469;p78"/>
            <p:cNvSpPr/>
            <p:nvPr/>
          </p:nvSpPr>
          <p:spPr>
            <a:xfrm>
              <a:off x="-24851650" y="3582300"/>
              <a:ext cx="52800" cy="190825"/>
            </a:xfrm>
            <a:custGeom>
              <a:rect b="b" l="l" r="r" t="t"/>
              <a:pathLst>
                <a:path extrusionOk="0" h="7633" w="2112">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0" name="Google Shape;6470;p78"/>
            <p:cNvSpPr/>
            <p:nvPr/>
          </p:nvSpPr>
          <p:spPr>
            <a:xfrm>
              <a:off x="-24850875" y="3788050"/>
              <a:ext cx="52025" cy="53600"/>
            </a:xfrm>
            <a:custGeom>
              <a:rect b="b" l="l" r="r" t="t"/>
              <a:pathLst>
                <a:path extrusionOk="0" h="2144" w="2081">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71" name="Google Shape;6471;p78"/>
          <p:cNvSpPr/>
          <p:nvPr/>
        </p:nvSpPr>
        <p:spPr>
          <a:xfrm>
            <a:off x="5303415" y="3903536"/>
            <a:ext cx="352833" cy="241864"/>
          </a:xfrm>
          <a:custGeom>
            <a:rect b="b" l="l" r="r" t="t"/>
            <a:pathLst>
              <a:path extrusionOk="0" h="8121" w="11847">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72" name="Google Shape;6472;p78"/>
          <p:cNvGrpSpPr/>
          <p:nvPr/>
        </p:nvGrpSpPr>
        <p:grpSpPr>
          <a:xfrm>
            <a:off x="7535476" y="2919148"/>
            <a:ext cx="352803" cy="352803"/>
            <a:chOff x="-23245675" y="3148525"/>
            <a:chExt cx="296150" cy="296150"/>
          </a:xfrm>
        </p:grpSpPr>
        <p:sp>
          <p:nvSpPr>
            <p:cNvPr id="6473" name="Google Shape;6473;p78"/>
            <p:cNvSpPr/>
            <p:nvPr/>
          </p:nvSpPr>
          <p:spPr>
            <a:xfrm>
              <a:off x="-23192925" y="3251700"/>
              <a:ext cx="192225" cy="105550"/>
            </a:xfrm>
            <a:custGeom>
              <a:rect b="b" l="l" r="r" t="t"/>
              <a:pathLst>
                <a:path extrusionOk="0" h="4222" w="7689">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4" name="Google Shape;6474;p78"/>
            <p:cNvSpPr/>
            <p:nvPr/>
          </p:nvSpPr>
          <p:spPr>
            <a:xfrm>
              <a:off x="-23193700" y="3200500"/>
              <a:ext cx="192200" cy="106350"/>
            </a:xfrm>
            <a:custGeom>
              <a:rect b="b" l="l" r="r" t="t"/>
              <a:pathLst>
                <a:path extrusionOk="0" h="4254" w="7688">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5" name="Google Shape;6475;p78"/>
            <p:cNvSpPr/>
            <p:nvPr/>
          </p:nvSpPr>
          <p:spPr>
            <a:xfrm>
              <a:off x="-23245675" y="3148525"/>
              <a:ext cx="296150" cy="296150"/>
            </a:xfrm>
            <a:custGeom>
              <a:rect b="b" l="l" r="r" t="t"/>
              <a:pathLst>
                <a:path extrusionOk="0" h="11846" w="11846">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76" name="Google Shape;6476;p78"/>
          <p:cNvSpPr/>
          <p:nvPr/>
        </p:nvSpPr>
        <p:spPr>
          <a:xfrm>
            <a:off x="7577658" y="3398490"/>
            <a:ext cx="269323" cy="351910"/>
          </a:xfrm>
          <a:custGeom>
            <a:rect b="b" l="l" r="r" t="t"/>
            <a:pathLst>
              <a:path extrusionOk="0" h="11816" w="9043">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77" name="Google Shape;6477;p78"/>
          <p:cNvGrpSpPr/>
          <p:nvPr/>
        </p:nvGrpSpPr>
        <p:grpSpPr>
          <a:xfrm>
            <a:off x="7535938" y="3848122"/>
            <a:ext cx="351880" cy="352803"/>
            <a:chOff x="-23244900" y="3888100"/>
            <a:chExt cx="295375" cy="296150"/>
          </a:xfrm>
        </p:grpSpPr>
        <p:sp>
          <p:nvSpPr>
            <p:cNvPr id="6478" name="Google Shape;6478;p78"/>
            <p:cNvSpPr/>
            <p:nvPr/>
          </p:nvSpPr>
          <p:spPr>
            <a:xfrm>
              <a:off x="-23106275" y="3958975"/>
              <a:ext cx="18150" cy="17350"/>
            </a:xfrm>
            <a:custGeom>
              <a:rect b="b" l="l" r="r" t="t"/>
              <a:pathLst>
                <a:path extrusionOk="0" h="694" w="726">
                  <a:moveTo>
                    <a:pt x="0" y="0"/>
                  </a:moveTo>
                  <a:lnTo>
                    <a:pt x="0" y="694"/>
                  </a:lnTo>
                  <a:lnTo>
                    <a:pt x="725" y="694"/>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9" name="Google Shape;6479;p78"/>
            <p:cNvSpPr/>
            <p:nvPr/>
          </p:nvSpPr>
          <p:spPr>
            <a:xfrm>
              <a:off x="-23106275" y="3992850"/>
              <a:ext cx="18150" cy="18125"/>
            </a:xfrm>
            <a:custGeom>
              <a:rect b="b" l="l" r="r" t="t"/>
              <a:pathLst>
                <a:path extrusionOk="0" h="725" w="726">
                  <a:moveTo>
                    <a:pt x="0" y="0"/>
                  </a:moveTo>
                  <a:lnTo>
                    <a:pt x="0" y="725"/>
                  </a:lnTo>
                  <a:lnTo>
                    <a:pt x="725" y="72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0" name="Google Shape;6480;p78"/>
            <p:cNvSpPr/>
            <p:nvPr/>
          </p:nvSpPr>
          <p:spPr>
            <a:xfrm>
              <a:off x="-23106275" y="4062950"/>
              <a:ext cx="18150" cy="34675"/>
            </a:xfrm>
            <a:custGeom>
              <a:rect b="b" l="l" r="r" t="t"/>
              <a:pathLst>
                <a:path extrusionOk="0" h="1387" w="726">
                  <a:moveTo>
                    <a:pt x="0" y="0"/>
                  </a:moveTo>
                  <a:lnTo>
                    <a:pt x="0" y="1040"/>
                  </a:lnTo>
                  <a:cubicBezTo>
                    <a:pt x="0" y="1229"/>
                    <a:pt x="158" y="1386"/>
                    <a:pt x="379" y="1386"/>
                  </a:cubicBezTo>
                  <a:cubicBezTo>
                    <a:pt x="568" y="1386"/>
                    <a:pt x="725" y="1229"/>
                    <a:pt x="725" y="1040"/>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1" name="Google Shape;6481;p78"/>
            <p:cNvSpPr/>
            <p:nvPr/>
          </p:nvSpPr>
          <p:spPr>
            <a:xfrm>
              <a:off x="-23070825" y="3940850"/>
              <a:ext cx="52775" cy="26825"/>
            </a:xfrm>
            <a:custGeom>
              <a:rect b="b" l="l" r="r" t="t"/>
              <a:pathLst>
                <a:path extrusionOk="0" h="1073" w="2111">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2" name="Google Shape;6482;p78"/>
            <p:cNvSpPr/>
            <p:nvPr/>
          </p:nvSpPr>
          <p:spPr>
            <a:xfrm>
              <a:off x="-23106275" y="3923525"/>
              <a:ext cx="18150" cy="17350"/>
            </a:xfrm>
            <a:custGeom>
              <a:rect b="b" l="l" r="r" t="t"/>
              <a:pathLst>
                <a:path extrusionOk="0" h="694" w="726">
                  <a:moveTo>
                    <a:pt x="347" y="1"/>
                  </a:moveTo>
                  <a:cubicBezTo>
                    <a:pt x="158" y="1"/>
                    <a:pt x="0" y="158"/>
                    <a:pt x="0" y="347"/>
                  </a:cubicBezTo>
                  <a:lnTo>
                    <a:pt x="0" y="694"/>
                  </a:lnTo>
                  <a:lnTo>
                    <a:pt x="725" y="694"/>
                  </a:lnTo>
                  <a:lnTo>
                    <a:pt x="725" y="347"/>
                  </a:lnTo>
                  <a:cubicBezTo>
                    <a:pt x="725" y="158"/>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3" name="Google Shape;6483;p78"/>
            <p:cNvSpPr/>
            <p:nvPr/>
          </p:nvSpPr>
          <p:spPr>
            <a:xfrm>
              <a:off x="-23106275" y="4027500"/>
              <a:ext cx="18150" cy="18125"/>
            </a:xfrm>
            <a:custGeom>
              <a:rect b="b" l="l" r="r" t="t"/>
              <a:pathLst>
                <a:path extrusionOk="0" h="725" w="726">
                  <a:moveTo>
                    <a:pt x="0" y="0"/>
                  </a:moveTo>
                  <a:lnTo>
                    <a:pt x="0" y="725"/>
                  </a:lnTo>
                  <a:lnTo>
                    <a:pt x="725" y="72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4" name="Google Shape;6484;p78"/>
            <p:cNvSpPr/>
            <p:nvPr/>
          </p:nvSpPr>
          <p:spPr>
            <a:xfrm>
              <a:off x="-23244900" y="3888100"/>
              <a:ext cx="295375" cy="296150"/>
            </a:xfrm>
            <a:custGeom>
              <a:rect b="b" l="l" r="r" t="t"/>
              <a:pathLst>
                <a:path extrusionOk="0" h="11846" w="11815">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5" name="Google Shape;6485;p78"/>
            <p:cNvSpPr/>
            <p:nvPr/>
          </p:nvSpPr>
          <p:spPr>
            <a:xfrm>
              <a:off x="-23070825" y="3975525"/>
              <a:ext cx="43325" cy="26800"/>
            </a:xfrm>
            <a:custGeom>
              <a:rect b="b" l="l" r="r" t="t"/>
              <a:pathLst>
                <a:path extrusionOk="0" h="1072" w="1733">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6" name="Google Shape;6486;p78"/>
            <p:cNvSpPr/>
            <p:nvPr/>
          </p:nvSpPr>
          <p:spPr>
            <a:xfrm>
              <a:off x="-23158250" y="4097600"/>
              <a:ext cx="121300" cy="52000"/>
            </a:xfrm>
            <a:custGeom>
              <a:rect b="b" l="l" r="r" t="t"/>
              <a:pathLst>
                <a:path extrusionOk="0" h="2080" w="4852">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7" name="Google Shape;6487;p78"/>
            <p:cNvSpPr/>
            <p:nvPr/>
          </p:nvSpPr>
          <p:spPr>
            <a:xfrm>
              <a:off x="-23176375" y="3940850"/>
              <a:ext cx="52800" cy="26825"/>
            </a:xfrm>
            <a:custGeom>
              <a:rect b="b" l="l" r="r" t="t"/>
              <a:pathLst>
                <a:path extrusionOk="0" h="1073" w="2112">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8" name="Google Shape;6488;p78"/>
            <p:cNvSpPr/>
            <p:nvPr/>
          </p:nvSpPr>
          <p:spPr>
            <a:xfrm>
              <a:off x="-23166125" y="3976300"/>
              <a:ext cx="44125" cy="26800"/>
            </a:xfrm>
            <a:custGeom>
              <a:rect b="b" l="l" r="r" t="t"/>
              <a:pathLst>
                <a:path extrusionOk="0" h="1072" w="1765">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89" name="Google Shape;6489;p78"/>
          <p:cNvSpPr/>
          <p:nvPr/>
        </p:nvSpPr>
        <p:spPr>
          <a:xfrm>
            <a:off x="6612202" y="4288988"/>
            <a:ext cx="353786" cy="353757"/>
          </a:xfrm>
          <a:custGeom>
            <a:rect b="b" l="l" r="r" t="t"/>
            <a:pathLst>
              <a:path extrusionOk="0" h="11878" w="11879">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493" name="Shape 6493"/>
        <p:cNvGrpSpPr/>
        <p:nvPr/>
      </p:nvGrpSpPr>
      <p:grpSpPr>
        <a:xfrm>
          <a:off x="0" y="0"/>
          <a:ext cx="0" cy="0"/>
          <a:chOff x="0" y="0"/>
          <a:chExt cx="0" cy="0"/>
        </a:xfrm>
      </p:grpSpPr>
      <p:sp>
        <p:nvSpPr>
          <p:cNvPr id="6494" name="Google Shape;6494;p79"/>
          <p:cNvSpPr txBox="1"/>
          <p:nvPr>
            <p:ph idx="4294967295" type="title"/>
          </p:nvPr>
        </p:nvSpPr>
        <p:spPr>
          <a:xfrm>
            <a:off x="849675" y="943775"/>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Business </a:t>
            </a:r>
            <a:r>
              <a:rPr lang="en">
                <a:latin typeface="Arial"/>
                <a:ea typeface="Arial"/>
                <a:cs typeface="Arial"/>
                <a:sym typeface="Arial"/>
              </a:rPr>
              <a:t>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6495" name="Google Shape;6495;p79"/>
          <p:cNvSpPr txBox="1"/>
          <p:nvPr>
            <p:ph idx="4294967295" type="title"/>
          </p:nvPr>
        </p:nvSpPr>
        <p:spPr>
          <a:xfrm>
            <a:off x="4858400" y="943775"/>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Teamwork Icons</a:t>
            </a:r>
            <a:endParaRPr>
              <a:solidFill>
                <a:srgbClr val="FFFFFF"/>
              </a:solidFill>
              <a:latin typeface="Arial"/>
              <a:ea typeface="Arial"/>
              <a:cs typeface="Arial"/>
              <a:sym typeface="Arial"/>
            </a:endParaRPr>
          </a:p>
        </p:txBody>
      </p:sp>
      <p:sp>
        <p:nvSpPr>
          <p:cNvPr id="6496" name="Google Shape;6496;p79"/>
          <p:cNvSpPr/>
          <p:nvPr/>
        </p:nvSpPr>
        <p:spPr>
          <a:xfrm>
            <a:off x="849879" y="1532849"/>
            <a:ext cx="367261" cy="366364"/>
          </a:xfrm>
          <a:custGeom>
            <a:rect b="b" l="l" r="r" t="t"/>
            <a:pathLst>
              <a:path extrusionOk="0" h="12666" w="12697">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97" name="Google Shape;6497;p79"/>
          <p:cNvGrpSpPr/>
          <p:nvPr/>
        </p:nvGrpSpPr>
        <p:grpSpPr>
          <a:xfrm>
            <a:off x="850004" y="1975418"/>
            <a:ext cx="367261" cy="367261"/>
            <a:chOff x="-65145700" y="3727425"/>
            <a:chExt cx="317425" cy="317425"/>
          </a:xfrm>
        </p:grpSpPr>
        <p:sp>
          <p:nvSpPr>
            <p:cNvPr id="6498" name="Google Shape;6498;p79"/>
            <p:cNvSpPr/>
            <p:nvPr/>
          </p:nvSpPr>
          <p:spPr>
            <a:xfrm>
              <a:off x="-65145700" y="3769150"/>
              <a:ext cx="275675" cy="275700"/>
            </a:xfrm>
            <a:custGeom>
              <a:rect b="b" l="l" r="r" t="t"/>
              <a:pathLst>
                <a:path extrusionOk="0" h="11028" w="11027">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9" name="Google Shape;6499;p79"/>
            <p:cNvSpPr/>
            <p:nvPr/>
          </p:nvSpPr>
          <p:spPr>
            <a:xfrm>
              <a:off x="-64977150" y="3727425"/>
              <a:ext cx="148875" cy="147300"/>
            </a:xfrm>
            <a:custGeom>
              <a:rect b="b" l="l" r="r" t="t"/>
              <a:pathLst>
                <a:path extrusionOk="0" h="5892" w="5955">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00" name="Google Shape;6500;p79"/>
          <p:cNvGrpSpPr/>
          <p:nvPr/>
        </p:nvGrpSpPr>
        <p:grpSpPr>
          <a:xfrm>
            <a:off x="853201" y="2404333"/>
            <a:ext cx="360868" cy="367261"/>
            <a:chOff x="-65144125" y="4094450"/>
            <a:chExt cx="311900" cy="317425"/>
          </a:xfrm>
        </p:grpSpPr>
        <p:sp>
          <p:nvSpPr>
            <p:cNvPr id="6501" name="Google Shape;6501;p79"/>
            <p:cNvSpPr/>
            <p:nvPr/>
          </p:nvSpPr>
          <p:spPr>
            <a:xfrm>
              <a:off x="-65079550" y="4183450"/>
              <a:ext cx="185900" cy="185900"/>
            </a:xfrm>
            <a:custGeom>
              <a:rect b="b" l="l" r="r" t="t"/>
              <a:pathLst>
                <a:path extrusionOk="0" h="7436" w="7436">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2" name="Google Shape;6502;p79"/>
            <p:cNvSpPr/>
            <p:nvPr/>
          </p:nvSpPr>
          <p:spPr>
            <a:xfrm>
              <a:off x="-65039375" y="4094450"/>
              <a:ext cx="104775" cy="19700"/>
            </a:xfrm>
            <a:custGeom>
              <a:rect b="b" l="l" r="r" t="t"/>
              <a:pathLst>
                <a:path extrusionOk="0" h="788" w="4191">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3" name="Google Shape;6503;p79"/>
            <p:cNvSpPr/>
            <p:nvPr/>
          </p:nvSpPr>
          <p:spPr>
            <a:xfrm>
              <a:off x="-65144125" y="4121025"/>
              <a:ext cx="311900" cy="290850"/>
            </a:xfrm>
            <a:custGeom>
              <a:rect b="b" l="l" r="r" t="t"/>
              <a:pathLst>
                <a:path extrusionOk="0" h="11634" w="12476">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04" name="Google Shape;6504;p79"/>
          <p:cNvSpPr/>
          <p:nvPr/>
        </p:nvSpPr>
        <p:spPr>
          <a:xfrm>
            <a:off x="3057429" y="1531476"/>
            <a:ext cx="369083" cy="369112"/>
          </a:xfrm>
          <a:custGeom>
            <a:rect b="b" l="l" r="r" t="t"/>
            <a:pathLst>
              <a:path extrusionOk="0" h="12761" w="1276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05" name="Google Shape;6505;p79"/>
          <p:cNvGrpSpPr/>
          <p:nvPr/>
        </p:nvGrpSpPr>
        <p:grpSpPr>
          <a:xfrm>
            <a:off x="3056770" y="1975028"/>
            <a:ext cx="370645" cy="368042"/>
            <a:chOff x="-63250675" y="3744075"/>
            <a:chExt cx="320350" cy="318100"/>
          </a:xfrm>
        </p:grpSpPr>
        <p:sp>
          <p:nvSpPr>
            <p:cNvPr id="6506" name="Google Shape;6506;p79"/>
            <p:cNvSpPr/>
            <p:nvPr/>
          </p:nvSpPr>
          <p:spPr>
            <a:xfrm>
              <a:off x="-63126250" y="3744075"/>
              <a:ext cx="195925" cy="192875"/>
            </a:xfrm>
            <a:custGeom>
              <a:rect b="b" l="l" r="r" t="t"/>
              <a:pathLst>
                <a:path extrusionOk="0" h="7715" w="7837">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7" name="Google Shape;6507;p79"/>
            <p:cNvSpPr/>
            <p:nvPr/>
          </p:nvSpPr>
          <p:spPr>
            <a:xfrm>
              <a:off x="-63190025" y="3814050"/>
              <a:ext cx="186675" cy="185900"/>
            </a:xfrm>
            <a:custGeom>
              <a:rect b="b" l="l" r="r" t="t"/>
              <a:pathLst>
                <a:path extrusionOk="0" h="7436" w="7467">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8" name="Google Shape;6508;p79"/>
            <p:cNvSpPr/>
            <p:nvPr/>
          </p:nvSpPr>
          <p:spPr>
            <a:xfrm>
              <a:off x="-63250675" y="3751050"/>
              <a:ext cx="311125" cy="311125"/>
            </a:xfrm>
            <a:custGeom>
              <a:rect b="b" l="l" r="r" t="t"/>
              <a:pathLst>
                <a:path extrusionOk="0" h="12445" w="12445">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09" name="Google Shape;6509;p79"/>
          <p:cNvGrpSpPr/>
          <p:nvPr/>
        </p:nvGrpSpPr>
        <p:grpSpPr>
          <a:xfrm>
            <a:off x="3058462" y="2404333"/>
            <a:ext cx="367261" cy="367261"/>
            <a:chOff x="-63250675" y="4110200"/>
            <a:chExt cx="317425" cy="317425"/>
          </a:xfrm>
        </p:grpSpPr>
        <p:sp>
          <p:nvSpPr>
            <p:cNvPr id="6510" name="Google Shape;6510;p79"/>
            <p:cNvSpPr/>
            <p:nvPr/>
          </p:nvSpPr>
          <p:spPr>
            <a:xfrm>
              <a:off x="-63007300" y="4153725"/>
              <a:ext cx="30725" cy="29750"/>
            </a:xfrm>
            <a:custGeom>
              <a:rect b="b" l="l" r="r" t="t"/>
              <a:pathLst>
                <a:path extrusionOk="0" h="1190" w="1229">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1" name="Google Shape;6511;p79"/>
            <p:cNvSpPr/>
            <p:nvPr/>
          </p:nvSpPr>
          <p:spPr>
            <a:xfrm>
              <a:off x="-63203425" y="4159025"/>
              <a:ext cx="222925" cy="222150"/>
            </a:xfrm>
            <a:custGeom>
              <a:rect b="b" l="l" r="r" t="t"/>
              <a:pathLst>
                <a:path extrusionOk="0" h="8886" w="8917">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2" name="Google Shape;6512;p79"/>
            <p:cNvSpPr/>
            <p:nvPr/>
          </p:nvSpPr>
          <p:spPr>
            <a:xfrm>
              <a:off x="-63102600" y="4401625"/>
              <a:ext cx="20500" cy="26000"/>
            </a:xfrm>
            <a:custGeom>
              <a:rect b="b" l="l" r="r" t="t"/>
              <a:pathLst>
                <a:path extrusionOk="0" h="1040" w="820">
                  <a:moveTo>
                    <a:pt x="0" y="0"/>
                  </a:moveTo>
                  <a:lnTo>
                    <a:pt x="0" y="630"/>
                  </a:lnTo>
                  <a:cubicBezTo>
                    <a:pt x="0" y="882"/>
                    <a:pt x="189" y="1040"/>
                    <a:pt x="441" y="1040"/>
                  </a:cubicBezTo>
                  <a:cubicBezTo>
                    <a:pt x="662" y="1040"/>
                    <a:pt x="819" y="851"/>
                    <a:pt x="819" y="630"/>
                  </a:cubicBezTo>
                  <a:lnTo>
                    <a:pt x="8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3" name="Google Shape;6513;p79"/>
            <p:cNvSpPr/>
            <p:nvPr/>
          </p:nvSpPr>
          <p:spPr>
            <a:xfrm>
              <a:off x="-63006525" y="4354350"/>
              <a:ext cx="29950" cy="29975"/>
            </a:xfrm>
            <a:custGeom>
              <a:rect b="b" l="l" r="r" t="t"/>
              <a:pathLst>
                <a:path extrusionOk="0" h="1199" w="1198">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4" name="Google Shape;6514;p79"/>
            <p:cNvSpPr/>
            <p:nvPr/>
          </p:nvSpPr>
          <p:spPr>
            <a:xfrm>
              <a:off x="-62960825" y="4258275"/>
              <a:ext cx="27575" cy="20500"/>
            </a:xfrm>
            <a:custGeom>
              <a:rect b="b" l="l" r="r" t="t"/>
              <a:pathLst>
                <a:path extrusionOk="0" h="820" w="1103">
                  <a:moveTo>
                    <a:pt x="0" y="0"/>
                  </a:moveTo>
                  <a:lnTo>
                    <a:pt x="0" y="441"/>
                  </a:lnTo>
                  <a:lnTo>
                    <a:pt x="0" y="819"/>
                  </a:lnTo>
                  <a:lnTo>
                    <a:pt x="662" y="819"/>
                  </a:lnTo>
                  <a:cubicBezTo>
                    <a:pt x="914" y="819"/>
                    <a:pt x="1071" y="630"/>
                    <a:pt x="1071" y="378"/>
                  </a:cubicBezTo>
                  <a:cubicBezTo>
                    <a:pt x="1103" y="189"/>
                    <a:pt x="914"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5" name="Google Shape;6515;p79"/>
            <p:cNvSpPr/>
            <p:nvPr/>
          </p:nvSpPr>
          <p:spPr>
            <a:xfrm>
              <a:off x="-63250675" y="4259050"/>
              <a:ext cx="26800" cy="20500"/>
            </a:xfrm>
            <a:custGeom>
              <a:rect b="b" l="l" r="r" t="t"/>
              <a:pathLst>
                <a:path extrusionOk="0" h="820" w="1072">
                  <a:moveTo>
                    <a:pt x="410" y="1"/>
                  </a:moveTo>
                  <a:cubicBezTo>
                    <a:pt x="158" y="1"/>
                    <a:pt x="0" y="190"/>
                    <a:pt x="0" y="410"/>
                  </a:cubicBezTo>
                  <a:cubicBezTo>
                    <a:pt x="0" y="631"/>
                    <a:pt x="221" y="820"/>
                    <a:pt x="410" y="820"/>
                  </a:cubicBezTo>
                  <a:lnTo>
                    <a:pt x="1071" y="820"/>
                  </a:lnTo>
                  <a:lnTo>
                    <a:pt x="1071" y="442"/>
                  </a:lnTo>
                  <a:lnTo>
                    <a:pt x="10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6" name="Google Shape;6516;p79"/>
            <p:cNvSpPr/>
            <p:nvPr/>
          </p:nvSpPr>
          <p:spPr>
            <a:xfrm>
              <a:off x="-63208950" y="4354350"/>
              <a:ext cx="29175" cy="29975"/>
            </a:xfrm>
            <a:custGeom>
              <a:rect b="b" l="l" r="r" t="t"/>
              <a:pathLst>
                <a:path extrusionOk="0" h="1199" w="1167">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7" name="Google Shape;6517;p79"/>
            <p:cNvSpPr/>
            <p:nvPr/>
          </p:nvSpPr>
          <p:spPr>
            <a:xfrm>
              <a:off x="-63208150" y="4153725"/>
              <a:ext cx="30725" cy="29750"/>
            </a:xfrm>
            <a:custGeom>
              <a:rect b="b" l="l" r="r" t="t"/>
              <a:pathLst>
                <a:path extrusionOk="0" h="1190" w="1229">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8" name="Google Shape;6518;p79"/>
            <p:cNvSpPr/>
            <p:nvPr/>
          </p:nvSpPr>
          <p:spPr>
            <a:xfrm>
              <a:off x="-63102600" y="4110200"/>
              <a:ext cx="20500" cy="27600"/>
            </a:xfrm>
            <a:custGeom>
              <a:rect b="b" l="l" r="r" t="t"/>
              <a:pathLst>
                <a:path extrusionOk="0" h="1104" w="820">
                  <a:moveTo>
                    <a:pt x="441" y="0"/>
                  </a:moveTo>
                  <a:cubicBezTo>
                    <a:pt x="221" y="0"/>
                    <a:pt x="0" y="221"/>
                    <a:pt x="0" y="410"/>
                  </a:cubicBezTo>
                  <a:lnTo>
                    <a:pt x="0" y="1103"/>
                  </a:lnTo>
                  <a:lnTo>
                    <a:pt x="819" y="1103"/>
                  </a:lnTo>
                  <a:lnTo>
                    <a:pt x="819" y="410"/>
                  </a:lnTo>
                  <a:cubicBezTo>
                    <a:pt x="819" y="158"/>
                    <a:pt x="630"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19" name="Google Shape;6519;p79"/>
          <p:cNvGrpSpPr/>
          <p:nvPr/>
        </p:nvGrpSpPr>
        <p:grpSpPr>
          <a:xfrm>
            <a:off x="1737509" y="2901428"/>
            <a:ext cx="359075" cy="358844"/>
            <a:chOff x="-61351725" y="3372400"/>
            <a:chExt cx="310350" cy="310150"/>
          </a:xfrm>
        </p:grpSpPr>
        <p:sp>
          <p:nvSpPr>
            <p:cNvPr id="6520" name="Google Shape;6520;p79"/>
            <p:cNvSpPr/>
            <p:nvPr/>
          </p:nvSpPr>
          <p:spPr>
            <a:xfrm>
              <a:off x="-61165050" y="3558875"/>
              <a:ext cx="19700" cy="19700"/>
            </a:xfrm>
            <a:custGeom>
              <a:rect b="b" l="l" r="r" t="t"/>
              <a:pathLst>
                <a:path extrusionOk="0" h="788" w="788">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1" name="Google Shape;6521;p79"/>
            <p:cNvSpPr/>
            <p:nvPr/>
          </p:nvSpPr>
          <p:spPr>
            <a:xfrm>
              <a:off x="-61247750" y="3476175"/>
              <a:ext cx="19700" cy="19700"/>
            </a:xfrm>
            <a:custGeom>
              <a:rect b="b" l="l" r="r" t="t"/>
              <a:pathLst>
                <a:path extrusionOk="0" h="788" w="788">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2" name="Google Shape;6522;p79"/>
            <p:cNvSpPr/>
            <p:nvPr/>
          </p:nvSpPr>
          <p:spPr>
            <a:xfrm>
              <a:off x="-61351725" y="3372400"/>
              <a:ext cx="310350" cy="310150"/>
            </a:xfrm>
            <a:custGeom>
              <a:rect b="b" l="l" r="r" t="t"/>
              <a:pathLst>
                <a:path extrusionOk="0" h="12406" w="12414">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23" name="Google Shape;6523;p79"/>
          <p:cNvGrpSpPr/>
          <p:nvPr/>
        </p:nvGrpSpPr>
        <p:grpSpPr>
          <a:xfrm>
            <a:off x="1733864" y="3364484"/>
            <a:ext cx="366364" cy="333534"/>
            <a:chOff x="-61354875" y="3751050"/>
            <a:chExt cx="316650" cy="288275"/>
          </a:xfrm>
        </p:grpSpPr>
        <p:sp>
          <p:nvSpPr>
            <p:cNvPr id="6524" name="Google Shape;6524;p79"/>
            <p:cNvSpPr/>
            <p:nvPr/>
          </p:nvSpPr>
          <p:spPr>
            <a:xfrm>
              <a:off x="-61200500" y="3875475"/>
              <a:ext cx="41775" cy="41000"/>
            </a:xfrm>
            <a:custGeom>
              <a:rect b="b" l="l" r="r" t="t"/>
              <a:pathLst>
                <a:path extrusionOk="0" h="1640" w="1671">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5" name="Google Shape;6525;p79"/>
            <p:cNvSpPr/>
            <p:nvPr/>
          </p:nvSpPr>
          <p:spPr>
            <a:xfrm>
              <a:off x="-61293425" y="3813275"/>
              <a:ext cx="192975" cy="165425"/>
            </a:xfrm>
            <a:custGeom>
              <a:rect b="b" l="l" r="r" t="t"/>
              <a:pathLst>
                <a:path extrusionOk="0" h="6617" w="7719">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6" name="Google Shape;6526;p79"/>
            <p:cNvSpPr/>
            <p:nvPr/>
          </p:nvSpPr>
          <p:spPr>
            <a:xfrm>
              <a:off x="-61354875" y="3751050"/>
              <a:ext cx="316650" cy="288275"/>
            </a:xfrm>
            <a:custGeom>
              <a:rect b="b" l="l" r="r" t="t"/>
              <a:pathLst>
                <a:path extrusionOk="0" h="11531" w="12666">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27" name="Google Shape;6527;p79"/>
          <p:cNvGrpSpPr/>
          <p:nvPr/>
        </p:nvGrpSpPr>
        <p:grpSpPr>
          <a:xfrm>
            <a:off x="1733864" y="3806124"/>
            <a:ext cx="366364" cy="367290"/>
            <a:chOff x="-61354875" y="4101525"/>
            <a:chExt cx="316650" cy="317450"/>
          </a:xfrm>
        </p:grpSpPr>
        <p:sp>
          <p:nvSpPr>
            <p:cNvPr id="6528" name="Google Shape;6528;p79"/>
            <p:cNvSpPr/>
            <p:nvPr/>
          </p:nvSpPr>
          <p:spPr>
            <a:xfrm>
              <a:off x="-61172925" y="4240150"/>
              <a:ext cx="62225" cy="145750"/>
            </a:xfrm>
            <a:custGeom>
              <a:rect b="b" l="l" r="r" t="t"/>
              <a:pathLst>
                <a:path extrusionOk="0" h="5830" w="2489">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9" name="Google Shape;6529;p79"/>
            <p:cNvSpPr/>
            <p:nvPr/>
          </p:nvSpPr>
          <p:spPr>
            <a:xfrm>
              <a:off x="-61354875" y="4101525"/>
              <a:ext cx="316650" cy="317450"/>
            </a:xfrm>
            <a:custGeom>
              <a:rect b="b" l="l" r="r" t="t"/>
              <a:pathLst>
                <a:path extrusionOk="0" h="12698" w="12666">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30" name="Google Shape;6530;p79"/>
          <p:cNvGrpSpPr/>
          <p:nvPr/>
        </p:nvGrpSpPr>
        <p:grpSpPr>
          <a:xfrm>
            <a:off x="3950299" y="2898000"/>
            <a:ext cx="368157" cy="365699"/>
            <a:chOff x="-59470075" y="3308975"/>
            <a:chExt cx="318200" cy="316075"/>
          </a:xfrm>
        </p:grpSpPr>
        <p:sp>
          <p:nvSpPr>
            <p:cNvPr id="6531" name="Google Shape;6531;p79"/>
            <p:cNvSpPr/>
            <p:nvPr/>
          </p:nvSpPr>
          <p:spPr>
            <a:xfrm>
              <a:off x="-59403925" y="3522625"/>
              <a:ext cx="21275" cy="20500"/>
            </a:xfrm>
            <a:custGeom>
              <a:rect b="b" l="l" r="r" t="t"/>
              <a:pathLst>
                <a:path extrusionOk="0" h="820" w="851">
                  <a:moveTo>
                    <a:pt x="0" y="1"/>
                  </a:moveTo>
                  <a:lnTo>
                    <a:pt x="0" y="820"/>
                  </a:lnTo>
                  <a:lnTo>
                    <a:pt x="851" y="820"/>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2" name="Google Shape;6532;p79"/>
            <p:cNvSpPr/>
            <p:nvPr/>
          </p:nvSpPr>
          <p:spPr>
            <a:xfrm>
              <a:off x="-59362175" y="3522625"/>
              <a:ext cx="20500" cy="20500"/>
            </a:xfrm>
            <a:custGeom>
              <a:rect b="b" l="l" r="r" t="t"/>
              <a:pathLst>
                <a:path extrusionOk="0" h="820" w="820">
                  <a:moveTo>
                    <a:pt x="0" y="1"/>
                  </a:moveTo>
                  <a:lnTo>
                    <a:pt x="0" y="820"/>
                  </a:lnTo>
                  <a:lnTo>
                    <a:pt x="819" y="820"/>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3" name="Google Shape;6533;p79"/>
            <p:cNvSpPr/>
            <p:nvPr/>
          </p:nvSpPr>
          <p:spPr>
            <a:xfrm>
              <a:off x="-59321225" y="3522625"/>
              <a:ext cx="20500" cy="20500"/>
            </a:xfrm>
            <a:custGeom>
              <a:rect b="b" l="l" r="r" t="t"/>
              <a:pathLst>
                <a:path extrusionOk="0" h="820" w="820">
                  <a:moveTo>
                    <a:pt x="0" y="1"/>
                  </a:moveTo>
                  <a:lnTo>
                    <a:pt x="0" y="820"/>
                  </a:lnTo>
                  <a:lnTo>
                    <a:pt x="820" y="820"/>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4" name="Google Shape;6534;p79"/>
            <p:cNvSpPr/>
            <p:nvPr/>
          </p:nvSpPr>
          <p:spPr>
            <a:xfrm>
              <a:off x="-59279475" y="3522625"/>
              <a:ext cx="20500" cy="20500"/>
            </a:xfrm>
            <a:custGeom>
              <a:rect b="b" l="l" r="r" t="t"/>
              <a:pathLst>
                <a:path extrusionOk="0" h="820" w="820">
                  <a:moveTo>
                    <a:pt x="0" y="1"/>
                  </a:moveTo>
                  <a:lnTo>
                    <a:pt x="0" y="820"/>
                  </a:lnTo>
                  <a:lnTo>
                    <a:pt x="819" y="820"/>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5" name="Google Shape;6535;p79"/>
            <p:cNvSpPr/>
            <p:nvPr/>
          </p:nvSpPr>
          <p:spPr>
            <a:xfrm>
              <a:off x="-59470075" y="3418825"/>
              <a:ext cx="317425" cy="206225"/>
            </a:xfrm>
            <a:custGeom>
              <a:rect b="b" l="l" r="r" t="t"/>
              <a:pathLst>
                <a:path extrusionOk="0" h="8249" w="12697">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6" name="Google Shape;6536;p79"/>
            <p:cNvSpPr/>
            <p:nvPr/>
          </p:nvSpPr>
          <p:spPr>
            <a:xfrm>
              <a:off x="-59238525" y="3522625"/>
              <a:ext cx="20500" cy="20500"/>
            </a:xfrm>
            <a:custGeom>
              <a:rect b="b" l="l" r="r" t="t"/>
              <a:pathLst>
                <a:path extrusionOk="0" h="820" w="820">
                  <a:moveTo>
                    <a:pt x="0" y="1"/>
                  </a:moveTo>
                  <a:lnTo>
                    <a:pt x="0" y="820"/>
                  </a:lnTo>
                  <a:lnTo>
                    <a:pt x="820" y="820"/>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7" name="Google Shape;6537;p79"/>
            <p:cNvSpPr/>
            <p:nvPr/>
          </p:nvSpPr>
          <p:spPr>
            <a:xfrm>
              <a:off x="-59292875" y="3308975"/>
              <a:ext cx="106350" cy="41400"/>
            </a:xfrm>
            <a:custGeom>
              <a:rect b="b" l="l" r="r" t="t"/>
              <a:pathLst>
                <a:path extrusionOk="0" h="1656" w="4254">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8" name="Google Shape;6538;p79"/>
            <p:cNvSpPr/>
            <p:nvPr/>
          </p:nvSpPr>
          <p:spPr>
            <a:xfrm>
              <a:off x="-59214100" y="3371400"/>
              <a:ext cx="62225" cy="68550"/>
            </a:xfrm>
            <a:custGeom>
              <a:rect b="b" l="l" r="r" t="t"/>
              <a:pathLst>
                <a:path extrusionOk="0" h="2742" w="2489">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9" name="Google Shape;6539;p79"/>
            <p:cNvSpPr/>
            <p:nvPr/>
          </p:nvSpPr>
          <p:spPr>
            <a:xfrm>
              <a:off x="-59297600" y="3392600"/>
              <a:ext cx="62250" cy="48150"/>
            </a:xfrm>
            <a:custGeom>
              <a:rect b="b" l="l" r="r" t="t"/>
              <a:pathLst>
                <a:path extrusionOk="0" h="1926" w="249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40" name="Google Shape;6540;p79"/>
          <p:cNvGrpSpPr/>
          <p:nvPr/>
        </p:nvGrpSpPr>
        <p:grpSpPr>
          <a:xfrm>
            <a:off x="1295729" y="1533705"/>
            <a:ext cx="367261" cy="364686"/>
            <a:chOff x="-64781025" y="3361050"/>
            <a:chExt cx="317425" cy="315200"/>
          </a:xfrm>
        </p:grpSpPr>
        <p:sp>
          <p:nvSpPr>
            <p:cNvPr id="6541" name="Google Shape;6541;p79"/>
            <p:cNvSpPr/>
            <p:nvPr/>
          </p:nvSpPr>
          <p:spPr>
            <a:xfrm>
              <a:off x="-64764500" y="3388725"/>
              <a:ext cx="272550" cy="272550"/>
            </a:xfrm>
            <a:custGeom>
              <a:rect b="b" l="l" r="r" t="t"/>
              <a:pathLst>
                <a:path extrusionOk="0" h="10902" w="10902">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2" name="Google Shape;6542;p79"/>
            <p:cNvSpPr/>
            <p:nvPr/>
          </p:nvSpPr>
          <p:spPr>
            <a:xfrm>
              <a:off x="-64568375" y="3361050"/>
              <a:ext cx="104775" cy="105675"/>
            </a:xfrm>
            <a:custGeom>
              <a:rect b="b" l="l" r="r" t="t"/>
              <a:pathLst>
                <a:path extrusionOk="0" h="4227" w="4191">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3" name="Google Shape;6543;p79"/>
            <p:cNvSpPr/>
            <p:nvPr/>
          </p:nvSpPr>
          <p:spPr>
            <a:xfrm>
              <a:off x="-64645575" y="3596675"/>
              <a:ext cx="85100" cy="79575"/>
            </a:xfrm>
            <a:custGeom>
              <a:rect b="b" l="l" r="r" t="t"/>
              <a:pathLst>
                <a:path extrusionOk="0" h="3183" w="3404">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4" name="Google Shape;6544;p79"/>
            <p:cNvSpPr/>
            <p:nvPr/>
          </p:nvSpPr>
          <p:spPr>
            <a:xfrm>
              <a:off x="-64781025" y="3456475"/>
              <a:ext cx="80350" cy="85075"/>
            </a:xfrm>
            <a:custGeom>
              <a:rect b="b" l="l" r="r" t="t"/>
              <a:pathLst>
                <a:path extrusionOk="0" h="3403" w="3214">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45" name="Google Shape;6545;p79"/>
          <p:cNvSpPr/>
          <p:nvPr/>
        </p:nvSpPr>
        <p:spPr>
          <a:xfrm>
            <a:off x="1295604" y="1976311"/>
            <a:ext cx="367261" cy="365438"/>
          </a:xfrm>
          <a:custGeom>
            <a:rect b="b" l="l" r="r" t="t"/>
            <a:pathLst>
              <a:path extrusionOk="0" h="12634" w="12697">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6" name="Google Shape;6546;p79"/>
          <p:cNvSpPr/>
          <p:nvPr/>
        </p:nvSpPr>
        <p:spPr>
          <a:xfrm>
            <a:off x="1322938" y="2404313"/>
            <a:ext cx="312592" cy="367261"/>
          </a:xfrm>
          <a:custGeom>
            <a:rect b="b" l="l" r="r" t="t"/>
            <a:pathLst>
              <a:path extrusionOk="0" h="12697" w="10807">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7" name="Google Shape;6547;p79"/>
          <p:cNvSpPr/>
          <p:nvPr/>
        </p:nvSpPr>
        <p:spPr>
          <a:xfrm>
            <a:off x="3508223" y="1572954"/>
            <a:ext cx="366335" cy="286155"/>
          </a:xfrm>
          <a:custGeom>
            <a:rect b="b" l="l" r="r" t="t"/>
            <a:pathLst>
              <a:path extrusionOk="0" h="9893" w="12665">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48" name="Google Shape;6548;p79"/>
          <p:cNvGrpSpPr/>
          <p:nvPr/>
        </p:nvGrpSpPr>
        <p:grpSpPr>
          <a:xfrm>
            <a:off x="3500129" y="1975144"/>
            <a:ext cx="382765" cy="367810"/>
            <a:chOff x="-62890750" y="3747425"/>
            <a:chExt cx="330825" cy="317900"/>
          </a:xfrm>
        </p:grpSpPr>
        <p:sp>
          <p:nvSpPr>
            <p:cNvPr id="6549" name="Google Shape;6549;p79"/>
            <p:cNvSpPr/>
            <p:nvPr/>
          </p:nvSpPr>
          <p:spPr>
            <a:xfrm>
              <a:off x="-62890750" y="3747425"/>
              <a:ext cx="313500" cy="195825"/>
            </a:xfrm>
            <a:custGeom>
              <a:rect b="b" l="l" r="r" t="t"/>
              <a:pathLst>
                <a:path extrusionOk="0" h="7833" w="1254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0" name="Google Shape;6550;p79"/>
            <p:cNvSpPr/>
            <p:nvPr/>
          </p:nvSpPr>
          <p:spPr>
            <a:xfrm>
              <a:off x="-62874975" y="3869075"/>
              <a:ext cx="315050" cy="196250"/>
            </a:xfrm>
            <a:custGeom>
              <a:rect b="b" l="l" r="r" t="t"/>
              <a:pathLst>
                <a:path extrusionOk="0" h="7850" w="12602">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1" name="Google Shape;6551;p79"/>
            <p:cNvSpPr/>
            <p:nvPr/>
          </p:nvSpPr>
          <p:spPr>
            <a:xfrm>
              <a:off x="-62751325" y="3834525"/>
              <a:ext cx="15775" cy="26800"/>
            </a:xfrm>
            <a:custGeom>
              <a:rect b="b" l="l" r="r" t="t"/>
              <a:pathLst>
                <a:path extrusionOk="0" h="1072" w="631">
                  <a:moveTo>
                    <a:pt x="630" y="1"/>
                  </a:moveTo>
                  <a:cubicBezTo>
                    <a:pt x="410" y="221"/>
                    <a:pt x="158" y="599"/>
                    <a:pt x="0" y="1072"/>
                  </a:cubicBezTo>
                  <a:lnTo>
                    <a:pt x="630" y="1072"/>
                  </a:ln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2" name="Google Shape;6552;p79"/>
            <p:cNvSpPr/>
            <p:nvPr/>
          </p:nvSpPr>
          <p:spPr>
            <a:xfrm>
              <a:off x="-62715100" y="3950300"/>
              <a:ext cx="15775" cy="26025"/>
            </a:xfrm>
            <a:custGeom>
              <a:rect b="b" l="l" r="r" t="t"/>
              <a:pathLst>
                <a:path extrusionOk="0" h="1041" w="631">
                  <a:moveTo>
                    <a:pt x="1" y="1"/>
                  </a:moveTo>
                  <a:lnTo>
                    <a:pt x="1" y="1041"/>
                  </a:lnTo>
                  <a:cubicBezTo>
                    <a:pt x="253" y="852"/>
                    <a:pt x="473" y="47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3" name="Google Shape;6553;p79"/>
            <p:cNvSpPr/>
            <p:nvPr/>
          </p:nvSpPr>
          <p:spPr>
            <a:xfrm>
              <a:off x="-62751325" y="3950300"/>
              <a:ext cx="15775" cy="26025"/>
            </a:xfrm>
            <a:custGeom>
              <a:rect b="b" l="l" r="r" t="t"/>
              <a:pathLst>
                <a:path extrusionOk="0" h="1041" w="631">
                  <a:moveTo>
                    <a:pt x="0" y="1"/>
                  </a:moveTo>
                  <a:cubicBezTo>
                    <a:pt x="158" y="473"/>
                    <a:pt x="410" y="852"/>
                    <a:pt x="630" y="1041"/>
                  </a:cubicBez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4" name="Google Shape;6554;p79"/>
            <p:cNvSpPr/>
            <p:nvPr/>
          </p:nvSpPr>
          <p:spPr>
            <a:xfrm>
              <a:off x="-62822225" y="3881000"/>
              <a:ext cx="44125" cy="48075"/>
            </a:xfrm>
            <a:custGeom>
              <a:rect b="b" l="l" r="r" t="t"/>
              <a:pathLst>
                <a:path extrusionOk="0" h="1923" w="1765">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5" name="Google Shape;6555;p79"/>
            <p:cNvSpPr/>
            <p:nvPr/>
          </p:nvSpPr>
          <p:spPr>
            <a:xfrm>
              <a:off x="-62715100" y="3833750"/>
              <a:ext cx="15775" cy="26800"/>
            </a:xfrm>
            <a:custGeom>
              <a:rect b="b" l="l" r="r" t="t"/>
              <a:pathLst>
                <a:path extrusionOk="0" h="1072" w="631">
                  <a:moveTo>
                    <a:pt x="1" y="0"/>
                  </a:moveTo>
                  <a:lnTo>
                    <a:pt x="1" y="1071"/>
                  </a:lnTo>
                  <a:lnTo>
                    <a:pt x="631" y="1071"/>
                  </a:lnTo>
                  <a:cubicBezTo>
                    <a:pt x="505" y="599"/>
                    <a:pt x="253" y="189"/>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6" name="Google Shape;6556;p79"/>
            <p:cNvSpPr/>
            <p:nvPr/>
          </p:nvSpPr>
          <p:spPr>
            <a:xfrm>
              <a:off x="-62758425" y="3881000"/>
              <a:ext cx="22875" cy="48075"/>
            </a:xfrm>
            <a:custGeom>
              <a:rect b="b" l="l" r="r" t="t"/>
              <a:pathLst>
                <a:path extrusionOk="0" h="1923" w="915">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7" name="Google Shape;6557;p79"/>
            <p:cNvSpPr/>
            <p:nvPr/>
          </p:nvSpPr>
          <p:spPr>
            <a:xfrm>
              <a:off x="-62715100" y="3809325"/>
              <a:ext cx="74850" cy="51225"/>
            </a:xfrm>
            <a:custGeom>
              <a:rect b="b" l="l" r="r" t="t"/>
              <a:pathLst>
                <a:path extrusionOk="0" h="2049" w="2994">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8" name="Google Shape;6558;p79"/>
            <p:cNvSpPr/>
            <p:nvPr/>
          </p:nvSpPr>
          <p:spPr>
            <a:xfrm>
              <a:off x="-62715875" y="3950300"/>
              <a:ext cx="75625" cy="51225"/>
            </a:xfrm>
            <a:custGeom>
              <a:rect b="b" l="l" r="r" t="t"/>
              <a:pathLst>
                <a:path extrusionOk="0" h="2049" w="3025">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9" name="Google Shape;6559;p79"/>
            <p:cNvSpPr/>
            <p:nvPr/>
          </p:nvSpPr>
          <p:spPr>
            <a:xfrm>
              <a:off x="-62811200" y="3949525"/>
              <a:ext cx="75650" cy="52000"/>
            </a:xfrm>
            <a:custGeom>
              <a:rect b="b" l="l" r="r" t="t"/>
              <a:pathLst>
                <a:path extrusionOk="0" h="2080" w="3026">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0" name="Google Shape;6560;p79"/>
            <p:cNvSpPr/>
            <p:nvPr/>
          </p:nvSpPr>
          <p:spPr>
            <a:xfrm>
              <a:off x="-62673350" y="3881000"/>
              <a:ext cx="44125" cy="48075"/>
            </a:xfrm>
            <a:custGeom>
              <a:rect b="b" l="l" r="r" t="t"/>
              <a:pathLst>
                <a:path extrusionOk="0" h="1923" w="1765">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1" name="Google Shape;6561;p79"/>
            <p:cNvSpPr/>
            <p:nvPr/>
          </p:nvSpPr>
          <p:spPr>
            <a:xfrm>
              <a:off x="-62810400" y="3810125"/>
              <a:ext cx="75625" cy="51200"/>
            </a:xfrm>
            <a:custGeom>
              <a:rect b="b" l="l" r="r" t="t"/>
              <a:pathLst>
                <a:path extrusionOk="0" h="2048" w="3025">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2" name="Google Shape;6562;p79"/>
            <p:cNvSpPr/>
            <p:nvPr/>
          </p:nvSpPr>
          <p:spPr>
            <a:xfrm>
              <a:off x="-62715100" y="3881000"/>
              <a:ext cx="22850" cy="48075"/>
            </a:xfrm>
            <a:custGeom>
              <a:rect b="b" l="l" r="r" t="t"/>
              <a:pathLst>
                <a:path extrusionOk="0" h="1923" w="914">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63" name="Google Shape;6563;p79"/>
          <p:cNvGrpSpPr/>
          <p:nvPr/>
        </p:nvGrpSpPr>
        <p:grpSpPr>
          <a:xfrm>
            <a:off x="3507881" y="2404781"/>
            <a:ext cx="367261" cy="366364"/>
            <a:chOff x="-62884425" y="4111775"/>
            <a:chExt cx="317425" cy="316650"/>
          </a:xfrm>
        </p:grpSpPr>
        <p:sp>
          <p:nvSpPr>
            <p:cNvPr id="6564" name="Google Shape;6564;p79"/>
            <p:cNvSpPr/>
            <p:nvPr/>
          </p:nvSpPr>
          <p:spPr>
            <a:xfrm>
              <a:off x="-62884425" y="4325225"/>
              <a:ext cx="317425" cy="103200"/>
            </a:xfrm>
            <a:custGeom>
              <a:rect b="b" l="l" r="r" t="t"/>
              <a:pathLst>
                <a:path extrusionOk="0" h="4128" w="12697">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5" name="Google Shape;6565;p79"/>
            <p:cNvSpPr/>
            <p:nvPr/>
          </p:nvSpPr>
          <p:spPr>
            <a:xfrm>
              <a:off x="-62884425" y="4111775"/>
              <a:ext cx="317425" cy="193000"/>
            </a:xfrm>
            <a:custGeom>
              <a:rect b="b" l="l" r="r" t="t"/>
              <a:pathLst>
                <a:path extrusionOk="0" h="7720" w="12697">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66" name="Google Shape;6566;p79"/>
          <p:cNvGrpSpPr/>
          <p:nvPr/>
        </p:nvGrpSpPr>
        <p:grpSpPr>
          <a:xfrm>
            <a:off x="2180515" y="2900850"/>
            <a:ext cx="365438" cy="360001"/>
            <a:chOff x="-60991775" y="3376900"/>
            <a:chExt cx="315850" cy="311150"/>
          </a:xfrm>
        </p:grpSpPr>
        <p:sp>
          <p:nvSpPr>
            <p:cNvPr id="6567" name="Google Shape;6567;p79"/>
            <p:cNvSpPr/>
            <p:nvPr/>
          </p:nvSpPr>
          <p:spPr>
            <a:xfrm>
              <a:off x="-60991000" y="3376900"/>
              <a:ext cx="315075" cy="311150"/>
            </a:xfrm>
            <a:custGeom>
              <a:rect b="b" l="l" r="r" t="t"/>
              <a:pathLst>
                <a:path extrusionOk="0" h="12446" w="12603">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8" name="Google Shape;6568;p79"/>
            <p:cNvSpPr/>
            <p:nvPr/>
          </p:nvSpPr>
          <p:spPr>
            <a:xfrm>
              <a:off x="-60991775" y="3404275"/>
              <a:ext cx="174875" cy="89250"/>
            </a:xfrm>
            <a:custGeom>
              <a:rect b="b" l="l" r="r" t="t"/>
              <a:pathLst>
                <a:path extrusionOk="0" h="3570" w="6995">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9" name="Google Shape;6569;p79"/>
            <p:cNvSpPr/>
            <p:nvPr/>
          </p:nvSpPr>
          <p:spPr>
            <a:xfrm>
              <a:off x="-60795650" y="3513975"/>
              <a:ext cx="89000" cy="173300"/>
            </a:xfrm>
            <a:custGeom>
              <a:rect b="b" l="l" r="r" t="t"/>
              <a:pathLst>
                <a:path extrusionOk="0" h="6932" w="356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70" name="Google Shape;6570;p79"/>
          <p:cNvGrpSpPr/>
          <p:nvPr/>
        </p:nvGrpSpPr>
        <p:grpSpPr>
          <a:xfrm>
            <a:off x="2180052" y="3351714"/>
            <a:ext cx="366364" cy="359075"/>
            <a:chOff x="-60988625" y="3740800"/>
            <a:chExt cx="316650" cy="310350"/>
          </a:xfrm>
        </p:grpSpPr>
        <p:sp>
          <p:nvSpPr>
            <p:cNvPr id="6571" name="Google Shape;6571;p79"/>
            <p:cNvSpPr/>
            <p:nvPr/>
          </p:nvSpPr>
          <p:spPr>
            <a:xfrm>
              <a:off x="-60988625" y="3740800"/>
              <a:ext cx="311125" cy="310350"/>
            </a:xfrm>
            <a:custGeom>
              <a:rect b="b" l="l" r="r" t="t"/>
              <a:pathLst>
                <a:path extrusionOk="0" h="12414" w="12445">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2" name="Google Shape;6572;p79"/>
            <p:cNvSpPr/>
            <p:nvPr/>
          </p:nvSpPr>
          <p:spPr>
            <a:xfrm>
              <a:off x="-60742100" y="3920375"/>
              <a:ext cx="68550" cy="55175"/>
            </a:xfrm>
            <a:custGeom>
              <a:rect b="b" l="l" r="r" t="t"/>
              <a:pathLst>
                <a:path extrusionOk="0" h="2207" w="2742">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3" name="Google Shape;6573;p79"/>
            <p:cNvSpPr/>
            <p:nvPr/>
          </p:nvSpPr>
          <p:spPr>
            <a:xfrm>
              <a:off x="-60740525" y="3741600"/>
              <a:ext cx="68550" cy="158325"/>
            </a:xfrm>
            <a:custGeom>
              <a:rect b="b" l="l" r="r" t="t"/>
              <a:pathLst>
                <a:path extrusionOk="0" h="6333" w="2742">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74" name="Google Shape;6574;p79"/>
          <p:cNvGrpSpPr/>
          <p:nvPr/>
        </p:nvGrpSpPr>
        <p:grpSpPr>
          <a:xfrm>
            <a:off x="2180052" y="3807165"/>
            <a:ext cx="366364" cy="365207"/>
            <a:chOff x="-60987850" y="4100950"/>
            <a:chExt cx="316650" cy="315650"/>
          </a:xfrm>
        </p:grpSpPr>
        <p:sp>
          <p:nvSpPr>
            <p:cNvPr id="6575" name="Google Shape;6575;p79"/>
            <p:cNvSpPr/>
            <p:nvPr/>
          </p:nvSpPr>
          <p:spPr>
            <a:xfrm>
              <a:off x="-60987850" y="4355925"/>
              <a:ext cx="315875" cy="60675"/>
            </a:xfrm>
            <a:custGeom>
              <a:rect b="b" l="l" r="r" t="t"/>
              <a:pathLst>
                <a:path extrusionOk="0" h="2427" w="12635">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6" name="Google Shape;6576;p79"/>
            <p:cNvSpPr/>
            <p:nvPr/>
          </p:nvSpPr>
          <p:spPr>
            <a:xfrm>
              <a:off x="-60987050" y="4100950"/>
              <a:ext cx="315850" cy="123475"/>
            </a:xfrm>
            <a:custGeom>
              <a:rect b="b" l="l" r="r" t="t"/>
              <a:pathLst>
                <a:path extrusionOk="0" h="4939" w="12634">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7" name="Google Shape;6577;p79"/>
            <p:cNvSpPr/>
            <p:nvPr/>
          </p:nvSpPr>
          <p:spPr>
            <a:xfrm>
              <a:off x="-60757075" y="4245675"/>
              <a:ext cx="61475" cy="89025"/>
            </a:xfrm>
            <a:custGeom>
              <a:rect b="b" l="l" r="r" t="t"/>
              <a:pathLst>
                <a:path extrusionOk="0" h="3561" w="2459">
                  <a:moveTo>
                    <a:pt x="1" y="0"/>
                  </a:moveTo>
                  <a:lnTo>
                    <a:pt x="1" y="3560"/>
                  </a:lnTo>
                  <a:lnTo>
                    <a:pt x="2458" y="3560"/>
                  </a:lnTo>
                  <a:lnTo>
                    <a:pt x="24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8" name="Google Shape;6578;p79"/>
            <p:cNvSpPr/>
            <p:nvPr/>
          </p:nvSpPr>
          <p:spPr>
            <a:xfrm>
              <a:off x="-60861025" y="4245675"/>
              <a:ext cx="62225" cy="89025"/>
            </a:xfrm>
            <a:custGeom>
              <a:rect b="b" l="l" r="r" t="t"/>
              <a:pathLst>
                <a:path extrusionOk="0" h="3561" w="2489">
                  <a:moveTo>
                    <a:pt x="0" y="0"/>
                  </a:moveTo>
                  <a:lnTo>
                    <a:pt x="0" y="3560"/>
                  </a:lnTo>
                  <a:lnTo>
                    <a:pt x="2489" y="356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9" name="Google Shape;6579;p79"/>
            <p:cNvSpPr/>
            <p:nvPr/>
          </p:nvSpPr>
          <p:spPr>
            <a:xfrm>
              <a:off x="-60964200" y="4245675"/>
              <a:ext cx="62225" cy="89025"/>
            </a:xfrm>
            <a:custGeom>
              <a:rect b="b" l="l" r="r" t="t"/>
              <a:pathLst>
                <a:path extrusionOk="0" h="3561" w="2489">
                  <a:moveTo>
                    <a:pt x="0" y="0"/>
                  </a:moveTo>
                  <a:lnTo>
                    <a:pt x="0" y="3560"/>
                  </a:lnTo>
                  <a:lnTo>
                    <a:pt x="2489" y="356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80" name="Google Shape;6580;p79"/>
          <p:cNvGrpSpPr/>
          <p:nvPr/>
        </p:nvGrpSpPr>
        <p:grpSpPr>
          <a:xfrm>
            <a:off x="3949836" y="3352625"/>
            <a:ext cx="369083" cy="357253"/>
            <a:chOff x="-59447250" y="3706150"/>
            <a:chExt cx="319000" cy="308775"/>
          </a:xfrm>
        </p:grpSpPr>
        <p:sp>
          <p:nvSpPr>
            <p:cNvPr id="6581" name="Google Shape;6581;p79"/>
            <p:cNvSpPr/>
            <p:nvPr/>
          </p:nvSpPr>
          <p:spPr>
            <a:xfrm>
              <a:off x="-59381875" y="3922750"/>
              <a:ext cx="79575" cy="29950"/>
            </a:xfrm>
            <a:custGeom>
              <a:rect b="b" l="l" r="r" t="t"/>
              <a:pathLst>
                <a:path extrusionOk="0" h="1198" w="3183">
                  <a:moveTo>
                    <a:pt x="1607" y="0"/>
                  </a:moveTo>
                  <a:cubicBezTo>
                    <a:pt x="820" y="0"/>
                    <a:pt x="190" y="504"/>
                    <a:pt x="1" y="1197"/>
                  </a:cubicBezTo>
                  <a:lnTo>
                    <a:pt x="3183" y="1197"/>
                  </a:lnTo>
                  <a:cubicBezTo>
                    <a:pt x="3025" y="536"/>
                    <a:pt x="2363" y="0"/>
                    <a:pt x="16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2" name="Google Shape;6582;p79"/>
            <p:cNvSpPr/>
            <p:nvPr/>
          </p:nvSpPr>
          <p:spPr>
            <a:xfrm>
              <a:off x="-59364550" y="3861525"/>
              <a:ext cx="43350" cy="40900"/>
            </a:xfrm>
            <a:custGeom>
              <a:rect b="b" l="l" r="r" t="t"/>
              <a:pathLst>
                <a:path extrusionOk="0" h="1636" w="1734">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3" name="Google Shape;6583;p79"/>
            <p:cNvSpPr/>
            <p:nvPr/>
          </p:nvSpPr>
          <p:spPr>
            <a:xfrm>
              <a:off x="-59447250" y="3706150"/>
              <a:ext cx="319000" cy="308775"/>
            </a:xfrm>
            <a:custGeom>
              <a:rect b="b" l="l" r="r" t="t"/>
              <a:pathLst>
                <a:path extrusionOk="0" h="12351" w="1276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4" name="Google Shape;6584;p79"/>
            <p:cNvSpPr/>
            <p:nvPr/>
          </p:nvSpPr>
          <p:spPr>
            <a:xfrm>
              <a:off x="-59293650" y="3740025"/>
              <a:ext cx="14175" cy="14200"/>
            </a:xfrm>
            <a:custGeom>
              <a:rect b="b" l="l" r="r" t="t"/>
              <a:pathLst>
                <a:path extrusionOk="0" h="568" w="567">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85" name="Google Shape;6585;p79"/>
          <p:cNvGrpSpPr/>
          <p:nvPr/>
        </p:nvGrpSpPr>
        <p:grpSpPr>
          <a:xfrm>
            <a:off x="1738564" y="1533936"/>
            <a:ext cx="368186" cy="364224"/>
            <a:chOff x="-64406125" y="3362225"/>
            <a:chExt cx="318225" cy="314800"/>
          </a:xfrm>
        </p:grpSpPr>
        <p:sp>
          <p:nvSpPr>
            <p:cNvPr id="6586" name="Google Shape;6586;p79"/>
            <p:cNvSpPr/>
            <p:nvPr/>
          </p:nvSpPr>
          <p:spPr>
            <a:xfrm>
              <a:off x="-64332100" y="3362225"/>
              <a:ext cx="170150" cy="199025"/>
            </a:xfrm>
            <a:custGeom>
              <a:rect b="b" l="l" r="r" t="t"/>
              <a:pathLst>
                <a:path extrusionOk="0" h="7961" w="6806">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7" name="Google Shape;6587;p79"/>
            <p:cNvSpPr/>
            <p:nvPr/>
          </p:nvSpPr>
          <p:spPr>
            <a:xfrm>
              <a:off x="-64406125" y="3559050"/>
              <a:ext cx="318225" cy="117975"/>
            </a:xfrm>
            <a:custGeom>
              <a:rect b="b" l="l" r="r" t="t"/>
              <a:pathLst>
                <a:path extrusionOk="0" h="4719" w="12729">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88" name="Google Shape;6588;p79"/>
          <p:cNvSpPr/>
          <p:nvPr/>
        </p:nvSpPr>
        <p:spPr>
          <a:xfrm>
            <a:off x="1801771" y="1975400"/>
            <a:ext cx="241524" cy="367261"/>
          </a:xfrm>
          <a:custGeom>
            <a:rect b="b" l="l" r="r" t="t"/>
            <a:pathLst>
              <a:path extrusionOk="0" h="12697" w="835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89" name="Google Shape;6589;p79"/>
          <p:cNvGrpSpPr/>
          <p:nvPr/>
        </p:nvGrpSpPr>
        <p:grpSpPr>
          <a:xfrm>
            <a:off x="1739027" y="2404781"/>
            <a:ext cx="367261" cy="366364"/>
            <a:chOff x="-64410850" y="4094450"/>
            <a:chExt cx="317425" cy="316650"/>
          </a:xfrm>
        </p:grpSpPr>
        <p:sp>
          <p:nvSpPr>
            <p:cNvPr id="6590" name="Google Shape;6590;p79"/>
            <p:cNvSpPr/>
            <p:nvPr/>
          </p:nvSpPr>
          <p:spPr>
            <a:xfrm>
              <a:off x="-64410850" y="4348850"/>
              <a:ext cx="317425" cy="62250"/>
            </a:xfrm>
            <a:custGeom>
              <a:rect b="b" l="l" r="r" t="t"/>
              <a:pathLst>
                <a:path extrusionOk="0" h="2490" w="12697">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1" name="Google Shape;6591;p79"/>
            <p:cNvSpPr/>
            <p:nvPr/>
          </p:nvSpPr>
          <p:spPr>
            <a:xfrm>
              <a:off x="-64315550" y="4094450"/>
              <a:ext cx="122100" cy="192200"/>
            </a:xfrm>
            <a:custGeom>
              <a:rect b="b" l="l" r="r" t="t"/>
              <a:pathLst>
                <a:path extrusionOk="0" h="7688" w="4884">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2" name="Google Shape;6592;p79"/>
            <p:cNvSpPr/>
            <p:nvPr/>
          </p:nvSpPr>
          <p:spPr>
            <a:xfrm>
              <a:off x="-64335250" y="4307100"/>
              <a:ext cx="161500" cy="21300"/>
            </a:xfrm>
            <a:custGeom>
              <a:rect b="b" l="l" r="r" t="t"/>
              <a:pathLst>
                <a:path extrusionOk="0" h="852" w="6460">
                  <a:moveTo>
                    <a:pt x="1167" y="1"/>
                  </a:moveTo>
                  <a:cubicBezTo>
                    <a:pt x="631" y="1"/>
                    <a:pt x="190" y="379"/>
                    <a:pt x="1" y="851"/>
                  </a:cubicBezTo>
                  <a:lnTo>
                    <a:pt x="6459" y="851"/>
                  </a:lnTo>
                  <a:cubicBezTo>
                    <a:pt x="6302" y="379"/>
                    <a:pt x="5861"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93" name="Google Shape;6593;p79"/>
          <p:cNvSpPr/>
          <p:nvPr/>
        </p:nvSpPr>
        <p:spPr>
          <a:xfrm>
            <a:off x="3983247" y="1532300"/>
            <a:ext cx="319882" cy="367463"/>
          </a:xfrm>
          <a:custGeom>
            <a:rect b="b" l="l" r="r" t="t"/>
            <a:pathLst>
              <a:path extrusionOk="0" h="12704" w="11059">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94" name="Google Shape;6594;p79"/>
          <p:cNvGrpSpPr/>
          <p:nvPr/>
        </p:nvGrpSpPr>
        <p:grpSpPr>
          <a:xfrm>
            <a:off x="3960575" y="1974854"/>
            <a:ext cx="365467" cy="368389"/>
            <a:chOff x="-62516625" y="3743175"/>
            <a:chExt cx="315875" cy="318400"/>
          </a:xfrm>
        </p:grpSpPr>
        <p:sp>
          <p:nvSpPr>
            <p:cNvPr id="6595" name="Google Shape;6595;p79"/>
            <p:cNvSpPr/>
            <p:nvPr/>
          </p:nvSpPr>
          <p:spPr>
            <a:xfrm>
              <a:off x="-62334675" y="3884950"/>
              <a:ext cx="62250" cy="145725"/>
            </a:xfrm>
            <a:custGeom>
              <a:rect b="b" l="l" r="r" t="t"/>
              <a:pathLst>
                <a:path extrusionOk="0" h="5829" w="249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6" name="Google Shape;6596;p79"/>
            <p:cNvSpPr/>
            <p:nvPr/>
          </p:nvSpPr>
          <p:spPr>
            <a:xfrm>
              <a:off x="-62516625" y="3743175"/>
              <a:ext cx="315875" cy="318400"/>
            </a:xfrm>
            <a:custGeom>
              <a:rect b="b" l="l" r="r" t="t"/>
              <a:pathLst>
                <a:path extrusionOk="0" h="12736" w="12635">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97" name="Google Shape;6597;p79"/>
          <p:cNvGrpSpPr/>
          <p:nvPr/>
        </p:nvGrpSpPr>
        <p:grpSpPr>
          <a:xfrm>
            <a:off x="3967415" y="2424826"/>
            <a:ext cx="351786" cy="326274"/>
            <a:chOff x="-62511900" y="4129100"/>
            <a:chExt cx="304050" cy="282000"/>
          </a:xfrm>
        </p:grpSpPr>
        <p:sp>
          <p:nvSpPr>
            <p:cNvPr id="6598" name="Google Shape;6598;p79"/>
            <p:cNvSpPr/>
            <p:nvPr/>
          </p:nvSpPr>
          <p:spPr>
            <a:xfrm>
              <a:off x="-62414225" y="4203925"/>
              <a:ext cx="206375" cy="207175"/>
            </a:xfrm>
            <a:custGeom>
              <a:rect b="b" l="l" r="r" t="t"/>
              <a:pathLst>
                <a:path extrusionOk="0" h="8287" w="8255">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9" name="Google Shape;6599;p79"/>
            <p:cNvSpPr/>
            <p:nvPr/>
          </p:nvSpPr>
          <p:spPr>
            <a:xfrm>
              <a:off x="-62511100" y="4129100"/>
              <a:ext cx="159900" cy="74850"/>
            </a:xfrm>
            <a:custGeom>
              <a:rect b="b" l="l" r="r" t="t"/>
              <a:pathLst>
                <a:path extrusionOk="0" h="2994" w="6396">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0" name="Google Shape;6600;p79"/>
            <p:cNvSpPr/>
            <p:nvPr/>
          </p:nvSpPr>
          <p:spPr>
            <a:xfrm>
              <a:off x="-62511100" y="4207075"/>
              <a:ext cx="110275" cy="59875"/>
            </a:xfrm>
            <a:custGeom>
              <a:rect b="b" l="l" r="r" t="t"/>
              <a:pathLst>
                <a:path extrusionOk="0" h="2395" w="4411">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1" name="Google Shape;6601;p79"/>
            <p:cNvSpPr/>
            <p:nvPr/>
          </p:nvSpPr>
          <p:spPr>
            <a:xfrm>
              <a:off x="-62511100" y="4329950"/>
              <a:ext cx="106350" cy="59875"/>
            </a:xfrm>
            <a:custGeom>
              <a:rect b="b" l="l" r="r" t="t"/>
              <a:pathLst>
                <a:path extrusionOk="0" h="2395" w="4254">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2" name="Google Shape;6602;p79"/>
            <p:cNvSpPr/>
            <p:nvPr/>
          </p:nvSpPr>
          <p:spPr>
            <a:xfrm>
              <a:off x="-62511900" y="4268500"/>
              <a:ext cx="78000" cy="60675"/>
            </a:xfrm>
            <a:custGeom>
              <a:rect b="b" l="l" r="r" t="t"/>
              <a:pathLst>
                <a:path extrusionOk="0" h="2427" w="312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03" name="Google Shape;6603;p79"/>
          <p:cNvGrpSpPr/>
          <p:nvPr/>
        </p:nvGrpSpPr>
        <p:grpSpPr>
          <a:xfrm>
            <a:off x="2645537" y="2897220"/>
            <a:ext cx="310770" cy="367261"/>
            <a:chOff x="-60597975" y="3367475"/>
            <a:chExt cx="268600" cy="317425"/>
          </a:xfrm>
        </p:grpSpPr>
        <p:sp>
          <p:nvSpPr>
            <p:cNvPr id="6604" name="Google Shape;6604;p79"/>
            <p:cNvSpPr/>
            <p:nvPr/>
          </p:nvSpPr>
          <p:spPr>
            <a:xfrm>
              <a:off x="-60535750" y="3495075"/>
              <a:ext cx="206375" cy="82725"/>
            </a:xfrm>
            <a:custGeom>
              <a:rect b="b" l="l" r="r" t="t"/>
              <a:pathLst>
                <a:path extrusionOk="0" h="3309" w="8255">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5" name="Google Shape;6605;p79"/>
            <p:cNvSpPr/>
            <p:nvPr/>
          </p:nvSpPr>
          <p:spPr>
            <a:xfrm>
              <a:off x="-60432575" y="3367475"/>
              <a:ext cx="20500" cy="47275"/>
            </a:xfrm>
            <a:custGeom>
              <a:rect b="b" l="l" r="r" t="t"/>
              <a:pathLst>
                <a:path extrusionOk="0" h="1891" w="820">
                  <a:moveTo>
                    <a:pt x="1" y="0"/>
                  </a:moveTo>
                  <a:lnTo>
                    <a:pt x="1" y="1891"/>
                  </a:lnTo>
                  <a:cubicBezTo>
                    <a:pt x="127" y="1765"/>
                    <a:pt x="221" y="1639"/>
                    <a:pt x="379" y="1639"/>
                  </a:cubicBezTo>
                  <a:cubicBezTo>
                    <a:pt x="600" y="1639"/>
                    <a:pt x="694" y="1765"/>
                    <a:pt x="820" y="1891"/>
                  </a:cubicBezTo>
                  <a:lnTo>
                    <a:pt x="8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6" name="Google Shape;6606;p79"/>
            <p:cNvSpPr/>
            <p:nvPr/>
          </p:nvSpPr>
          <p:spPr>
            <a:xfrm>
              <a:off x="-60535750" y="3367475"/>
              <a:ext cx="206375" cy="107150"/>
            </a:xfrm>
            <a:custGeom>
              <a:rect b="b" l="l" r="r" t="t"/>
              <a:pathLst>
                <a:path extrusionOk="0" h="4286" w="8255">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7" name="Google Shape;6607;p79"/>
            <p:cNvSpPr/>
            <p:nvPr/>
          </p:nvSpPr>
          <p:spPr>
            <a:xfrm>
              <a:off x="-60597975" y="3368175"/>
              <a:ext cx="40200" cy="316725"/>
            </a:xfrm>
            <a:custGeom>
              <a:rect b="b" l="l" r="r" t="t"/>
              <a:pathLst>
                <a:path extrusionOk="0" h="12669" w="1608">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8" name="Google Shape;6608;p79"/>
            <p:cNvSpPr/>
            <p:nvPr/>
          </p:nvSpPr>
          <p:spPr>
            <a:xfrm>
              <a:off x="-60535750" y="3597450"/>
              <a:ext cx="206375" cy="86675"/>
            </a:xfrm>
            <a:custGeom>
              <a:rect b="b" l="l" r="r" t="t"/>
              <a:pathLst>
                <a:path extrusionOk="0" h="3467" w="8255">
                  <a:moveTo>
                    <a:pt x="1" y="1"/>
                  </a:moveTo>
                  <a:lnTo>
                    <a:pt x="1" y="3466"/>
                  </a:lnTo>
                  <a:lnTo>
                    <a:pt x="7026" y="3466"/>
                  </a:lnTo>
                  <a:cubicBezTo>
                    <a:pt x="7720" y="3466"/>
                    <a:pt x="8255" y="2931"/>
                    <a:pt x="8255" y="2206"/>
                  </a:cubicBezTo>
                  <a:lnTo>
                    <a:pt x="82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09" name="Google Shape;6609;p79"/>
          <p:cNvSpPr/>
          <p:nvPr/>
        </p:nvSpPr>
        <p:spPr>
          <a:xfrm>
            <a:off x="2616264" y="3348731"/>
            <a:ext cx="369083" cy="365005"/>
          </a:xfrm>
          <a:custGeom>
            <a:rect b="b" l="l" r="r" t="t"/>
            <a:pathLst>
              <a:path extrusionOk="0" h="12619" w="1276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10" name="Google Shape;6610;p79"/>
          <p:cNvGrpSpPr/>
          <p:nvPr/>
        </p:nvGrpSpPr>
        <p:grpSpPr>
          <a:xfrm>
            <a:off x="2617740" y="3858536"/>
            <a:ext cx="366364" cy="262465"/>
            <a:chOff x="-60621600" y="4145650"/>
            <a:chExt cx="316650" cy="226850"/>
          </a:xfrm>
        </p:grpSpPr>
        <p:sp>
          <p:nvSpPr>
            <p:cNvPr id="6611" name="Google Shape;6611;p79"/>
            <p:cNvSpPr/>
            <p:nvPr/>
          </p:nvSpPr>
          <p:spPr>
            <a:xfrm>
              <a:off x="-60463275" y="4249600"/>
              <a:ext cx="61450" cy="60675"/>
            </a:xfrm>
            <a:custGeom>
              <a:rect b="b" l="l" r="r" t="t"/>
              <a:pathLst>
                <a:path extrusionOk="0" h="2427" w="2458">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2" name="Google Shape;6612;p79"/>
            <p:cNvSpPr/>
            <p:nvPr/>
          </p:nvSpPr>
          <p:spPr>
            <a:xfrm>
              <a:off x="-60526300" y="4249600"/>
              <a:ext cx="48075" cy="60675"/>
            </a:xfrm>
            <a:custGeom>
              <a:rect b="b" l="l" r="r" t="t"/>
              <a:pathLst>
                <a:path extrusionOk="0" h="2427" w="1923">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3" name="Google Shape;6613;p79"/>
            <p:cNvSpPr/>
            <p:nvPr/>
          </p:nvSpPr>
          <p:spPr>
            <a:xfrm>
              <a:off x="-60621600" y="4145650"/>
              <a:ext cx="316650" cy="226850"/>
            </a:xfrm>
            <a:custGeom>
              <a:rect b="b" l="l" r="r" t="t"/>
              <a:pathLst>
                <a:path extrusionOk="0" h="9074" w="12666">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14" name="Google Shape;6614;p79"/>
          <p:cNvGrpSpPr/>
          <p:nvPr/>
        </p:nvGrpSpPr>
        <p:grpSpPr>
          <a:xfrm>
            <a:off x="3954392" y="3807035"/>
            <a:ext cx="359972" cy="365467"/>
            <a:chOff x="-59400775" y="4084200"/>
            <a:chExt cx="311125" cy="315875"/>
          </a:xfrm>
        </p:grpSpPr>
        <p:sp>
          <p:nvSpPr>
            <p:cNvPr id="6615" name="Google Shape;6615;p79"/>
            <p:cNvSpPr/>
            <p:nvPr/>
          </p:nvSpPr>
          <p:spPr>
            <a:xfrm>
              <a:off x="-59400775" y="4317350"/>
              <a:ext cx="89800" cy="82725"/>
            </a:xfrm>
            <a:custGeom>
              <a:rect b="b" l="l" r="r" t="t"/>
              <a:pathLst>
                <a:path extrusionOk="0" h="3309" w="3592">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6" name="Google Shape;6616;p79"/>
            <p:cNvSpPr/>
            <p:nvPr/>
          </p:nvSpPr>
          <p:spPr>
            <a:xfrm>
              <a:off x="-59400000" y="4084200"/>
              <a:ext cx="89825" cy="212700"/>
            </a:xfrm>
            <a:custGeom>
              <a:rect b="b" l="l" r="r" t="t"/>
              <a:pathLst>
                <a:path extrusionOk="0" h="8508" w="3593">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7" name="Google Shape;6617;p79"/>
            <p:cNvSpPr/>
            <p:nvPr/>
          </p:nvSpPr>
          <p:spPr>
            <a:xfrm>
              <a:off x="-59290500" y="4317350"/>
              <a:ext cx="89800" cy="82725"/>
            </a:xfrm>
            <a:custGeom>
              <a:rect b="b" l="l" r="r" t="t"/>
              <a:pathLst>
                <a:path extrusionOk="0" h="3309" w="3592">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8" name="Google Shape;6618;p79"/>
            <p:cNvSpPr/>
            <p:nvPr/>
          </p:nvSpPr>
          <p:spPr>
            <a:xfrm>
              <a:off x="-59290500" y="4084200"/>
              <a:ext cx="89800" cy="212700"/>
            </a:xfrm>
            <a:custGeom>
              <a:rect b="b" l="l" r="r" t="t"/>
              <a:pathLst>
                <a:path extrusionOk="0" h="8508" w="3592">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9" name="Google Shape;6619;p79"/>
            <p:cNvSpPr/>
            <p:nvPr/>
          </p:nvSpPr>
          <p:spPr>
            <a:xfrm>
              <a:off x="-59181025" y="4317350"/>
              <a:ext cx="89800" cy="82725"/>
            </a:xfrm>
            <a:custGeom>
              <a:rect b="b" l="l" r="r" t="t"/>
              <a:pathLst>
                <a:path extrusionOk="0" h="3309" w="3592">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0" name="Google Shape;6620;p79"/>
            <p:cNvSpPr/>
            <p:nvPr/>
          </p:nvSpPr>
          <p:spPr>
            <a:xfrm>
              <a:off x="-59179450" y="4084200"/>
              <a:ext cx="89800" cy="212700"/>
            </a:xfrm>
            <a:custGeom>
              <a:rect b="b" l="l" r="r" t="t"/>
              <a:pathLst>
                <a:path extrusionOk="0" h="8508" w="3592">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21" name="Google Shape;6621;p79"/>
          <p:cNvGrpSpPr/>
          <p:nvPr/>
        </p:nvGrpSpPr>
        <p:grpSpPr>
          <a:xfrm>
            <a:off x="2178486" y="1532866"/>
            <a:ext cx="365438" cy="366364"/>
            <a:chOff x="-64044600" y="3360375"/>
            <a:chExt cx="315850" cy="316650"/>
          </a:xfrm>
        </p:grpSpPr>
        <p:sp>
          <p:nvSpPr>
            <p:cNvPr id="6622" name="Google Shape;6622;p79"/>
            <p:cNvSpPr/>
            <p:nvPr/>
          </p:nvSpPr>
          <p:spPr>
            <a:xfrm>
              <a:off x="-63980025" y="3532875"/>
              <a:ext cx="185900" cy="144150"/>
            </a:xfrm>
            <a:custGeom>
              <a:rect b="b" l="l" r="r" t="t"/>
              <a:pathLst>
                <a:path extrusionOk="0" h="5766" w="7436">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3" name="Google Shape;6623;p79"/>
            <p:cNvSpPr/>
            <p:nvPr/>
          </p:nvSpPr>
          <p:spPr>
            <a:xfrm>
              <a:off x="-64044600" y="3360375"/>
              <a:ext cx="315850" cy="152825"/>
            </a:xfrm>
            <a:custGeom>
              <a:rect b="b" l="l" r="r" t="t"/>
              <a:pathLst>
                <a:path extrusionOk="0" h="6113" w="12634">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4" name="Google Shape;6624;p79"/>
            <p:cNvSpPr/>
            <p:nvPr/>
          </p:nvSpPr>
          <p:spPr>
            <a:xfrm>
              <a:off x="-63945375" y="3408425"/>
              <a:ext cx="117375" cy="103200"/>
            </a:xfrm>
            <a:custGeom>
              <a:rect b="b" l="l" r="r" t="t"/>
              <a:pathLst>
                <a:path extrusionOk="0" h="4128" w="4695">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25" name="Google Shape;6625;p79"/>
          <p:cNvGrpSpPr/>
          <p:nvPr/>
        </p:nvGrpSpPr>
        <p:grpSpPr>
          <a:xfrm>
            <a:off x="2204909" y="1975418"/>
            <a:ext cx="312592" cy="367261"/>
            <a:chOff x="-64022550" y="3727425"/>
            <a:chExt cx="270175" cy="317425"/>
          </a:xfrm>
        </p:grpSpPr>
        <p:sp>
          <p:nvSpPr>
            <p:cNvPr id="6626" name="Google Shape;6626;p79"/>
            <p:cNvSpPr/>
            <p:nvPr/>
          </p:nvSpPr>
          <p:spPr>
            <a:xfrm>
              <a:off x="-64022550" y="3912500"/>
              <a:ext cx="270175" cy="90600"/>
            </a:xfrm>
            <a:custGeom>
              <a:rect b="b" l="l" r="r" t="t"/>
              <a:pathLst>
                <a:path extrusionOk="0" h="3624" w="10807">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7" name="Google Shape;6627;p79"/>
            <p:cNvSpPr/>
            <p:nvPr/>
          </p:nvSpPr>
          <p:spPr>
            <a:xfrm>
              <a:off x="-64000500" y="4023550"/>
              <a:ext cx="227650" cy="21300"/>
            </a:xfrm>
            <a:custGeom>
              <a:rect b="b" l="l" r="r" t="t"/>
              <a:pathLst>
                <a:path extrusionOk="0" h="852" w="9106">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8" name="Google Shape;6628;p79"/>
            <p:cNvSpPr/>
            <p:nvPr/>
          </p:nvSpPr>
          <p:spPr>
            <a:xfrm>
              <a:off x="-63960325" y="3727425"/>
              <a:ext cx="144925" cy="165425"/>
            </a:xfrm>
            <a:custGeom>
              <a:rect b="b" l="l" r="r" t="t"/>
              <a:pathLst>
                <a:path extrusionOk="0" h="6617" w="5797">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29" name="Google Shape;6629;p79"/>
          <p:cNvGrpSpPr/>
          <p:nvPr/>
        </p:nvGrpSpPr>
        <p:grpSpPr>
          <a:xfrm>
            <a:off x="2229047" y="2404318"/>
            <a:ext cx="264317" cy="367290"/>
            <a:chOff x="-64001300" y="4093650"/>
            <a:chExt cx="228450" cy="317450"/>
          </a:xfrm>
        </p:grpSpPr>
        <p:sp>
          <p:nvSpPr>
            <p:cNvPr id="6630" name="Google Shape;6630;p79"/>
            <p:cNvSpPr/>
            <p:nvPr/>
          </p:nvSpPr>
          <p:spPr>
            <a:xfrm>
              <a:off x="-63933550" y="4328375"/>
              <a:ext cx="93750" cy="40975"/>
            </a:xfrm>
            <a:custGeom>
              <a:rect b="b" l="l" r="r" t="t"/>
              <a:pathLst>
                <a:path extrusionOk="0" h="1639" w="3750">
                  <a:moveTo>
                    <a:pt x="1859" y="0"/>
                  </a:moveTo>
                  <a:cubicBezTo>
                    <a:pt x="1009" y="0"/>
                    <a:pt x="315" y="662"/>
                    <a:pt x="0" y="1638"/>
                  </a:cubicBezTo>
                  <a:lnTo>
                    <a:pt x="3749" y="1638"/>
                  </a:lnTo>
                  <a:cubicBezTo>
                    <a:pt x="3434" y="662"/>
                    <a:pt x="2710" y="0"/>
                    <a:pt x="18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1" name="Google Shape;6631;p79"/>
            <p:cNvSpPr/>
            <p:nvPr/>
          </p:nvSpPr>
          <p:spPr>
            <a:xfrm>
              <a:off x="-63980025" y="4135400"/>
              <a:ext cx="185900" cy="234725"/>
            </a:xfrm>
            <a:custGeom>
              <a:rect b="b" l="l" r="r" t="t"/>
              <a:pathLst>
                <a:path extrusionOk="0" h="9389" w="7436">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2" name="Google Shape;6632;p79"/>
            <p:cNvSpPr/>
            <p:nvPr/>
          </p:nvSpPr>
          <p:spPr>
            <a:xfrm>
              <a:off x="-64001300" y="4389800"/>
              <a:ext cx="228450" cy="21300"/>
            </a:xfrm>
            <a:custGeom>
              <a:rect b="b" l="l" r="r" t="t"/>
              <a:pathLst>
                <a:path extrusionOk="0" h="852" w="9138">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3" name="Google Shape;6633;p79"/>
            <p:cNvSpPr/>
            <p:nvPr/>
          </p:nvSpPr>
          <p:spPr>
            <a:xfrm>
              <a:off x="-64001300" y="4093650"/>
              <a:ext cx="226875" cy="20500"/>
            </a:xfrm>
            <a:custGeom>
              <a:rect b="b" l="l" r="r" t="t"/>
              <a:pathLst>
                <a:path extrusionOk="0" h="820" w="9075">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34" name="Google Shape;6634;p79"/>
          <p:cNvGrpSpPr/>
          <p:nvPr/>
        </p:nvGrpSpPr>
        <p:grpSpPr>
          <a:xfrm>
            <a:off x="848051" y="2897610"/>
            <a:ext cx="359972" cy="366480"/>
            <a:chOff x="-62148800" y="3377700"/>
            <a:chExt cx="311125" cy="316750"/>
          </a:xfrm>
        </p:grpSpPr>
        <p:sp>
          <p:nvSpPr>
            <p:cNvPr id="6635" name="Google Shape;6635;p79"/>
            <p:cNvSpPr/>
            <p:nvPr/>
          </p:nvSpPr>
          <p:spPr>
            <a:xfrm>
              <a:off x="-62085775" y="3653375"/>
              <a:ext cx="185875" cy="41075"/>
            </a:xfrm>
            <a:custGeom>
              <a:rect b="b" l="l" r="r" t="t"/>
              <a:pathLst>
                <a:path extrusionOk="0" h="1643" w="7435">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6" name="Google Shape;6636;p79"/>
            <p:cNvSpPr/>
            <p:nvPr/>
          </p:nvSpPr>
          <p:spPr>
            <a:xfrm>
              <a:off x="-62148800" y="3377700"/>
              <a:ext cx="311125" cy="254425"/>
            </a:xfrm>
            <a:custGeom>
              <a:rect b="b" l="l" r="r" t="t"/>
              <a:pathLst>
                <a:path extrusionOk="0" h="10177" w="12445">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37" name="Google Shape;6637;p79"/>
          <p:cNvGrpSpPr/>
          <p:nvPr/>
        </p:nvGrpSpPr>
        <p:grpSpPr>
          <a:xfrm>
            <a:off x="843958" y="3347607"/>
            <a:ext cx="368157" cy="367290"/>
            <a:chOff x="-62154300" y="3743950"/>
            <a:chExt cx="318200" cy="317450"/>
          </a:xfrm>
        </p:grpSpPr>
        <p:sp>
          <p:nvSpPr>
            <p:cNvPr id="6638" name="Google Shape;6638;p79"/>
            <p:cNvSpPr/>
            <p:nvPr/>
          </p:nvSpPr>
          <p:spPr>
            <a:xfrm>
              <a:off x="-61992850" y="3743950"/>
              <a:ext cx="63825" cy="69150"/>
            </a:xfrm>
            <a:custGeom>
              <a:rect b="b" l="l" r="r" t="t"/>
              <a:pathLst>
                <a:path extrusionOk="0" h="2766" w="2553">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9" name="Google Shape;6639;p79"/>
            <p:cNvSpPr/>
            <p:nvPr/>
          </p:nvSpPr>
          <p:spPr>
            <a:xfrm>
              <a:off x="-62154300" y="3785700"/>
              <a:ext cx="318200" cy="275700"/>
            </a:xfrm>
            <a:custGeom>
              <a:rect b="b" l="l" r="r" t="t"/>
              <a:pathLst>
                <a:path extrusionOk="0" h="11028" w="12728">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40" name="Google Shape;6640;p79"/>
          <p:cNvGrpSpPr/>
          <p:nvPr/>
        </p:nvGrpSpPr>
        <p:grpSpPr>
          <a:xfrm>
            <a:off x="843944" y="3806587"/>
            <a:ext cx="368186" cy="366364"/>
            <a:chOff x="-62151950" y="4111775"/>
            <a:chExt cx="318225" cy="316650"/>
          </a:xfrm>
        </p:grpSpPr>
        <p:sp>
          <p:nvSpPr>
            <p:cNvPr id="6641" name="Google Shape;6641;p79"/>
            <p:cNvSpPr/>
            <p:nvPr/>
          </p:nvSpPr>
          <p:spPr>
            <a:xfrm>
              <a:off x="-62151950" y="4407925"/>
              <a:ext cx="318225" cy="20500"/>
            </a:xfrm>
            <a:custGeom>
              <a:rect b="b" l="l" r="r" t="t"/>
              <a:pathLst>
                <a:path extrusionOk="0" h="820" w="12729">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2" name="Google Shape;6642;p79"/>
            <p:cNvSpPr/>
            <p:nvPr/>
          </p:nvSpPr>
          <p:spPr>
            <a:xfrm>
              <a:off x="-62151950" y="4283475"/>
              <a:ext cx="84300" cy="104000"/>
            </a:xfrm>
            <a:custGeom>
              <a:rect b="b" l="l" r="r" t="t"/>
              <a:pathLst>
                <a:path extrusionOk="0" h="4160" w="3372">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3" name="Google Shape;6643;p79"/>
            <p:cNvSpPr/>
            <p:nvPr/>
          </p:nvSpPr>
          <p:spPr>
            <a:xfrm>
              <a:off x="-62033800" y="4111775"/>
              <a:ext cx="82725" cy="275700"/>
            </a:xfrm>
            <a:custGeom>
              <a:rect b="b" l="l" r="r" t="t"/>
              <a:pathLst>
                <a:path extrusionOk="0" h="11028" w="3309">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4" name="Google Shape;6644;p79"/>
            <p:cNvSpPr/>
            <p:nvPr/>
          </p:nvSpPr>
          <p:spPr>
            <a:xfrm>
              <a:off x="-61916450" y="4200775"/>
              <a:ext cx="82725" cy="186700"/>
            </a:xfrm>
            <a:custGeom>
              <a:rect b="b" l="l" r="r" t="t"/>
              <a:pathLst>
                <a:path extrusionOk="0" h="7468" w="3309">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45" name="Google Shape;6645;p79"/>
          <p:cNvGrpSpPr/>
          <p:nvPr/>
        </p:nvGrpSpPr>
        <p:grpSpPr>
          <a:xfrm>
            <a:off x="3062568" y="2897133"/>
            <a:ext cx="368157" cy="367434"/>
            <a:chOff x="-60254550" y="3367325"/>
            <a:chExt cx="318200" cy="317575"/>
          </a:xfrm>
        </p:grpSpPr>
        <p:sp>
          <p:nvSpPr>
            <p:cNvPr id="6646" name="Google Shape;6646;p79"/>
            <p:cNvSpPr/>
            <p:nvPr/>
          </p:nvSpPr>
          <p:spPr>
            <a:xfrm>
              <a:off x="-60219125" y="3367325"/>
              <a:ext cx="51225" cy="103575"/>
            </a:xfrm>
            <a:custGeom>
              <a:rect b="b" l="l" r="r" t="t"/>
              <a:pathLst>
                <a:path extrusionOk="0" h="4143" w="2049">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7" name="Google Shape;6647;p79"/>
            <p:cNvSpPr/>
            <p:nvPr/>
          </p:nvSpPr>
          <p:spPr>
            <a:xfrm>
              <a:off x="-60156900" y="3367325"/>
              <a:ext cx="51225" cy="103575"/>
            </a:xfrm>
            <a:custGeom>
              <a:rect b="b" l="l" r="r" t="t"/>
              <a:pathLst>
                <a:path extrusionOk="0" h="4143" w="2049">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8" name="Google Shape;6648;p79"/>
            <p:cNvSpPr/>
            <p:nvPr/>
          </p:nvSpPr>
          <p:spPr>
            <a:xfrm>
              <a:off x="-60094675" y="3367325"/>
              <a:ext cx="51225" cy="103575"/>
            </a:xfrm>
            <a:custGeom>
              <a:rect b="b" l="l" r="r" t="t"/>
              <a:pathLst>
                <a:path extrusionOk="0" h="4143" w="2049">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9" name="Google Shape;6649;p79"/>
            <p:cNvSpPr/>
            <p:nvPr/>
          </p:nvSpPr>
          <p:spPr>
            <a:xfrm>
              <a:off x="-60254550" y="3478525"/>
              <a:ext cx="318200" cy="206375"/>
            </a:xfrm>
            <a:custGeom>
              <a:rect b="b" l="l" r="r" t="t"/>
              <a:pathLst>
                <a:path extrusionOk="0" h="8255" w="12728">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50" name="Google Shape;6650;p79"/>
          <p:cNvGrpSpPr/>
          <p:nvPr/>
        </p:nvGrpSpPr>
        <p:grpSpPr>
          <a:xfrm>
            <a:off x="3063465" y="3348127"/>
            <a:ext cx="366364" cy="366248"/>
            <a:chOff x="-60255350" y="3733825"/>
            <a:chExt cx="316650" cy="316550"/>
          </a:xfrm>
        </p:grpSpPr>
        <p:sp>
          <p:nvSpPr>
            <p:cNvPr id="6651" name="Google Shape;6651;p79"/>
            <p:cNvSpPr/>
            <p:nvPr/>
          </p:nvSpPr>
          <p:spPr>
            <a:xfrm>
              <a:off x="-60218325" y="3733825"/>
              <a:ext cx="235525" cy="316550"/>
            </a:xfrm>
            <a:custGeom>
              <a:rect b="b" l="l" r="r" t="t"/>
              <a:pathLst>
                <a:path extrusionOk="0" h="12662" w="9421">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2" name="Google Shape;6652;p79"/>
            <p:cNvSpPr/>
            <p:nvPr/>
          </p:nvSpPr>
          <p:spPr>
            <a:xfrm>
              <a:off x="-60255350" y="3844775"/>
              <a:ext cx="34675" cy="20500"/>
            </a:xfrm>
            <a:custGeom>
              <a:rect b="b" l="l" r="r" t="t"/>
              <a:pathLst>
                <a:path extrusionOk="0" h="820" w="1387">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3" name="Google Shape;6653;p79"/>
            <p:cNvSpPr/>
            <p:nvPr/>
          </p:nvSpPr>
          <p:spPr>
            <a:xfrm>
              <a:off x="-59974175" y="3844775"/>
              <a:ext cx="35475" cy="20500"/>
            </a:xfrm>
            <a:custGeom>
              <a:rect b="b" l="l" r="r" t="t"/>
              <a:pathLst>
                <a:path extrusionOk="0" h="820" w="1419">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4" name="Google Shape;6654;p79"/>
            <p:cNvSpPr/>
            <p:nvPr/>
          </p:nvSpPr>
          <p:spPr>
            <a:xfrm>
              <a:off x="-60212825" y="3939475"/>
              <a:ext cx="32325" cy="30350"/>
            </a:xfrm>
            <a:custGeom>
              <a:rect b="b" l="l" r="r" t="t"/>
              <a:pathLst>
                <a:path extrusionOk="0" h="1214" w="1293">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5" name="Google Shape;6655;p79"/>
            <p:cNvSpPr/>
            <p:nvPr/>
          </p:nvSpPr>
          <p:spPr>
            <a:xfrm>
              <a:off x="-60012750" y="3739425"/>
              <a:ext cx="32300" cy="30350"/>
            </a:xfrm>
            <a:custGeom>
              <a:rect b="b" l="l" r="r" t="t"/>
              <a:pathLst>
                <a:path extrusionOk="0" h="1214" w="1292">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6" name="Google Shape;6656;p79"/>
            <p:cNvSpPr/>
            <p:nvPr/>
          </p:nvSpPr>
          <p:spPr>
            <a:xfrm>
              <a:off x="-60012750" y="3939475"/>
              <a:ext cx="32300" cy="30350"/>
            </a:xfrm>
            <a:custGeom>
              <a:rect b="b" l="l" r="r" t="t"/>
              <a:pathLst>
                <a:path extrusionOk="0" h="1214" w="1292">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7" name="Google Shape;6657;p79"/>
            <p:cNvSpPr/>
            <p:nvPr/>
          </p:nvSpPr>
          <p:spPr>
            <a:xfrm>
              <a:off x="-60212825" y="3739425"/>
              <a:ext cx="32325" cy="30350"/>
            </a:xfrm>
            <a:custGeom>
              <a:rect b="b" l="l" r="r" t="t"/>
              <a:pathLst>
                <a:path extrusionOk="0" h="1214" w="1293">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58" name="Google Shape;6658;p79"/>
          <p:cNvGrpSpPr/>
          <p:nvPr/>
        </p:nvGrpSpPr>
        <p:grpSpPr>
          <a:xfrm>
            <a:off x="3091262" y="3807035"/>
            <a:ext cx="310770" cy="365467"/>
            <a:chOff x="-60232500" y="4101525"/>
            <a:chExt cx="268600" cy="315875"/>
          </a:xfrm>
        </p:grpSpPr>
        <p:sp>
          <p:nvSpPr>
            <p:cNvPr id="6659" name="Google Shape;6659;p79"/>
            <p:cNvSpPr/>
            <p:nvPr/>
          </p:nvSpPr>
          <p:spPr>
            <a:xfrm>
              <a:off x="-60222275" y="4273225"/>
              <a:ext cx="63025" cy="144175"/>
            </a:xfrm>
            <a:custGeom>
              <a:rect b="b" l="l" r="r" t="t"/>
              <a:pathLst>
                <a:path extrusionOk="0" h="5767" w="2521">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0" name="Google Shape;6660;p79"/>
            <p:cNvSpPr/>
            <p:nvPr/>
          </p:nvSpPr>
          <p:spPr>
            <a:xfrm>
              <a:off x="-60232500" y="4101525"/>
              <a:ext cx="268600" cy="315875"/>
            </a:xfrm>
            <a:custGeom>
              <a:rect b="b" l="l" r="r" t="t"/>
              <a:pathLst>
                <a:path extrusionOk="0" h="12635" w="10744">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61" name="Google Shape;6661;p79"/>
          <p:cNvSpPr/>
          <p:nvPr/>
        </p:nvSpPr>
        <p:spPr>
          <a:xfrm>
            <a:off x="2179036" y="4275969"/>
            <a:ext cx="366335" cy="367290"/>
          </a:xfrm>
          <a:custGeom>
            <a:rect b="b" l="l" r="r" t="t"/>
            <a:pathLst>
              <a:path extrusionOk="0" h="12698" w="12665">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62" name="Google Shape;6662;p79"/>
          <p:cNvGrpSpPr/>
          <p:nvPr/>
        </p:nvGrpSpPr>
        <p:grpSpPr>
          <a:xfrm>
            <a:off x="2624262" y="1532866"/>
            <a:ext cx="368186" cy="366364"/>
            <a:chOff x="-63679950" y="3360375"/>
            <a:chExt cx="318225" cy="316650"/>
          </a:xfrm>
        </p:grpSpPr>
        <p:sp>
          <p:nvSpPr>
            <p:cNvPr id="6663" name="Google Shape;6663;p79"/>
            <p:cNvSpPr/>
            <p:nvPr/>
          </p:nvSpPr>
          <p:spPr>
            <a:xfrm>
              <a:off x="-63497200" y="3423400"/>
              <a:ext cx="40975" cy="40975"/>
            </a:xfrm>
            <a:custGeom>
              <a:rect b="b" l="l" r="r" t="t"/>
              <a:pathLst>
                <a:path extrusionOk="0" h="1639" w="1639">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4" name="Google Shape;6664;p79"/>
            <p:cNvSpPr/>
            <p:nvPr/>
          </p:nvSpPr>
          <p:spPr>
            <a:xfrm>
              <a:off x="-63516900" y="3485625"/>
              <a:ext cx="79575" cy="29950"/>
            </a:xfrm>
            <a:custGeom>
              <a:rect b="b" l="l" r="r" t="t"/>
              <a:pathLst>
                <a:path extrusionOk="0" h="1198" w="3183">
                  <a:moveTo>
                    <a:pt x="1607" y="0"/>
                  </a:moveTo>
                  <a:cubicBezTo>
                    <a:pt x="820" y="0"/>
                    <a:pt x="190" y="504"/>
                    <a:pt x="1" y="1197"/>
                  </a:cubicBezTo>
                  <a:lnTo>
                    <a:pt x="3183" y="1197"/>
                  </a:lnTo>
                  <a:cubicBezTo>
                    <a:pt x="3025" y="504"/>
                    <a:pt x="2395" y="0"/>
                    <a:pt x="16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5" name="Google Shape;6665;p79"/>
            <p:cNvSpPr/>
            <p:nvPr/>
          </p:nvSpPr>
          <p:spPr>
            <a:xfrm>
              <a:off x="-63618500" y="3360375"/>
              <a:ext cx="256775" cy="256600"/>
            </a:xfrm>
            <a:custGeom>
              <a:rect b="b" l="l" r="r" t="t"/>
              <a:pathLst>
                <a:path extrusionOk="0" h="10264" w="10271">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6" name="Google Shape;6666;p79"/>
            <p:cNvSpPr/>
            <p:nvPr/>
          </p:nvSpPr>
          <p:spPr>
            <a:xfrm>
              <a:off x="-63679950" y="3576200"/>
              <a:ext cx="102425" cy="100825"/>
            </a:xfrm>
            <a:custGeom>
              <a:rect b="b" l="l" r="r" t="t"/>
              <a:pathLst>
                <a:path extrusionOk="0" h="4033" w="4097">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67" name="Google Shape;6667;p79"/>
          <p:cNvSpPr/>
          <p:nvPr/>
        </p:nvSpPr>
        <p:spPr>
          <a:xfrm>
            <a:off x="2623229" y="1975169"/>
            <a:ext cx="370009" cy="367724"/>
          </a:xfrm>
          <a:custGeom>
            <a:rect b="b" l="l" r="r" t="t"/>
            <a:pathLst>
              <a:path extrusionOk="0" h="12713" w="12792">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68" name="Google Shape;6668;p79"/>
          <p:cNvGrpSpPr/>
          <p:nvPr/>
        </p:nvGrpSpPr>
        <p:grpSpPr>
          <a:xfrm>
            <a:off x="2622889" y="2404203"/>
            <a:ext cx="370934" cy="367521"/>
            <a:chOff x="-63679950" y="4093450"/>
            <a:chExt cx="320600" cy="317650"/>
          </a:xfrm>
        </p:grpSpPr>
        <p:sp>
          <p:nvSpPr>
            <p:cNvPr id="6669" name="Google Shape;6669;p79"/>
            <p:cNvSpPr/>
            <p:nvPr/>
          </p:nvSpPr>
          <p:spPr>
            <a:xfrm>
              <a:off x="-63595650" y="4093450"/>
              <a:ext cx="236300" cy="230425"/>
            </a:xfrm>
            <a:custGeom>
              <a:rect b="b" l="l" r="r" t="t"/>
              <a:pathLst>
                <a:path extrusionOk="0" h="9217" w="9452">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0" name="Google Shape;6670;p79"/>
            <p:cNvSpPr/>
            <p:nvPr/>
          </p:nvSpPr>
          <p:spPr>
            <a:xfrm>
              <a:off x="-63679950" y="4233850"/>
              <a:ext cx="177250" cy="177250"/>
            </a:xfrm>
            <a:custGeom>
              <a:rect b="b" l="l" r="r" t="t"/>
              <a:pathLst>
                <a:path extrusionOk="0" h="7090" w="709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1" name="Google Shape;6671;p79"/>
            <p:cNvSpPr/>
            <p:nvPr/>
          </p:nvSpPr>
          <p:spPr>
            <a:xfrm>
              <a:off x="-63548400" y="4348850"/>
              <a:ext cx="185900" cy="62250"/>
            </a:xfrm>
            <a:custGeom>
              <a:rect b="b" l="l" r="r" t="t"/>
              <a:pathLst>
                <a:path extrusionOk="0" h="2490" w="7436">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72" name="Google Shape;6672;p79"/>
          <p:cNvGrpSpPr/>
          <p:nvPr/>
        </p:nvGrpSpPr>
        <p:grpSpPr>
          <a:xfrm>
            <a:off x="1283006" y="2897205"/>
            <a:ext cx="366364" cy="367290"/>
            <a:chOff x="-61784125" y="3377700"/>
            <a:chExt cx="316650" cy="317450"/>
          </a:xfrm>
        </p:grpSpPr>
        <p:sp>
          <p:nvSpPr>
            <p:cNvPr id="6673" name="Google Shape;6673;p79"/>
            <p:cNvSpPr/>
            <p:nvPr/>
          </p:nvSpPr>
          <p:spPr>
            <a:xfrm>
              <a:off x="-61688025" y="3460400"/>
              <a:ext cx="124450" cy="51225"/>
            </a:xfrm>
            <a:custGeom>
              <a:rect b="b" l="l" r="r" t="t"/>
              <a:pathLst>
                <a:path extrusionOk="0" h="2049" w="4978">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4" name="Google Shape;6674;p79"/>
            <p:cNvSpPr/>
            <p:nvPr/>
          </p:nvSpPr>
          <p:spPr>
            <a:xfrm>
              <a:off x="-61677800" y="3518900"/>
              <a:ext cx="104775" cy="61850"/>
            </a:xfrm>
            <a:custGeom>
              <a:rect b="b" l="l" r="r" t="t"/>
              <a:pathLst>
                <a:path extrusionOk="0" h="2474" w="4191">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5" name="Google Shape;6675;p79"/>
            <p:cNvSpPr/>
            <p:nvPr/>
          </p:nvSpPr>
          <p:spPr>
            <a:xfrm>
              <a:off x="-61667550" y="3377700"/>
              <a:ext cx="82700" cy="82725"/>
            </a:xfrm>
            <a:custGeom>
              <a:rect b="b" l="l" r="r" t="t"/>
              <a:pathLst>
                <a:path extrusionOk="0" h="3309" w="3308">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6" name="Google Shape;6676;p79"/>
            <p:cNvSpPr/>
            <p:nvPr/>
          </p:nvSpPr>
          <p:spPr>
            <a:xfrm>
              <a:off x="-61591150" y="3643150"/>
              <a:ext cx="123675" cy="51200"/>
            </a:xfrm>
            <a:custGeom>
              <a:rect b="b" l="l" r="r" t="t"/>
              <a:pathLst>
                <a:path extrusionOk="0" h="2048" w="4947">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7" name="Google Shape;6677;p79"/>
            <p:cNvSpPr/>
            <p:nvPr/>
          </p:nvSpPr>
          <p:spPr>
            <a:xfrm>
              <a:off x="-61570675" y="3560450"/>
              <a:ext cx="82725" cy="82725"/>
            </a:xfrm>
            <a:custGeom>
              <a:rect b="b" l="l" r="r" t="t"/>
              <a:pathLst>
                <a:path extrusionOk="0" h="3309" w="3309">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8" name="Google Shape;6678;p79"/>
            <p:cNvSpPr/>
            <p:nvPr/>
          </p:nvSpPr>
          <p:spPr>
            <a:xfrm>
              <a:off x="-61784125" y="3643925"/>
              <a:ext cx="124450" cy="51225"/>
            </a:xfrm>
            <a:custGeom>
              <a:rect b="b" l="l" r="r" t="t"/>
              <a:pathLst>
                <a:path extrusionOk="0" h="2049" w="4978">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9" name="Google Shape;6679;p79"/>
            <p:cNvSpPr/>
            <p:nvPr/>
          </p:nvSpPr>
          <p:spPr>
            <a:xfrm>
              <a:off x="-61763650" y="3560450"/>
              <a:ext cx="82725" cy="82725"/>
            </a:xfrm>
            <a:custGeom>
              <a:rect b="b" l="l" r="r" t="t"/>
              <a:pathLst>
                <a:path extrusionOk="0" h="3309" w="3309">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80" name="Google Shape;6680;p79"/>
          <p:cNvGrpSpPr/>
          <p:nvPr/>
        </p:nvGrpSpPr>
        <p:grpSpPr>
          <a:xfrm>
            <a:off x="1283006" y="3347607"/>
            <a:ext cx="366364" cy="367290"/>
            <a:chOff x="-61783350" y="3743950"/>
            <a:chExt cx="316650" cy="317450"/>
          </a:xfrm>
        </p:grpSpPr>
        <p:sp>
          <p:nvSpPr>
            <p:cNvPr id="6681" name="Google Shape;6681;p79"/>
            <p:cNvSpPr/>
            <p:nvPr/>
          </p:nvSpPr>
          <p:spPr>
            <a:xfrm>
              <a:off x="-61783350" y="3743950"/>
              <a:ext cx="316650" cy="317450"/>
            </a:xfrm>
            <a:custGeom>
              <a:rect b="b" l="l" r="r" t="t"/>
              <a:pathLst>
                <a:path extrusionOk="0" h="12698" w="12666">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2" name="Google Shape;6682;p79"/>
            <p:cNvSpPr/>
            <p:nvPr/>
          </p:nvSpPr>
          <p:spPr>
            <a:xfrm>
              <a:off x="-61739225" y="3833750"/>
              <a:ext cx="272525" cy="149675"/>
            </a:xfrm>
            <a:custGeom>
              <a:rect b="b" l="l" r="r" t="t"/>
              <a:pathLst>
                <a:path extrusionOk="0" h="5987" w="10901">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83" name="Google Shape;6683;p79"/>
          <p:cNvSpPr/>
          <p:nvPr/>
        </p:nvSpPr>
        <p:spPr>
          <a:xfrm>
            <a:off x="1282887" y="3806407"/>
            <a:ext cx="366364" cy="366682"/>
          </a:xfrm>
          <a:custGeom>
            <a:rect b="b" l="l" r="r" t="t"/>
            <a:pathLst>
              <a:path extrusionOk="0" h="12677" w="12666">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4" name="Google Shape;6684;p79"/>
          <p:cNvSpPr/>
          <p:nvPr/>
        </p:nvSpPr>
        <p:spPr>
          <a:xfrm>
            <a:off x="3505689" y="2907052"/>
            <a:ext cx="366364" cy="347563"/>
          </a:xfrm>
          <a:custGeom>
            <a:rect b="b" l="l" r="r" t="t"/>
            <a:pathLst>
              <a:path extrusionOk="0" h="12016" w="12666">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5" name="Google Shape;6685;p79"/>
          <p:cNvSpPr/>
          <p:nvPr/>
        </p:nvSpPr>
        <p:spPr>
          <a:xfrm>
            <a:off x="3504778" y="3387693"/>
            <a:ext cx="368186" cy="287081"/>
          </a:xfrm>
          <a:custGeom>
            <a:rect b="b" l="l" r="r" t="t"/>
            <a:pathLst>
              <a:path extrusionOk="0" h="9925" w="12729">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86" name="Google Shape;6686;p79"/>
          <p:cNvGrpSpPr/>
          <p:nvPr/>
        </p:nvGrpSpPr>
        <p:grpSpPr>
          <a:xfrm>
            <a:off x="3504430" y="3807440"/>
            <a:ext cx="369112" cy="364657"/>
            <a:chOff x="-59869425" y="4102225"/>
            <a:chExt cx="319025" cy="315175"/>
          </a:xfrm>
        </p:grpSpPr>
        <p:sp>
          <p:nvSpPr>
            <p:cNvPr id="6687" name="Google Shape;6687;p79"/>
            <p:cNvSpPr/>
            <p:nvPr/>
          </p:nvSpPr>
          <p:spPr>
            <a:xfrm>
              <a:off x="-59869425" y="4102225"/>
              <a:ext cx="149675" cy="256825"/>
            </a:xfrm>
            <a:custGeom>
              <a:rect b="b" l="l" r="r" t="t"/>
              <a:pathLst>
                <a:path extrusionOk="0" h="10273" w="5987">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8" name="Google Shape;6688;p79"/>
            <p:cNvSpPr/>
            <p:nvPr/>
          </p:nvSpPr>
          <p:spPr>
            <a:xfrm>
              <a:off x="-59811125" y="4322075"/>
              <a:ext cx="201650" cy="95325"/>
            </a:xfrm>
            <a:custGeom>
              <a:rect b="b" l="l" r="r" t="t"/>
              <a:pathLst>
                <a:path extrusionOk="0" h="3813" w="8066">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9" name="Google Shape;6689;p79"/>
            <p:cNvSpPr/>
            <p:nvPr/>
          </p:nvSpPr>
          <p:spPr>
            <a:xfrm>
              <a:off x="-59700075" y="4102225"/>
              <a:ext cx="149675" cy="256525"/>
            </a:xfrm>
            <a:custGeom>
              <a:rect b="b" l="l" r="r" t="t"/>
              <a:pathLst>
                <a:path extrusionOk="0" h="10261" w="5987">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0" name="Google Shape;6690;p79"/>
            <p:cNvSpPr/>
            <p:nvPr/>
          </p:nvSpPr>
          <p:spPr>
            <a:xfrm>
              <a:off x="-59742600" y="4187375"/>
              <a:ext cx="63025" cy="144950"/>
            </a:xfrm>
            <a:custGeom>
              <a:rect b="b" l="l" r="r" t="t"/>
              <a:pathLst>
                <a:path extrusionOk="0" h="5798" w="2521">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91" name="Google Shape;6691;p79"/>
          <p:cNvGrpSpPr/>
          <p:nvPr/>
        </p:nvGrpSpPr>
        <p:grpSpPr>
          <a:xfrm>
            <a:off x="2623233" y="4276262"/>
            <a:ext cx="366364" cy="365467"/>
            <a:chOff x="-59029025" y="3711650"/>
            <a:chExt cx="316650" cy="315875"/>
          </a:xfrm>
        </p:grpSpPr>
        <p:sp>
          <p:nvSpPr>
            <p:cNvPr id="6692" name="Google Shape;6692;p79"/>
            <p:cNvSpPr/>
            <p:nvPr/>
          </p:nvSpPr>
          <p:spPr>
            <a:xfrm>
              <a:off x="-59029025" y="3712450"/>
              <a:ext cx="70125" cy="70125"/>
            </a:xfrm>
            <a:custGeom>
              <a:rect b="b" l="l" r="r" t="t"/>
              <a:pathLst>
                <a:path extrusionOk="0" h="2805" w="2805">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3" name="Google Shape;6693;p79"/>
            <p:cNvSpPr/>
            <p:nvPr/>
          </p:nvSpPr>
          <p:spPr>
            <a:xfrm>
              <a:off x="-58782500" y="3958175"/>
              <a:ext cx="70125" cy="69350"/>
            </a:xfrm>
            <a:custGeom>
              <a:rect b="b" l="l" r="r" t="t"/>
              <a:pathLst>
                <a:path extrusionOk="0" h="2774" w="2805">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4" name="Google Shape;6694;p79"/>
            <p:cNvSpPr/>
            <p:nvPr/>
          </p:nvSpPr>
          <p:spPr>
            <a:xfrm>
              <a:off x="-58782500" y="3711650"/>
              <a:ext cx="70125" cy="70125"/>
            </a:xfrm>
            <a:custGeom>
              <a:rect b="b" l="l" r="r" t="t"/>
              <a:pathLst>
                <a:path extrusionOk="0" h="2805" w="2805">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5" name="Google Shape;6695;p79"/>
            <p:cNvSpPr/>
            <p:nvPr/>
          </p:nvSpPr>
          <p:spPr>
            <a:xfrm>
              <a:off x="-58911650" y="3880200"/>
              <a:ext cx="79550" cy="30750"/>
            </a:xfrm>
            <a:custGeom>
              <a:rect b="b" l="l" r="r" t="t"/>
              <a:pathLst>
                <a:path extrusionOk="0" h="1230" w="3182">
                  <a:moveTo>
                    <a:pt x="1607" y="1"/>
                  </a:moveTo>
                  <a:cubicBezTo>
                    <a:pt x="819" y="1"/>
                    <a:pt x="189" y="505"/>
                    <a:pt x="0" y="1230"/>
                  </a:cubicBezTo>
                  <a:lnTo>
                    <a:pt x="3182" y="1230"/>
                  </a:lnTo>
                  <a:cubicBezTo>
                    <a:pt x="3025" y="537"/>
                    <a:pt x="2394" y="1"/>
                    <a:pt x="16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6" name="Google Shape;6696;p79"/>
            <p:cNvSpPr/>
            <p:nvPr/>
          </p:nvSpPr>
          <p:spPr>
            <a:xfrm>
              <a:off x="-58891975" y="3818000"/>
              <a:ext cx="41775" cy="41750"/>
            </a:xfrm>
            <a:custGeom>
              <a:rect b="b" l="l" r="r" t="t"/>
              <a:pathLst>
                <a:path extrusionOk="0" h="1670" w="1671">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7" name="Google Shape;6697;p79"/>
            <p:cNvSpPr/>
            <p:nvPr/>
          </p:nvSpPr>
          <p:spPr>
            <a:xfrm>
              <a:off x="-58983325" y="3755775"/>
              <a:ext cx="227625" cy="226850"/>
            </a:xfrm>
            <a:custGeom>
              <a:rect b="b" l="l" r="r" t="t"/>
              <a:pathLst>
                <a:path extrusionOk="0" h="9074" w="9105">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8" name="Google Shape;6698;p79"/>
            <p:cNvSpPr/>
            <p:nvPr/>
          </p:nvSpPr>
          <p:spPr>
            <a:xfrm>
              <a:off x="-59029025" y="3956600"/>
              <a:ext cx="70900" cy="70925"/>
            </a:xfrm>
            <a:custGeom>
              <a:rect b="b" l="l" r="r" t="t"/>
              <a:pathLst>
                <a:path extrusionOk="0" h="2837" w="2836">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99" name="Google Shape;6699;p79"/>
          <p:cNvGrpSpPr/>
          <p:nvPr/>
        </p:nvGrpSpPr>
        <p:grpSpPr>
          <a:xfrm>
            <a:off x="4859311" y="1532317"/>
            <a:ext cx="351940" cy="348188"/>
            <a:chOff x="581525" y="3254850"/>
            <a:chExt cx="297750" cy="294575"/>
          </a:xfrm>
        </p:grpSpPr>
        <p:sp>
          <p:nvSpPr>
            <p:cNvPr id="6700" name="Google Shape;6700;p79"/>
            <p:cNvSpPr/>
            <p:nvPr/>
          </p:nvSpPr>
          <p:spPr>
            <a:xfrm>
              <a:off x="616950" y="3358025"/>
              <a:ext cx="89025" cy="86650"/>
            </a:xfrm>
            <a:custGeom>
              <a:rect b="b" l="l" r="r" t="t"/>
              <a:pathLst>
                <a:path extrusionOk="0" h="3466" w="3561">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1" name="Google Shape;6701;p79"/>
            <p:cNvSpPr/>
            <p:nvPr/>
          </p:nvSpPr>
          <p:spPr>
            <a:xfrm>
              <a:off x="721725" y="3254850"/>
              <a:ext cx="157550" cy="155975"/>
            </a:xfrm>
            <a:custGeom>
              <a:rect b="b" l="l" r="r" t="t"/>
              <a:pathLst>
                <a:path extrusionOk="0" h="6239" w="6302">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2" name="Google Shape;6702;p79"/>
            <p:cNvSpPr/>
            <p:nvPr/>
          </p:nvSpPr>
          <p:spPr>
            <a:xfrm>
              <a:off x="581525" y="3440725"/>
              <a:ext cx="157550" cy="108700"/>
            </a:xfrm>
            <a:custGeom>
              <a:rect b="b" l="l" r="r" t="t"/>
              <a:pathLst>
                <a:path extrusionOk="0" h="4348" w="6302">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03" name="Google Shape;6703;p79"/>
          <p:cNvGrpSpPr/>
          <p:nvPr/>
        </p:nvGrpSpPr>
        <p:grpSpPr>
          <a:xfrm>
            <a:off x="4858380" y="1971253"/>
            <a:ext cx="353802" cy="351497"/>
            <a:chOff x="580725" y="3617925"/>
            <a:chExt cx="299325" cy="297375"/>
          </a:xfrm>
        </p:grpSpPr>
        <p:sp>
          <p:nvSpPr>
            <p:cNvPr id="6704" name="Google Shape;6704;p79"/>
            <p:cNvSpPr/>
            <p:nvPr/>
          </p:nvSpPr>
          <p:spPr>
            <a:xfrm>
              <a:off x="609075" y="3662050"/>
              <a:ext cx="51225" cy="51200"/>
            </a:xfrm>
            <a:custGeom>
              <a:rect b="b" l="l" r="r" t="t"/>
              <a:pathLst>
                <a:path extrusionOk="0" h="2048" w="2049">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5" name="Google Shape;6705;p79"/>
            <p:cNvSpPr/>
            <p:nvPr/>
          </p:nvSpPr>
          <p:spPr>
            <a:xfrm>
              <a:off x="668950" y="3617925"/>
              <a:ext cx="122875" cy="104475"/>
            </a:xfrm>
            <a:custGeom>
              <a:rect b="b" l="l" r="r" t="t"/>
              <a:pathLst>
                <a:path extrusionOk="0" h="4179" w="4915">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6" name="Google Shape;6706;p79"/>
            <p:cNvSpPr/>
            <p:nvPr/>
          </p:nvSpPr>
          <p:spPr>
            <a:xfrm>
              <a:off x="580725" y="3721900"/>
              <a:ext cx="141800" cy="192025"/>
            </a:xfrm>
            <a:custGeom>
              <a:rect b="b" l="l" r="r" t="t"/>
              <a:pathLst>
                <a:path extrusionOk="0" h="7681" w="5672">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7" name="Google Shape;6707;p79"/>
            <p:cNvSpPr/>
            <p:nvPr/>
          </p:nvSpPr>
          <p:spPr>
            <a:xfrm>
              <a:off x="800475" y="3662050"/>
              <a:ext cx="51225" cy="51200"/>
            </a:xfrm>
            <a:custGeom>
              <a:rect b="b" l="l" r="r" t="t"/>
              <a:pathLst>
                <a:path extrusionOk="0" h="2048" w="2049">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8" name="Google Shape;6708;p79"/>
            <p:cNvSpPr/>
            <p:nvPr/>
          </p:nvSpPr>
          <p:spPr>
            <a:xfrm>
              <a:off x="738250" y="3722700"/>
              <a:ext cx="141800" cy="192600"/>
            </a:xfrm>
            <a:custGeom>
              <a:rect b="b" l="l" r="r" t="t"/>
              <a:pathLst>
                <a:path extrusionOk="0" h="7704" w="5672">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09" name="Google Shape;6709;p79"/>
          <p:cNvGrpSpPr/>
          <p:nvPr/>
        </p:nvGrpSpPr>
        <p:grpSpPr>
          <a:xfrm>
            <a:off x="4860242" y="2418443"/>
            <a:ext cx="350079" cy="350079"/>
            <a:chOff x="583100" y="3982600"/>
            <a:chExt cx="296175" cy="296175"/>
          </a:xfrm>
        </p:grpSpPr>
        <p:sp>
          <p:nvSpPr>
            <p:cNvPr id="6710" name="Google Shape;6710;p79"/>
            <p:cNvSpPr/>
            <p:nvPr/>
          </p:nvSpPr>
          <p:spPr>
            <a:xfrm>
              <a:off x="694925" y="3982600"/>
              <a:ext cx="70925" cy="68550"/>
            </a:xfrm>
            <a:custGeom>
              <a:rect b="b" l="l" r="r" t="t"/>
              <a:pathLst>
                <a:path extrusionOk="0" h="2742" w="2837">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1" name="Google Shape;6711;p79"/>
            <p:cNvSpPr/>
            <p:nvPr/>
          </p:nvSpPr>
          <p:spPr>
            <a:xfrm>
              <a:off x="609075" y="4139350"/>
              <a:ext cx="69350" cy="68525"/>
            </a:xfrm>
            <a:custGeom>
              <a:rect b="b" l="l" r="r" t="t"/>
              <a:pathLst>
                <a:path extrusionOk="0" h="2741"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2" name="Google Shape;6712;p79"/>
            <p:cNvSpPr/>
            <p:nvPr/>
          </p:nvSpPr>
          <p:spPr>
            <a:xfrm>
              <a:off x="783925" y="4140125"/>
              <a:ext cx="68550" cy="68550"/>
            </a:xfrm>
            <a:custGeom>
              <a:rect b="b" l="l" r="r" t="t"/>
              <a:pathLst>
                <a:path extrusionOk="0" h="2742" w="2742">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3" name="Google Shape;6713;p79"/>
            <p:cNvSpPr/>
            <p:nvPr/>
          </p:nvSpPr>
          <p:spPr>
            <a:xfrm>
              <a:off x="583100" y="4207075"/>
              <a:ext cx="122100" cy="71700"/>
            </a:xfrm>
            <a:custGeom>
              <a:rect b="b" l="l" r="r" t="t"/>
              <a:pathLst>
                <a:path extrusionOk="0" h="2868" w="4884">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4" name="Google Shape;6714;p79"/>
            <p:cNvSpPr/>
            <p:nvPr/>
          </p:nvSpPr>
          <p:spPr>
            <a:xfrm>
              <a:off x="669725" y="4049550"/>
              <a:ext cx="122900" cy="72475"/>
            </a:xfrm>
            <a:custGeom>
              <a:rect b="b" l="l" r="r" t="t"/>
              <a:pathLst>
                <a:path extrusionOk="0" h="2899" w="4916">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5" name="Google Shape;6715;p79"/>
            <p:cNvSpPr/>
            <p:nvPr/>
          </p:nvSpPr>
          <p:spPr>
            <a:xfrm>
              <a:off x="757150" y="4207075"/>
              <a:ext cx="122125" cy="71700"/>
            </a:xfrm>
            <a:custGeom>
              <a:rect b="b" l="l" r="r" t="t"/>
              <a:pathLst>
                <a:path extrusionOk="0" h="2868" w="4885">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6" name="Google Shape;6716;p79"/>
            <p:cNvSpPr/>
            <p:nvPr/>
          </p:nvSpPr>
          <p:spPr>
            <a:xfrm>
              <a:off x="691775" y="4139350"/>
              <a:ext cx="77225" cy="64600"/>
            </a:xfrm>
            <a:custGeom>
              <a:rect b="b" l="l" r="r" t="t"/>
              <a:pathLst>
                <a:path extrusionOk="0" h="2584" w="3089">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17" name="Google Shape;6717;p79"/>
          <p:cNvGrpSpPr/>
          <p:nvPr/>
        </p:nvGrpSpPr>
        <p:grpSpPr>
          <a:xfrm>
            <a:off x="7092856" y="1532067"/>
            <a:ext cx="307231" cy="348690"/>
            <a:chOff x="2423775" y="3226875"/>
            <a:chExt cx="259925" cy="295000"/>
          </a:xfrm>
        </p:grpSpPr>
        <p:sp>
          <p:nvSpPr>
            <p:cNvPr id="6718" name="Google Shape;6718;p79"/>
            <p:cNvSpPr/>
            <p:nvPr/>
          </p:nvSpPr>
          <p:spPr>
            <a:xfrm>
              <a:off x="2509625" y="3365900"/>
              <a:ext cx="86650" cy="52000"/>
            </a:xfrm>
            <a:custGeom>
              <a:rect b="b" l="l" r="r" t="t"/>
              <a:pathLst>
                <a:path extrusionOk="0" h="2080" w="3466">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9" name="Google Shape;6719;p79"/>
            <p:cNvSpPr/>
            <p:nvPr/>
          </p:nvSpPr>
          <p:spPr>
            <a:xfrm>
              <a:off x="2534825" y="3313925"/>
              <a:ext cx="35475" cy="35450"/>
            </a:xfrm>
            <a:custGeom>
              <a:rect b="b" l="l" r="r" t="t"/>
              <a:pathLst>
                <a:path extrusionOk="0" h="1418" w="1419">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0" name="Google Shape;6720;p79"/>
            <p:cNvSpPr/>
            <p:nvPr/>
          </p:nvSpPr>
          <p:spPr>
            <a:xfrm>
              <a:off x="2423775" y="3226875"/>
              <a:ext cx="259925" cy="295000"/>
            </a:xfrm>
            <a:custGeom>
              <a:rect b="b" l="l" r="r" t="t"/>
              <a:pathLst>
                <a:path extrusionOk="0" h="11800" w="10397">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21" name="Google Shape;6721;p79"/>
          <p:cNvGrpSpPr/>
          <p:nvPr/>
        </p:nvGrpSpPr>
        <p:grpSpPr>
          <a:xfrm>
            <a:off x="7070043" y="1973352"/>
            <a:ext cx="352857" cy="347301"/>
            <a:chOff x="2404875" y="3592725"/>
            <a:chExt cx="298525" cy="293825"/>
          </a:xfrm>
        </p:grpSpPr>
        <p:sp>
          <p:nvSpPr>
            <p:cNvPr id="6722" name="Google Shape;6722;p79"/>
            <p:cNvSpPr/>
            <p:nvPr/>
          </p:nvSpPr>
          <p:spPr>
            <a:xfrm>
              <a:off x="2404875" y="3747900"/>
              <a:ext cx="52775" cy="138650"/>
            </a:xfrm>
            <a:custGeom>
              <a:rect b="b" l="l" r="r" t="t"/>
              <a:pathLst>
                <a:path extrusionOk="0" h="5546" w="2111">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3" name="Google Shape;6723;p79"/>
            <p:cNvSpPr/>
            <p:nvPr/>
          </p:nvSpPr>
          <p:spPr>
            <a:xfrm>
              <a:off x="2458425" y="3592725"/>
              <a:ext cx="190625" cy="160700"/>
            </a:xfrm>
            <a:custGeom>
              <a:rect b="b" l="l" r="r" t="t"/>
              <a:pathLst>
                <a:path extrusionOk="0" h="6428" w="7625">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4" name="Google Shape;6724;p79"/>
            <p:cNvSpPr/>
            <p:nvPr/>
          </p:nvSpPr>
          <p:spPr>
            <a:xfrm>
              <a:off x="2474975" y="3742775"/>
              <a:ext cx="228425" cy="125650"/>
            </a:xfrm>
            <a:custGeom>
              <a:rect b="b" l="l" r="r" t="t"/>
              <a:pathLst>
                <a:path extrusionOk="0" h="5026" w="9137">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25" name="Google Shape;6725;p79"/>
          <p:cNvGrpSpPr/>
          <p:nvPr/>
        </p:nvGrpSpPr>
        <p:grpSpPr>
          <a:xfrm>
            <a:off x="7070974" y="2418917"/>
            <a:ext cx="350995" cy="349133"/>
            <a:chOff x="2404875" y="3955825"/>
            <a:chExt cx="296950" cy="295375"/>
          </a:xfrm>
        </p:grpSpPr>
        <p:sp>
          <p:nvSpPr>
            <p:cNvPr id="6726" name="Google Shape;6726;p79"/>
            <p:cNvSpPr/>
            <p:nvPr/>
          </p:nvSpPr>
          <p:spPr>
            <a:xfrm>
              <a:off x="2404875" y="3955825"/>
              <a:ext cx="219775" cy="224500"/>
            </a:xfrm>
            <a:custGeom>
              <a:rect b="b" l="l" r="r" t="t"/>
              <a:pathLst>
                <a:path extrusionOk="0" h="8980" w="8791">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7" name="Google Shape;6727;p79"/>
            <p:cNvSpPr/>
            <p:nvPr/>
          </p:nvSpPr>
          <p:spPr>
            <a:xfrm>
              <a:off x="2510400" y="4024075"/>
              <a:ext cx="191425" cy="87575"/>
            </a:xfrm>
            <a:custGeom>
              <a:rect b="b" l="l" r="r" t="t"/>
              <a:pathLst>
                <a:path extrusionOk="0" h="3503" w="7657">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8" name="Google Shape;6728;p79"/>
            <p:cNvSpPr/>
            <p:nvPr/>
          </p:nvSpPr>
          <p:spPr>
            <a:xfrm>
              <a:off x="2424550" y="4188175"/>
              <a:ext cx="189050" cy="63025"/>
            </a:xfrm>
            <a:custGeom>
              <a:rect b="b" l="l" r="r" t="t"/>
              <a:pathLst>
                <a:path extrusionOk="0" h="2521" w="7562">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9" name="Google Shape;6729;p79"/>
            <p:cNvSpPr/>
            <p:nvPr/>
          </p:nvSpPr>
          <p:spPr>
            <a:xfrm>
              <a:off x="2457625" y="4007025"/>
              <a:ext cx="115025" cy="122100"/>
            </a:xfrm>
            <a:custGeom>
              <a:rect b="b" l="l" r="r" t="t"/>
              <a:pathLst>
                <a:path extrusionOk="0" h="4884" w="4601">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30" name="Google Shape;6730;p79"/>
          <p:cNvGrpSpPr/>
          <p:nvPr/>
        </p:nvGrpSpPr>
        <p:grpSpPr>
          <a:xfrm>
            <a:off x="5764954" y="2883111"/>
            <a:ext cx="349163" cy="350079"/>
            <a:chOff x="4263650" y="3235150"/>
            <a:chExt cx="295400" cy="296175"/>
          </a:xfrm>
        </p:grpSpPr>
        <p:sp>
          <p:nvSpPr>
            <p:cNvPr id="6731" name="Google Shape;6731;p79"/>
            <p:cNvSpPr/>
            <p:nvPr/>
          </p:nvSpPr>
          <p:spPr>
            <a:xfrm>
              <a:off x="4393625" y="3391100"/>
              <a:ext cx="35450" cy="35475"/>
            </a:xfrm>
            <a:custGeom>
              <a:rect b="b" l="l" r="r" t="t"/>
              <a:pathLst>
                <a:path extrusionOk="0" h="1419" w="1418">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2" name="Google Shape;6732;p79"/>
            <p:cNvSpPr/>
            <p:nvPr/>
          </p:nvSpPr>
          <p:spPr>
            <a:xfrm>
              <a:off x="4377075" y="3443875"/>
              <a:ext cx="70125" cy="34675"/>
            </a:xfrm>
            <a:custGeom>
              <a:rect b="b" l="l" r="r" t="t"/>
              <a:pathLst>
                <a:path extrusionOk="0" h="1387" w="2805">
                  <a:moveTo>
                    <a:pt x="1387" y="0"/>
                  </a:moveTo>
                  <a:cubicBezTo>
                    <a:pt x="631" y="0"/>
                    <a:pt x="1" y="630"/>
                    <a:pt x="1" y="1387"/>
                  </a:cubicBezTo>
                  <a:lnTo>
                    <a:pt x="2805" y="1387"/>
                  </a:lnTo>
                  <a:cubicBezTo>
                    <a:pt x="2805" y="630"/>
                    <a:pt x="2174"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3" name="Google Shape;6733;p79"/>
            <p:cNvSpPr/>
            <p:nvPr/>
          </p:nvSpPr>
          <p:spPr>
            <a:xfrm>
              <a:off x="4333750" y="3357225"/>
              <a:ext cx="156775" cy="174100"/>
            </a:xfrm>
            <a:custGeom>
              <a:rect b="b" l="l" r="r" t="t"/>
              <a:pathLst>
                <a:path extrusionOk="0" h="6964" w="6271">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4" name="Google Shape;6734;p79"/>
            <p:cNvSpPr/>
            <p:nvPr/>
          </p:nvSpPr>
          <p:spPr>
            <a:xfrm>
              <a:off x="4316425" y="3235150"/>
              <a:ext cx="191425" cy="35475"/>
            </a:xfrm>
            <a:custGeom>
              <a:rect b="b" l="l" r="r" t="t"/>
              <a:pathLst>
                <a:path extrusionOk="0" h="1419" w="7657">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5" name="Google Shape;6735;p79"/>
            <p:cNvSpPr/>
            <p:nvPr/>
          </p:nvSpPr>
          <p:spPr>
            <a:xfrm>
              <a:off x="4263650" y="3288700"/>
              <a:ext cx="295400" cy="137875"/>
            </a:xfrm>
            <a:custGeom>
              <a:rect b="b" l="l" r="r" t="t"/>
              <a:pathLst>
                <a:path extrusionOk="0" h="5515" w="11816">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36" name="Google Shape;6736;p79"/>
          <p:cNvGrpSpPr/>
          <p:nvPr/>
        </p:nvGrpSpPr>
        <p:grpSpPr>
          <a:xfrm>
            <a:off x="5762634" y="3342272"/>
            <a:ext cx="353802" cy="327739"/>
            <a:chOff x="4266025" y="3609275"/>
            <a:chExt cx="299325" cy="277275"/>
          </a:xfrm>
        </p:grpSpPr>
        <p:sp>
          <p:nvSpPr>
            <p:cNvPr id="6737" name="Google Shape;6737;p79"/>
            <p:cNvSpPr/>
            <p:nvPr/>
          </p:nvSpPr>
          <p:spPr>
            <a:xfrm>
              <a:off x="4266025" y="3609275"/>
              <a:ext cx="299325" cy="224500"/>
            </a:xfrm>
            <a:custGeom>
              <a:rect b="b" l="l" r="r" t="t"/>
              <a:pathLst>
                <a:path extrusionOk="0" h="8980" w="11973">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8" name="Google Shape;6738;p79"/>
            <p:cNvSpPr/>
            <p:nvPr/>
          </p:nvSpPr>
          <p:spPr>
            <a:xfrm>
              <a:off x="4332975" y="3851850"/>
              <a:ext cx="157550" cy="34700"/>
            </a:xfrm>
            <a:custGeom>
              <a:rect b="b" l="l" r="r" t="t"/>
              <a:pathLst>
                <a:path extrusionOk="0" h="1388" w="6302">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39" name="Google Shape;6739;p79"/>
          <p:cNvGrpSpPr/>
          <p:nvPr/>
        </p:nvGrpSpPr>
        <p:grpSpPr>
          <a:xfrm>
            <a:off x="5763092" y="3807659"/>
            <a:ext cx="352886" cy="349133"/>
            <a:chOff x="4263650" y="3963700"/>
            <a:chExt cx="298550" cy="295375"/>
          </a:xfrm>
        </p:grpSpPr>
        <p:sp>
          <p:nvSpPr>
            <p:cNvPr id="6740" name="Google Shape;6740;p79"/>
            <p:cNvSpPr/>
            <p:nvPr/>
          </p:nvSpPr>
          <p:spPr>
            <a:xfrm>
              <a:off x="4384950" y="3963700"/>
              <a:ext cx="53575" cy="51225"/>
            </a:xfrm>
            <a:custGeom>
              <a:rect b="b" l="l" r="r" t="t"/>
              <a:pathLst>
                <a:path extrusionOk="0" h="2049" w="2143">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1" name="Google Shape;6741;p79"/>
            <p:cNvSpPr/>
            <p:nvPr/>
          </p:nvSpPr>
          <p:spPr>
            <a:xfrm>
              <a:off x="43156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2" name="Google Shape;6742;p79"/>
            <p:cNvSpPr/>
            <p:nvPr/>
          </p:nvSpPr>
          <p:spPr>
            <a:xfrm>
              <a:off x="44558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3" name="Google Shape;6743;p79"/>
            <p:cNvSpPr/>
            <p:nvPr/>
          </p:nvSpPr>
          <p:spPr>
            <a:xfrm>
              <a:off x="4263650" y="4085000"/>
              <a:ext cx="298550" cy="122100"/>
            </a:xfrm>
            <a:custGeom>
              <a:rect b="b" l="l" r="r" t="t"/>
              <a:pathLst>
                <a:path extrusionOk="0" h="4884" w="11942">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4" name="Google Shape;6744;p79"/>
            <p:cNvSpPr/>
            <p:nvPr/>
          </p:nvSpPr>
          <p:spPr>
            <a:xfrm>
              <a:off x="4431425" y="4196825"/>
              <a:ext cx="104000" cy="62250"/>
            </a:xfrm>
            <a:custGeom>
              <a:rect b="b" l="l" r="r" t="t"/>
              <a:pathLst>
                <a:path extrusionOk="0" h="2490" w="416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5" name="Google Shape;6745;p79"/>
            <p:cNvSpPr/>
            <p:nvPr/>
          </p:nvSpPr>
          <p:spPr>
            <a:xfrm>
              <a:off x="4359750" y="4022775"/>
              <a:ext cx="104775" cy="44125"/>
            </a:xfrm>
            <a:custGeom>
              <a:rect b="b" l="l" r="r" t="t"/>
              <a:pathLst>
                <a:path extrusionOk="0" h="1765" w="4191">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6" name="Google Shape;6746;p79"/>
            <p:cNvSpPr/>
            <p:nvPr/>
          </p:nvSpPr>
          <p:spPr>
            <a:xfrm>
              <a:off x="4291225" y="4196825"/>
              <a:ext cx="102425" cy="62250"/>
            </a:xfrm>
            <a:custGeom>
              <a:rect b="b" l="l" r="r" t="t"/>
              <a:pathLst>
                <a:path extrusionOk="0" h="2490" w="4097">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47" name="Google Shape;6747;p79"/>
          <p:cNvGrpSpPr/>
          <p:nvPr/>
        </p:nvGrpSpPr>
        <p:grpSpPr>
          <a:xfrm>
            <a:off x="8041429" y="2883111"/>
            <a:ext cx="226264" cy="350079"/>
            <a:chOff x="6164975" y="3211525"/>
            <a:chExt cx="191425" cy="296175"/>
          </a:xfrm>
        </p:grpSpPr>
        <p:sp>
          <p:nvSpPr>
            <p:cNvPr id="6748" name="Google Shape;6748;p79"/>
            <p:cNvSpPr/>
            <p:nvPr/>
          </p:nvSpPr>
          <p:spPr>
            <a:xfrm>
              <a:off x="6269750" y="3371400"/>
              <a:ext cx="68525" cy="84300"/>
            </a:xfrm>
            <a:custGeom>
              <a:rect b="b" l="l" r="r" t="t"/>
              <a:pathLst>
                <a:path extrusionOk="0" h="3372" w="2741">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9" name="Google Shape;6749;p79"/>
            <p:cNvSpPr/>
            <p:nvPr/>
          </p:nvSpPr>
          <p:spPr>
            <a:xfrm>
              <a:off x="6228775" y="3424175"/>
              <a:ext cx="62250" cy="30750"/>
            </a:xfrm>
            <a:custGeom>
              <a:rect b="b" l="l" r="r" t="t"/>
              <a:pathLst>
                <a:path extrusionOk="0" h="1230" w="2490">
                  <a:moveTo>
                    <a:pt x="1229" y="1"/>
                  </a:moveTo>
                  <a:lnTo>
                    <a:pt x="1" y="1229"/>
                  </a:lnTo>
                  <a:lnTo>
                    <a:pt x="2490" y="1229"/>
                  </a:ln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0" name="Google Shape;6750;p79"/>
            <p:cNvSpPr/>
            <p:nvPr/>
          </p:nvSpPr>
          <p:spPr>
            <a:xfrm>
              <a:off x="6182300" y="3369825"/>
              <a:ext cx="69350" cy="85100"/>
            </a:xfrm>
            <a:custGeom>
              <a:rect b="b" l="l" r="r" t="t"/>
              <a:pathLst>
                <a:path extrusionOk="0" h="3404" w="2774">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1" name="Google Shape;6751;p79"/>
            <p:cNvSpPr/>
            <p:nvPr/>
          </p:nvSpPr>
          <p:spPr>
            <a:xfrm>
              <a:off x="6164975" y="3472225"/>
              <a:ext cx="191425" cy="35475"/>
            </a:xfrm>
            <a:custGeom>
              <a:rect b="b" l="l" r="r" t="t"/>
              <a:pathLst>
                <a:path extrusionOk="0" h="1419" w="7657">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2" name="Google Shape;6752;p79"/>
            <p:cNvSpPr/>
            <p:nvPr/>
          </p:nvSpPr>
          <p:spPr>
            <a:xfrm>
              <a:off x="6164975" y="3211525"/>
              <a:ext cx="191425" cy="35475"/>
            </a:xfrm>
            <a:custGeom>
              <a:rect b="b" l="l" r="r" t="t"/>
              <a:pathLst>
                <a:path extrusionOk="0" h="1419" w="7657">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3" name="Google Shape;6753;p79"/>
            <p:cNvSpPr/>
            <p:nvPr/>
          </p:nvSpPr>
          <p:spPr>
            <a:xfrm>
              <a:off x="6183100" y="3262725"/>
              <a:ext cx="155175" cy="35650"/>
            </a:xfrm>
            <a:custGeom>
              <a:rect b="b" l="l" r="r" t="t"/>
              <a:pathLst>
                <a:path extrusionOk="0" h="1426" w="6207">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4" name="Google Shape;6754;p79"/>
            <p:cNvSpPr/>
            <p:nvPr/>
          </p:nvSpPr>
          <p:spPr>
            <a:xfrm>
              <a:off x="6181525" y="3294225"/>
              <a:ext cx="155975" cy="74050"/>
            </a:xfrm>
            <a:custGeom>
              <a:rect b="b" l="l" r="r" t="t"/>
              <a:pathLst>
                <a:path extrusionOk="0" h="2962" w="6239">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55" name="Google Shape;6755;p79"/>
          <p:cNvGrpSpPr/>
          <p:nvPr/>
        </p:nvGrpSpPr>
        <p:grpSpPr>
          <a:xfrm>
            <a:off x="5303466" y="1531387"/>
            <a:ext cx="352886" cy="350049"/>
            <a:chOff x="946175" y="3253275"/>
            <a:chExt cx="298550" cy="296150"/>
          </a:xfrm>
        </p:grpSpPr>
        <p:sp>
          <p:nvSpPr>
            <p:cNvPr id="6756" name="Google Shape;6756;p79"/>
            <p:cNvSpPr/>
            <p:nvPr/>
          </p:nvSpPr>
          <p:spPr>
            <a:xfrm>
              <a:off x="946175" y="3253275"/>
              <a:ext cx="209550" cy="261500"/>
            </a:xfrm>
            <a:custGeom>
              <a:rect b="b" l="l" r="r" t="t"/>
              <a:pathLst>
                <a:path extrusionOk="0" h="10460" w="8382">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7" name="Google Shape;6757;p79"/>
            <p:cNvSpPr/>
            <p:nvPr/>
          </p:nvSpPr>
          <p:spPr>
            <a:xfrm>
              <a:off x="986350" y="3293425"/>
              <a:ext cx="47300" cy="48075"/>
            </a:xfrm>
            <a:custGeom>
              <a:rect b="b" l="l" r="r" t="t"/>
              <a:pathLst>
                <a:path extrusionOk="0" h="1923" w="1892">
                  <a:moveTo>
                    <a:pt x="1891" y="1"/>
                  </a:moveTo>
                  <a:lnTo>
                    <a:pt x="1" y="1923"/>
                  </a:lnTo>
                  <a:lnTo>
                    <a:pt x="1891" y="1923"/>
                  </a:lnTo>
                  <a:lnTo>
                    <a:pt x="18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8" name="Google Shape;6758;p79"/>
            <p:cNvSpPr/>
            <p:nvPr/>
          </p:nvSpPr>
          <p:spPr>
            <a:xfrm>
              <a:off x="1051725" y="3359600"/>
              <a:ext cx="122100" cy="121325"/>
            </a:xfrm>
            <a:custGeom>
              <a:rect b="b" l="l" r="r" t="t"/>
              <a:pathLst>
                <a:path extrusionOk="0" h="4853" w="4884">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9" name="Google Shape;6759;p79"/>
            <p:cNvSpPr/>
            <p:nvPr/>
          </p:nvSpPr>
          <p:spPr>
            <a:xfrm>
              <a:off x="980050" y="3289500"/>
              <a:ext cx="192200" cy="242600"/>
            </a:xfrm>
            <a:custGeom>
              <a:rect b="b" l="l" r="r" t="t"/>
              <a:pathLst>
                <a:path extrusionOk="0" h="9704" w="7688">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0" name="Google Shape;6760;p79"/>
            <p:cNvSpPr/>
            <p:nvPr/>
          </p:nvSpPr>
          <p:spPr>
            <a:xfrm>
              <a:off x="1154125" y="3460400"/>
              <a:ext cx="90600" cy="89025"/>
            </a:xfrm>
            <a:custGeom>
              <a:rect b="b" l="l" r="r" t="t"/>
              <a:pathLst>
                <a:path extrusionOk="0" h="3561" w="3624">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61" name="Google Shape;6761;p79"/>
          <p:cNvGrpSpPr/>
          <p:nvPr/>
        </p:nvGrpSpPr>
        <p:grpSpPr>
          <a:xfrm>
            <a:off x="5304397" y="1973351"/>
            <a:ext cx="351024" cy="347301"/>
            <a:chOff x="946175" y="3619500"/>
            <a:chExt cx="296975" cy="293825"/>
          </a:xfrm>
        </p:grpSpPr>
        <p:sp>
          <p:nvSpPr>
            <p:cNvPr id="6762" name="Google Shape;6762;p79"/>
            <p:cNvSpPr/>
            <p:nvPr/>
          </p:nvSpPr>
          <p:spPr>
            <a:xfrm>
              <a:off x="963525" y="3619500"/>
              <a:ext cx="207950" cy="293825"/>
            </a:xfrm>
            <a:custGeom>
              <a:rect b="b" l="l" r="r" t="t"/>
              <a:pathLst>
                <a:path extrusionOk="0" h="11753" w="8318">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3" name="Google Shape;6763;p79"/>
            <p:cNvSpPr/>
            <p:nvPr/>
          </p:nvSpPr>
          <p:spPr>
            <a:xfrm>
              <a:off x="1185625" y="3688025"/>
              <a:ext cx="57525" cy="55950"/>
            </a:xfrm>
            <a:custGeom>
              <a:rect b="b" l="l" r="r" t="t"/>
              <a:pathLst>
                <a:path extrusionOk="0" h="2238" w="2301">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4" name="Google Shape;6764;p79"/>
            <p:cNvSpPr/>
            <p:nvPr/>
          </p:nvSpPr>
          <p:spPr>
            <a:xfrm>
              <a:off x="1088075" y="3795925"/>
              <a:ext cx="46375" cy="45025"/>
            </a:xfrm>
            <a:custGeom>
              <a:rect b="b" l="l" r="r" t="t"/>
              <a:pathLst>
                <a:path extrusionOk="0" h="1801" w="1855">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5" name="Google Shape;6765;p79"/>
            <p:cNvSpPr/>
            <p:nvPr/>
          </p:nvSpPr>
          <p:spPr>
            <a:xfrm>
              <a:off x="1112375" y="3720325"/>
              <a:ext cx="97700" cy="97700"/>
            </a:xfrm>
            <a:custGeom>
              <a:rect b="b" l="l" r="r" t="t"/>
              <a:pathLst>
                <a:path extrusionOk="0" h="3908" w="3908">
                  <a:moveTo>
                    <a:pt x="2426" y="1"/>
                  </a:moveTo>
                  <a:lnTo>
                    <a:pt x="1" y="2458"/>
                  </a:lnTo>
                  <a:lnTo>
                    <a:pt x="1450" y="3907"/>
                  </a:lnTo>
                  <a:lnTo>
                    <a:pt x="3907" y="1481"/>
                  </a:lnTo>
                  <a:lnTo>
                    <a:pt x="24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6" name="Google Shape;6766;p79"/>
            <p:cNvSpPr/>
            <p:nvPr/>
          </p:nvSpPr>
          <p:spPr>
            <a:xfrm>
              <a:off x="1120250" y="3623450"/>
              <a:ext cx="47275" cy="47275"/>
            </a:xfrm>
            <a:custGeom>
              <a:rect b="b" l="l" r="r" t="t"/>
              <a:pathLst>
                <a:path extrusionOk="0" h="1891" w="1891">
                  <a:moveTo>
                    <a:pt x="1" y="0"/>
                  </a:moveTo>
                  <a:lnTo>
                    <a:pt x="1" y="1891"/>
                  </a:lnTo>
                  <a:lnTo>
                    <a:pt x="1891" y="189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7" name="Google Shape;6767;p79"/>
            <p:cNvSpPr/>
            <p:nvPr/>
          </p:nvSpPr>
          <p:spPr>
            <a:xfrm>
              <a:off x="946175" y="3879425"/>
              <a:ext cx="166225" cy="33900"/>
            </a:xfrm>
            <a:custGeom>
              <a:rect b="b" l="l" r="r" t="t"/>
              <a:pathLst>
                <a:path extrusionOk="0" h="1356" w="6649">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68" name="Google Shape;6768;p79"/>
          <p:cNvGrpSpPr/>
          <p:nvPr/>
        </p:nvGrpSpPr>
        <p:grpSpPr>
          <a:xfrm>
            <a:off x="5303939" y="2417985"/>
            <a:ext cx="351940" cy="350995"/>
            <a:chOff x="944600" y="3981825"/>
            <a:chExt cx="297750" cy="296950"/>
          </a:xfrm>
        </p:grpSpPr>
        <p:sp>
          <p:nvSpPr>
            <p:cNvPr id="6769" name="Google Shape;6769;p79"/>
            <p:cNvSpPr/>
            <p:nvPr/>
          </p:nvSpPr>
          <p:spPr>
            <a:xfrm>
              <a:off x="944600" y="3981825"/>
              <a:ext cx="297750" cy="296950"/>
            </a:xfrm>
            <a:custGeom>
              <a:rect b="b" l="l" r="r" t="t"/>
              <a:pathLst>
                <a:path extrusionOk="0" h="11878" w="1191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0" name="Google Shape;6770;p79"/>
            <p:cNvSpPr/>
            <p:nvPr/>
          </p:nvSpPr>
          <p:spPr>
            <a:xfrm>
              <a:off x="1058025" y="4155875"/>
              <a:ext cx="72500" cy="52000"/>
            </a:xfrm>
            <a:custGeom>
              <a:rect b="b" l="l" r="r" t="t"/>
              <a:pathLst>
                <a:path extrusionOk="0" h="2080" w="290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1" name="Google Shape;6771;p79"/>
            <p:cNvSpPr/>
            <p:nvPr/>
          </p:nvSpPr>
          <p:spPr>
            <a:xfrm>
              <a:off x="1076150" y="4103900"/>
              <a:ext cx="35475" cy="35475"/>
            </a:xfrm>
            <a:custGeom>
              <a:rect b="b" l="l" r="r" t="t"/>
              <a:pathLst>
                <a:path extrusionOk="0" h="1419" w="1419">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2" name="Google Shape;6772;p79"/>
            <p:cNvSpPr/>
            <p:nvPr/>
          </p:nvSpPr>
          <p:spPr>
            <a:xfrm>
              <a:off x="1016275" y="4051125"/>
              <a:ext cx="155975" cy="137075"/>
            </a:xfrm>
            <a:custGeom>
              <a:rect b="b" l="l" r="r" t="t"/>
              <a:pathLst>
                <a:path extrusionOk="0" h="5483" w="6239">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73" name="Google Shape;6773;p79"/>
          <p:cNvGrpSpPr/>
          <p:nvPr/>
        </p:nvGrpSpPr>
        <p:grpSpPr>
          <a:xfrm>
            <a:off x="7520875" y="1531845"/>
            <a:ext cx="350079" cy="349133"/>
            <a:chOff x="2768750" y="3227275"/>
            <a:chExt cx="296175" cy="295375"/>
          </a:xfrm>
        </p:grpSpPr>
        <p:sp>
          <p:nvSpPr>
            <p:cNvPr id="6774" name="Google Shape;6774;p79"/>
            <p:cNvSpPr/>
            <p:nvPr/>
          </p:nvSpPr>
          <p:spPr>
            <a:xfrm>
              <a:off x="2882950" y="3227275"/>
              <a:ext cx="68550" cy="69325"/>
            </a:xfrm>
            <a:custGeom>
              <a:rect b="b" l="l" r="r" t="t"/>
              <a:pathLst>
                <a:path extrusionOk="0" h="2773" w="2742">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5" name="Google Shape;6775;p79"/>
            <p:cNvSpPr/>
            <p:nvPr/>
          </p:nvSpPr>
          <p:spPr>
            <a:xfrm>
              <a:off x="2856175" y="3436000"/>
              <a:ext cx="17350" cy="34675"/>
            </a:xfrm>
            <a:custGeom>
              <a:rect b="b" l="l" r="r" t="t"/>
              <a:pathLst>
                <a:path extrusionOk="0" h="1387" w="694">
                  <a:moveTo>
                    <a:pt x="0" y="0"/>
                  </a:moveTo>
                  <a:lnTo>
                    <a:pt x="0" y="1386"/>
                  </a:lnTo>
                  <a:lnTo>
                    <a:pt x="694" y="1386"/>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6" name="Google Shape;6776;p79"/>
            <p:cNvSpPr/>
            <p:nvPr/>
          </p:nvSpPr>
          <p:spPr>
            <a:xfrm>
              <a:off x="2890050" y="3436000"/>
              <a:ext cx="18125" cy="34675"/>
            </a:xfrm>
            <a:custGeom>
              <a:rect b="b" l="l" r="r" t="t"/>
              <a:pathLst>
                <a:path extrusionOk="0" h="1387" w="725">
                  <a:moveTo>
                    <a:pt x="0" y="0"/>
                  </a:moveTo>
                  <a:lnTo>
                    <a:pt x="0" y="1386"/>
                  </a:lnTo>
                  <a:lnTo>
                    <a:pt x="725" y="138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7" name="Google Shape;6777;p79"/>
            <p:cNvSpPr/>
            <p:nvPr/>
          </p:nvSpPr>
          <p:spPr>
            <a:xfrm>
              <a:off x="2821525" y="3436000"/>
              <a:ext cx="17350" cy="34675"/>
            </a:xfrm>
            <a:custGeom>
              <a:rect b="b" l="l" r="r" t="t"/>
              <a:pathLst>
                <a:path extrusionOk="0" h="1387" w="694">
                  <a:moveTo>
                    <a:pt x="0" y="0"/>
                  </a:moveTo>
                  <a:lnTo>
                    <a:pt x="0" y="1386"/>
                  </a:lnTo>
                  <a:lnTo>
                    <a:pt x="693" y="1386"/>
                  </a:ln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8" name="Google Shape;6778;p79"/>
            <p:cNvSpPr/>
            <p:nvPr/>
          </p:nvSpPr>
          <p:spPr>
            <a:xfrm>
              <a:off x="2924700" y="3436000"/>
              <a:ext cx="34675" cy="34675"/>
            </a:xfrm>
            <a:custGeom>
              <a:rect b="b" l="l" r="r" t="t"/>
              <a:pathLst>
                <a:path extrusionOk="0" h="1387" w="1387">
                  <a:moveTo>
                    <a:pt x="0" y="0"/>
                  </a:moveTo>
                  <a:lnTo>
                    <a:pt x="0" y="1386"/>
                  </a:lnTo>
                  <a:lnTo>
                    <a:pt x="1387" y="1386"/>
                  </a:ln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9" name="Google Shape;6779;p79"/>
            <p:cNvSpPr/>
            <p:nvPr/>
          </p:nvSpPr>
          <p:spPr>
            <a:xfrm>
              <a:off x="2768750" y="3384800"/>
              <a:ext cx="244175" cy="137850"/>
            </a:xfrm>
            <a:custGeom>
              <a:rect b="b" l="l" r="r" t="t"/>
              <a:pathLst>
                <a:path extrusionOk="0" h="5514" w="9767">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0" name="Google Shape;6780;p79"/>
            <p:cNvSpPr/>
            <p:nvPr/>
          </p:nvSpPr>
          <p:spPr>
            <a:xfrm>
              <a:off x="3030250" y="3419450"/>
              <a:ext cx="34675" cy="68550"/>
            </a:xfrm>
            <a:custGeom>
              <a:rect b="b" l="l" r="r" t="t"/>
              <a:pathLst>
                <a:path extrusionOk="0" h="2742" w="1387">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1" name="Google Shape;6781;p79"/>
            <p:cNvSpPr/>
            <p:nvPr/>
          </p:nvSpPr>
          <p:spPr>
            <a:xfrm>
              <a:off x="2856175" y="3294225"/>
              <a:ext cx="122100" cy="73275"/>
            </a:xfrm>
            <a:custGeom>
              <a:rect b="b" l="l" r="r" t="t"/>
              <a:pathLst>
                <a:path extrusionOk="0" h="2931" w="4884">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82" name="Google Shape;6782;p79"/>
          <p:cNvGrpSpPr/>
          <p:nvPr/>
        </p:nvGrpSpPr>
        <p:grpSpPr>
          <a:xfrm>
            <a:off x="7541826" y="1972717"/>
            <a:ext cx="308177" cy="348572"/>
            <a:chOff x="2786075" y="3591800"/>
            <a:chExt cx="260725" cy="294900"/>
          </a:xfrm>
        </p:grpSpPr>
        <p:sp>
          <p:nvSpPr>
            <p:cNvPr id="6783" name="Google Shape;6783;p79"/>
            <p:cNvSpPr/>
            <p:nvPr/>
          </p:nvSpPr>
          <p:spPr>
            <a:xfrm>
              <a:off x="2898700" y="3677000"/>
              <a:ext cx="35475" cy="35475"/>
            </a:xfrm>
            <a:custGeom>
              <a:rect b="b" l="l" r="r" t="t"/>
              <a:pathLst>
                <a:path extrusionOk="0" h="1419" w="1419">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4" name="Google Shape;6784;p79"/>
            <p:cNvSpPr/>
            <p:nvPr/>
          </p:nvSpPr>
          <p:spPr>
            <a:xfrm>
              <a:off x="2883750" y="3729775"/>
              <a:ext cx="66975" cy="33900"/>
            </a:xfrm>
            <a:custGeom>
              <a:rect b="b" l="l" r="r" t="t"/>
              <a:pathLst>
                <a:path extrusionOk="0" h="1356" w="2679">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5" name="Google Shape;6785;p79"/>
            <p:cNvSpPr/>
            <p:nvPr/>
          </p:nvSpPr>
          <p:spPr>
            <a:xfrm>
              <a:off x="2855375" y="3643150"/>
              <a:ext cx="122125" cy="98475"/>
            </a:xfrm>
            <a:custGeom>
              <a:rect b="b" l="l" r="r" t="t"/>
              <a:pathLst>
                <a:path extrusionOk="0" h="3939" w="4885">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6" name="Google Shape;6786;p79"/>
            <p:cNvSpPr/>
            <p:nvPr/>
          </p:nvSpPr>
          <p:spPr>
            <a:xfrm>
              <a:off x="2801050" y="3591800"/>
              <a:ext cx="229225" cy="258500"/>
            </a:xfrm>
            <a:custGeom>
              <a:rect b="b" l="l" r="r" t="t"/>
              <a:pathLst>
                <a:path extrusionOk="0" h="10340" w="9169">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7" name="Google Shape;6787;p79"/>
            <p:cNvSpPr/>
            <p:nvPr/>
          </p:nvSpPr>
          <p:spPr>
            <a:xfrm>
              <a:off x="2786075" y="3800675"/>
              <a:ext cx="260725" cy="86025"/>
            </a:xfrm>
            <a:custGeom>
              <a:rect b="b" l="l" r="r" t="t"/>
              <a:pathLst>
                <a:path extrusionOk="0" h="3441" w="10429">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88" name="Google Shape;6788;p79"/>
          <p:cNvGrpSpPr/>
          <p:nvPr/>
        </p:nvGrpSpPr>
        <p:grpSpPr>
          <a:xfrm>
            <a:off x="7582324" y="2418444"/>
            <a:ext cx="227180" cy="350079"/>
            <a:chOff x="2819150" y="3955025"/>
            <a:chExt cx="192200" cy="296175"/>
          </a:xfrm>
        </p:grpSpPr>
        <p:sp>
          <p:nvSpPr>
            <p:cNvPr id="6789" name="Google Shape;6789;p79"/>
            <p:cNvSpPr/>
            <p:nvPr/>
          </p:nvSpPr>
          <p:spPr>
            <a:xfrm>
              <a:off x="2856175" y="4007025"/>
              <a:ext cx="122100" cy="70125"/>
            </a:xfrm>
            <a:custGeom>
              <a:rect b="b" l="l" r="r" t="t"/>
              <a:pathLst>
                <a:path extrusionOk="0" h="2805" w="4884">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0" name="Google Shape;6790;p79"/>
            <p:cNvSpPr/>
            <p:nvPr/>
          </p:nvSpPr>
          <p:spPr>
            <a:xfrm>
              <a:off x="2819150" y="4180300"/>
              <a:ext cx="192200" cy="70900"/>
            </a:xfrm>
            <a:custGeom>
              <a:rect b="b" l="l" r="r" t="t"/>
              <a:pathLst>
                <a:path extrusionOk="0" h="2836" w="7688">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1" name="Google Shape;6791;p79"/>
            <p:cNvSpPr/>
            <p:nvPr/>
          </p:nvSpPr>
          <p:spPr>
            <a:xfrm>
              <a:off x="2882950" y="3955025"/>
              <a:ext cx="68550" cy="35475"/>
            </a:xfrm>
            <a:custGeom>
              <a:rect b="b" l="l" r="r" t="t"/>
              <a:pathLst>
                <a:path extrusionOk="0" h="1419" w="2742">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2" name="Google Shape;6792;p79"/>
            <p:cNvSpPr/>
            <p:nvPr/>
          </p:nvSpPr>
          <p:spPr>
            <a:xfrm>
              <a:off x="2856975" y="4093650"/>
              <a:ext cx="118950" cy="70125"/>
            </a:xfrm>
            <a:custGeom>
              <a:rect b="b" l="l" r="r" t="t"/>
              <a:pathLst>
                <a:path extrusionOk="0" h="2805" w="4758">
                  <a:moveTo>
                    <a:pt x="473" y="1"/>
                  </a:moveTo>
                  <a:lnTo>
                    <a:pt x="0" y="2805"/>
                  </a:lnTo>
                  <a:lnTo>
                    <a:pt x="4757" y="2805"/>
                  </a:lnTo>
                  <a:lnTo>
                    <a:pt x="42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93" name="Google Shape;6793;p79"/>
          <p:cNvGrpSpPr/>
          <p:nvPr/>
        </p:nvGrpSpPr>
        <p:grpSpPr>
          <a:xfrm>
            <a:off x="6206097" y="2884042"/>
            <a:ext cx="349133" cy="348217"/>
            <a:chOff x="4629125" y="3235150"/>
            <a:chExt cx="295375" cy="294600"/>
          </a:xfrm>
        </p:grpSpPr>
        <p:sp>
          <p:nvSpPr>
            <p:cNvPr id="6794" name="Google Shape;6794;p79"/>
            <p:cNvSpPr/>
            <p:nvPr/>
          </p:nvSpPr>
          <p:spPr>
            <a:xfrm>
              <a:off x="4696850" y="3391100"/>
              <a:ext cx="35475" cy="35475"/>
            </a:xfrm>
            <a:custGeom>
              <a:rect b="b" l="l" r="r" t="t"/>
              <a:pathLst>
                <a:path extrusionOk="0" h="1419" w="1419">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5" name="Google Shape;6795;p79"/>
            <p:cNvSpPr/>
            <p:nvPr/>
          </p:nvSpPr>
          <p:spPr>
            <a:xfrm>
              <a:off x="4680300" y="3443875"/>
              <a:ext cx="69350" cy="34675"/>
            </a:xfrm>
            <a:custGeom>
              <a:rect b="b" l="l" r="r" t="t"/>
              <a:pathLst>
                <a:path extrusionOk="0" h="1387" w="2774">
                  <a:moveTo>
                    <a:pt x="1387" y="0"/>
                  </a:moveTo>
                  <a:cubicBezTo>
                    <a:pt x="631" y="0"/>
                    <a:pt x="1" y="630"/>
                    <a:pt x="1" y="1387"/>
                  </a:cubicBezTo>
                  <a:lnTo>
                    <a:pt x="2773" y="1387"/>
                  </a:lnTo>
                  <a:cubicBezTo>
                    <a:pt x="2773" y="630"/>
                    <a:pt x="2175"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6" name="Google Shape;6796;p79"/>
            <p:cNvSpPr/>
            <p:nvPr/>
          </p:nvSpPr>
          <p:spPr>
            <a:xfrm>
              <a:off x="4629125" y="3339900"/>
              <a:ext cx="295375" cy="189850"/>
            </a:xfrm>
            <a:custGeom>
              <a:rect b="b" l="l" r="r" t="t"/>
              <a:pathLst>
                <a:path extrusionOk="0" h="7594" w="11815">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7" name="Google Shape;6797;p79"/>
            <p:cNvSpPr/>
            <p:nvPr/>
          </p:nvSpPr>
          <p:spPr>
            <a:xfrm>
              <a:off x="4714975" y="3287125"/>
              <a:ext cx="122100" cy="70125"/>
            </a:xfrm>
            <a:custGeom>
              <a:rect b="b" l="l" r="r" t="t"/>
              <a:pathLst>
                <a:path extrusionOk="0" h="2805" w="4884">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8" name="Google Shape;6798;p79"/>
            <p:cNvSpPr/>
            <p:nvPr/>
          </p:nvSpPr>
          <p:spPr>
            <a:xfrm>
              <a:off x="4732300" y="3235150"/>
              <a:ext cx="86650" cy="35475"/>
            </a:xfrm>
            <a:custGeom>
              <a:rect b="b" l="l" r="r" t="t"/>
              <a:pathLst>
                <a:path extrusionOk="0" h="1419" w="3466">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99" name="Google Shape;6799;p79"/>
          <p:cNvGrpSpPr/>
          <p:nvPr/>
        </p:nvGrpSpPr>
        <p:grpSpPr>
          <a:xfrm>
            <a:off x="6206082" y="3331575"/>
            <a:ext cx="349163" cy="349133"/>
            <a:chOff x="4628325" y="3599825"/>
            <a:chExt cx="295400" cy="295375"/>
          </a:xfrm>
        </p:grpSpPr>
        <p:sp>
          <p:nvSpPr>
            <p:cNvPr id="6800" name="Google Shape;6800;p79"/>
            <p:cNvSpPr/>
            <p:nvPr/>
          </p:nvSpPr>
          <p:spPr>
            <a:xfrm>
              <a:off x="4679525" y="3686450"/>
              <a:ext cx="17350" cy="86675"/>
            </a:xfrm>
            <a:custGeom>
              <a:rect b="b" l="l" r="r" t="t"/>
              <a:pathLst>
                <a:path extrusionOk="0" h="3467" w="694">
                  <a:moveTo>
                    <a:pt x="0" y="1"/>
                  </a:moveTo>
                  <a:lnTo>
                    <a:pt x="0" y="3466"/>
                  </a:lnTo>
                  <a:lnTo>
                    <a:pt x="694" y="3466"/>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1" name="Google Shape;6801;p79"/>
            <p:cNvSpPr/>
            <p:nvPr/>
          </p:nvSpPr>
          <p:spPr>
            <a:xfrm>
              <a:off x="4854375" y="3686450"/>
              <a:ext cx="18150" cy="86675"/>
            </a:xfrm>
            <a:custGeom>
              <a:rect b="b" l="l" r="r" t="t"/>
              <a:pathLst>
                <a:path extrusionOk="0" h="3467" w="726">
                  <a:moveTo>
                    <a:pt x="1" y="1"/>
                  </a:moveTo>
                  <a:lnTo>
                    <a:pt x="1" y="3466"/>
                  </a:lnTo>
                  <a:lnTo>
                    <a:pt x="725" y="3466"/>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2" name="Google Shape;6802;p79"/>
            <p:cNvSpPr/>
            <p:nvPr/>
          </p:nvSpPr>
          <p:spPr>
            <a:xfrm>
              <a:off x="4679525" y="3790425"/>
              <a:ext cx="17350" cy="104000"/>
            </a:xfrm>
            <a:custGeom>
              <a:rect b="b" l="l" r="r" t="t"/>
              <a:pathLst>
                <a:path extrusionOk="0" h="4160" w="694">
                  <a:moveTo>
                    <a:pt x="0" y="0"/>
                  </a:moveTo>
                  <a:lnTo>
                    <a:pt x="0" y="4159"/>
                  </a:lnTo>
                  <a:lnTo>
                    <a:pt x="694" y="4159"/>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3" name="Google Shape;6803;p79"/>
            <p:cNvSpPr/>
            <p:nvPr/>
          </p:nvSpPr>
          <p:spPr>
            <a:xfrm>
              <a:off x="4854375" y="3790425"/>
              <a:ext cx="18150" cy="104000"/>
            </a:xfrm>
            <a:custGeom>
              <a:rect b="b" l="l" r="r" t="t"/>
              <a:pathLst>
                <a:path extrusionOk="0" h="4160" w="726">
                  <a:moveTo>
                    <a:pt x="1" y="0"/>
                  </a:moveTo>
                  <a:lnTo>
                    <a:pt x="1" y="4159"/>
                  </a:lnTo>
                  <a:lnTo>
                    <a:pt x="725" y="4159"/>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4" name="Google Shape;6804;p79"/>
            <p:cNvSpPr/>
            <p:nvPr/>
          </p:nvSpPr>
          <p:spPr>
            <a:xfrm>
              <a:off x="4628325" y="3686450"/>
              <a:ext cx="34675" cy="86675"/>
            </a:xfrm>
            <a:custGeom>
              <a:rect b="b" l="l" r="r" t="t"/>
              <a:pathLst>
                <a:path extrusionOk="0" h="3467" w="1387">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5" name="Google Shape;6805;p79"/>
            <p:cNvSpPr/>
            <p:nvPr/>
          </p:nvSpPr>
          <p:spPr>
            <a:xfrm>
              <a:off x="4714975" y="3686450"/>
              <a:ext cx="122100" cy="86675"/>
            </a:xfrm>
            <a:custGeom>
              <a:rect b="b" l="l" r="r" t="t"/>
              <a:pathLst>
                <a:path extrusionOk="0" h="3467" w="4884">
                  <a:moveTo>
                    <a:pt x="0" y="1"/>
                  </a:moveTo>
                  <a:lnTo>
                    <a:pt x="0" y="3466"/>
                  </a:lnTo>
                  <a:lnTo>
                    <a:pt x="4883" y="3466"/>
                  </a:lnTo>
                  <a:lnTo>
                    <a:pt x="4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6" name="Google Shape;6806;p79"/>
            <p:cNvSpPr/>
            <p:nvPr/>
          </p:nvSpPr>
          <p:spPr>
            <a:xfrm>
              <a:off x="4889025" y="3777825"/>
              <a:ext cx="34700" cy="117375"/>
            </a:xfrm>
            <a:custGeom>
              <a:rect b="b" l="l" r="r" t="t"/>
              <a:pathLst>
                <a:path extrusionOk="0" h="4695" w="1388">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7" name="Google Shape;6807;p79"/>
            <p:cNvSpPr/>
            <p:nvPr/>
          </p:nvSpPr>
          <p:spPr>
            <a:xfrm>
              <a:off x="4628325" y="3777825"/>
              <a:ext cx="34675" cy="116600"/>
            </a:xfrm>
            <a:custGeom>
              <a:rect b="b" l="l" r="r" t="t"/>
              <a:pathLst>
                <a:path extrusionOk="0" h="4664" w="1387">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8" name="Google Shape;6808;p79"/>
            <p:cNvSpPr/>
            <p:nvPr/>
          </p:nvSpPr>
          <p:spPr>
            <a:xfrm>
              <a:off x="4766950" y="3790425"/>
              <a:ext cx="17350" cy="18150"/>
            </a:xfrm>
            <a:custGeom>
              <a:rect b="b" l="l" r="r" t="t"/>
              <a:pathLst>
                <a:path extrusionOk="0" h="726" w="694">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9" name="Google Shape;6809;p79"/>
            <p:cNvSpPr/>
            <p:nvPr/>
          </p:nvSpPr>
          <p:spPr>
            <a:xfrm>
              <a:off x="4889025" y="3686450"/>
              <a:ext cx="34700" cy="86675"/>
            </a:xfrm>
            <a:custGeom>
              <a:rect b="b" l="l" r="r" t="t"/>
              <a:pathLst>
                <a:path extrusionOk="0" h="3467" w="1388">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0" name="Google Shape;6810;p79"/>
            <p:cNvSpPr/>
            <p:nvPr/>
          </p:nvSpPr>
          <p:spPr>
            <a:xfrm>
              <a:off x="4714975" y="3790425"/>
              <a:ext cx="122100" cy="104000"/>
            </a:xfrm>
            <a:custGeom>
              <a:rect b="b" l="l" r="r" t="t"/>
              <a:pathLst>
                <a:path extrusionOk="0" h="4160" w="4884">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1" name="Google Shape;6811;p79"/>
            <p:cNvSpPr/>
            <p:nvPr/>
          </p:nvSpPr>
          <p:spPr>
            <a:xfrm>
              <a:off x="4714175" y="3599825"/>
              <a:ext cx="122100" cy="69325"/>
            </a:xfrm>
            <a:custGeom>
              <a:rect b="b" l="l" r="r" t="t"/>
              <a:pathLst>
                <a:path extrusionOk="0" h="2773" w="4884">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12" name="Google Shape;6812;p79"/>
          <p:cNvGrpSpPr/>
          <p:nvPr/>
        </p:nvGrpSpPr>
        <p:grpSpPr>
          <a:xfrm>
            <a:off x="6227033" y="3807186"/>
            <a:ext cx="307261" cy="350079"/>
            <a:chOff x="4645650" y="3962900"/>
            <a:chExt cx="259950" cy="296175"/>
          </a:xfrm>
        </p:grpSpPr>
        <p:sp>
          <p:nvSpPr>
            <p:cNvPr id="6813" name="Google Shape;6813;p79"/>
            <p:cNvSpPr/>
            <p:nvPr/>
          </p:nvSpPr>
          <p:spPr>
            <a:xfrm>
              <a:off x="4853600" y="4155100"/>
              <a:ext cx="52000" cy="103975"/>
            </a:xfrm>
            <a:custGeom>
              <a:rect b="b" l="l" r="r" t="t"/>
              <a:pathLst>
                <a:path extrusionOk="0" h="4159" w="208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4" name="Google Shape;6814;p79"/>
            <p:cNvSpPr/>
            <p:nvPr/>
          </p:nvSpPr>
          <p:spPr>
            <a:xfrm>
              <a:off x="4714975" y="4155100"/>
              <a:ext cx="121300" cy="50625"/>
            </a:xfrm>
            <a:custGeom>
              <a:rect b="b" l="l" r="r" t="t"/>
              <a:pathLst>
                <a:path extrusionOk="0" h="2025" w="4852">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5" name="Google Shape;6815;p79"/>
            <p:cNvSpPr/>
            <p:nvPr/>
          </p:nvSpPr>
          <p:spPr>
            <a:xfrm>
              <a:off x="4714975" y="4211025"/>
              <a:ext cx="121300" cy="48050"/>
            </a:xfrm>
            <a:custGeom>
              <a:rect b="b" l="l" r="r" t="t"/>
              <a:pathLst>
                <a:path extrusionOk="0" h="1922" w="4852">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6" name="Google Shape;6816;p79"/>
            <p:cNvSpPr/>
            <p:nvPr/>
          </p:nvSpPr>
          <p:spPr>
            <a:xfrm>
              <a:off x="4645650" y="4154300"/>
              <a:ext cx="52025" cy="104775"/>
            </a:xfrm>
            <a:custGeom>
              <a:rect b="b" l="l" r="r" t="t"/>
              <a:pathLst>
                <a:path extrusionOk="0" h="4191" w="2081">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7" name="Google Shape;6817;p79"/>
            <p:cNvSpPr/>
            <p:nvPr/>
          </p:nvSpPr>
          <p:spPr>
            <a:xfrm>
              <a:off x="4722850" y="4049550"/>
              <a:ext cx="103975" cy="105575"/>
            </a:xfrm>
            <a:custGeom>
              <a:rect b="b" l="l" r="r" t="t"/>
              <a:pathLst>
                <a:path extrusionOk="0" h="4223" w="4159">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8" name="Google Shape;6818;p79"/>
            <p:cNvSpPr/>
            <p:nvPr/>
          </p:nvSpPr>
          <p:spPr>
            <a:xfrm>
              <a:off x="4678725" y="3962900"/>
              <a:ext cx="190650" cy="174100"/>
            </a:xfrm>
            <a:custGeom>
              <a:rect b="b" l="l" r="r" t="t"/>
              <a:pathLst>
                <a:path extrusionOk="0" h="6964" w="7626">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19" name="Google Shape;6819;p79"/>
          <p:cNvGrpSpPr/>
          <p:nvPr/>
        </p:nvGrpSpPr>
        <p:grpSpPr>
          <a:xfrm>
            <a:off x="7979994" y="3332048"/>
            <a:ext cx="349133" cy="348188"/>
            <a:chOff x="6143725" y="3582500"/>
            <a:chExt cx="295375" cy="294575"/>
          </a:xfrm>
        </p:grpSpPr>
        <p:sp>
          <p:nvSpPr>
            <p:cNvPr id="6820" name="Google Shape;6820;p79"/>
            <p:cNvSpPr/>
            <p:nvPr/>
          </p:nvSpPr>
          <p:spPr>
            <a:xfrm>
              <a:off x="6143725" y="3720325"/>
              <a:ext cx="295375" cy="156750"/>
            </a:xfrm>
            <a:custGeom>
              <a:rect b="b" l="l" r="r" t="t"/>
              <a:pathLst>
                <a:path extrusionOk="0" h="6270" w="11815">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1" name="Google Shape;6821;p79"/>
            <p:cNvSpPr/>
            <p:nvPr/>
          </p:nvSpPr>
          <p:spPr>
            <a:xfrm>
              <a:off x="6246900" y="3773100"/>
              <a:ext cx="88225" cy="17350"/>
            </a:xfrm>
            <a:custGeom>
              <a:rect b="b" l="l" r="r" t="t"/>
              <a:pathLst>
                <a:path extrusionOk="0" h="694" w="3529">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2" name="Google Shape;6822;p79"/>
            <p:cNvSpPr/>
            <p:nvPr/>
          </p:nvSpPr>
          <p:spPr>
            <a:xfrm>
              <a:off x="6161050" y="3582500"/>
              <a:ext cx="86650" cy="34675"/>
            </a:xfrm>
            <a:custGeom>
              <a:rect b="b" l="l" r="r" t="t"/>
              <a:pathLst>
                <a:path extrusionOk="0" h="1387" w="3466">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3" name="Google Shape;6823;p79"/>
            <p:cNvSpPr/>
            <p:nvPr/>
          </p:nvSpPr>
          <p:spPr>
            <a:xfrm>
              <a:off x="6160250" y="3633675"/>
              <a:ext cx="86675" cy="69350"/>
            </a:xfrm>
            <a:custGeom>
              <a:rect b="b" l="l" r="r" t="t"/>
              <a:pathLst>
                <a:path extrusionOk="0" h="2774" w="3467">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4" name="Google Shape;6824;p79"/>
            <p:cNvSpPr/>
            <p:nvPr/>
          </p:nvSpPr>
          <p:spPr>
            <a:xfrm>
              <a:off x="6336675" y="3599025"/>
              <a:ext cx="85875" cy="69350"/>
            </a:xfrm>
            <a:custGeom>
              <a:rect b="b" l="l" r="r" t="t"/>
              <a:pathLst>
                <a:path extrusionOk="0" h="2774" w="3435">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5" name="Google Shape;6825;p79"/>
            <p:cNvSpPr/>
            <p:nvPr/>
          </p:nvSpPr>
          <p:spPr>
            <a:xfrm>
              <a:off x="6335100" y="3686450"/>
              <a:ext cx="86675" cy="17350"/>
            </a:xfrm>
            <a:custGeom>
              <a:rect b="b" l="l" r="r" t="t"/>
              <a:pathLst>
                <a:path extrusionOk="0" h="694" w="3467">
                  <a:moveTo>
                    <a:pt x="1" y="1"/>
                  </a:moveTo>
                  <a:lnTo>
                    <a:pt x="1" y="694"/>
                  </a:lnTo>
                  <a:lnTo>
                    <a:pt x="3466" y="694"/>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6" name="Google Shape;6826;p79"/>
            <p:cNvSpPr/>
            <p:nvPr/>
          </p:nvSpPr>
          <p:spPr>
            <a:xfrm>
              <a:off x="6264225" y="3617150"/>
              <a:ext cx="53575" cy="86650"/>
            </a:xfrm>
            <a:custGeom>
              <a:rect b="b" l="l" r="r" t="t"/>
              <a:pathLst>
                <a:path extrusionOk="0" h="3466" w="2143">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27" name="Google Shape;6827;p79"/>
          <p:cNvGrpSpPr/>
          <p:nvPr/>
        </p:nvGrpSpPr>
        <p:grpSpPr>
          <a:xfrm>
            <a:off x="5748820" y="1531387"/>
            <a:ext cx="350995" cy="350049"/>
            <a:chOff x="1310075" y="3253275"/>
            <a:chExt cx="296950" cy="296150"/>
          </a:xfrm>
        </p:grpSpPr>
        <p:sp>
          <p:nvSpPr>
            <p:cNvPr id="6828" name="Google Shape;6828;p79"/>
            <p:cNvSpPr/>
            <p:nvPr/>
          </p:nvSpPr>
          <p:spPr>
            <a:xfrm>
              <a:off x="1423475" y="3359600"/>
              <a:ext cx="69350" cy="68550"/>
            </a:xfrm>
            <a:custGeom>
              <a:rect b="b" l="l" r="r" t="t"/>
              <a:pathLst>
                <a:path extrusionOk="0" h="2742"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9" name="Google Shape;6829;p79"/>
            <p:cNvSpPr/>
            <p:nvPr/>
          </p:nvSpPr>
          <p:spPr>
            <a:xfrm>
              <a:off x="1310075" y="3253275"/>
              <a:ext cx="296950" cy="296150"/>
            </a:xfrm>
            <a:custGeom>
              <a:rect b="b" l="l" r="r" t="t"/>
              <a:pathLst>
                <a:path extrusionOk="0" h="11846" w="11878">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0" name="Google Shape;6830;p79"/>
            <p:cNvSpPr/>
            <p:nvPr/>
          </p:nvSpPr>
          <p:spPr>
            <a:xfrm>
              <a:off x="1399850" y="3426550"/>
              <a:ext cx="116600" cy="52800"/>
            </a:xfrm>
            <a:custGeom>
              <a:rect b="b" l="l" r="r" t="t"/>
              <a:pathLst>
                <a:path extrusionOk="0" h="2112" w="4664">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31" name="Google Shape;6831;p79"/>
          <p:cNvSpPr/>
          <p:nvPr/>
        </p:nvSpPr>
        <p:spPr>
          <a:xfrm>
            <a:off x="5750241" y="1973475"/>
            <a:ext cx="348217" cy="347272"/>
          </a:xfrm>
          <a:custGeom>
            <a:rect b="b" l="l" r="r" t="t"/>
            <a:pathLst>
              <a:path extrusionOk="0" h="11752" w="11784">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32" name="Google Shape;6832;p79"/>
          <p:cNvGrpSpPr/>
          <p:nvPr/>
        </p:nvGrpSpPr>
        <p:grpSpPr>
          <a:xfrm>
            <a:off x="5748347" y="2417646"/>
            <a:ext cx="351941" cy="351675"/>
            <a:chOff x="1310075" y="3980250"/>
            <a:chExt cx="297750" cy="297525"/>
          </a:xfrm>
        </p:grpSpPr>
        <p:sp>
          <p:nvSpPr>
            <p:cNvPr id="6833" name="Google Shape;6833;p79"/>
            <p:cNvSpPr/>
            <p:nvPr/>
          </p:nvSpPr>
          <p:spPr>
            <a:xfrm>
              <a:off x="1310075" y="3980250"/>
              <a:ext cx="297750" cy="297525"/>
            </a:xfrm>
            <a:custGeom>
              <a:rect b="b" l="l" r="r" t="t"/>
              <a:pathLst>
                <a:path extrusionOk="0" h="11901" w="1191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4" name="Google Shape;6834;p79"/>
            <p:cNvSpPr/>
            <p:nvPr/>
          </p:nvSpPr>
          <p:spPr>
            <a:xfrm>
              <a:off x="1449475" y="4086575"/>
              <a:ext cx="17350" cy="52000"/>
            </a:xfrm>
            <a:custGeom>
              <a:rect b="b" l="l" r="r" t="t"/>
              <a:pathLst>
                <a:path extrusionOk="0" h="2080" w="694">
                  <a:moveTo>
                    <a:pt x="1" y="0"/>
                  </a:moveTo>
                  <a:lnTo>
                    <a:pt x="1" y="2080"/>
                  </a:lnTo>
                  <a:lnTo>
                    <a:pt x="694" y="2080"/>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5" name="Google Shape;6835;p79"/>
            <p:cNvSpPr/>
            <p:nvPr/>
          </p:nvSpPr>
          <p:spPr>
            <a:xfrm>
              <a:off x="1380175" y="4121225"/>
              <a:ext cx="17350" cy="17350"/>
            </a:xfrm>
            <a:custGeom>
              <a:rect b="b" l="l" r="r" t="t"/>
              <a:pathLst>
                <a:path extrusionOk="0" h="694" w="694">
                  <a:moveTo>
                    <a:pt x="0" y="0"/>
                  </a:moveTo>
                  <a:lnTo>
                    <a:pt x="0" y="694"/>
                  </a:lnTo>
                  <a:lnTo>
                    <a:pt x="693" y="694"/>
                  </a:ln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6" name="Google Shape;6836;p79"/>
            <p:cNvSpPr/>
            <p:nvPr/>
          </p:nvSpPr>
          <p:spPr>
            <a:xfrm>
              <a:off x="1518800" y="4051925"/>
              <a:ext cx="18125" cy="86650"/>
            </a:xfrm>
            <a:custGeom>
              <a:rect b="b" l="l" r="r" t="t"/>
              <a:pathLst>
                <a:path extrusionOk="0" h="3466" w="725">
                  <a:moveTo>
                    <a:pt x="0" y="0"/>
                  </a:moveTo>
                  <a:lnTo>
                    <a:pt x="0" y="3466"/>
                  </a:lnTo>
                  <a:lnTo>
                    <a:pt x="725" y="346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37" name="Google Shape;6837;p79"/>
          <p:cNvGrpSpPr/>
          <p:nvPr/>
        </p:nvGrpSpPr>
        <p:grpSpPr>
          <a:xfrm>
            <a:off x="8013136" y="1531845"/>
            <a:ext cx="266305" cy="349133"/>
            <a:chOff x="3167275" y="3227275"/>
            <a:chExt cx="225300" cy="295375"/>
          </a:xfrm>
        </p:grpSpPr>
        <p:sp>
          <p:nvSpPr>
            <p:cNvPr id="6838" name="Google Shape;6838;p79"/>
            <p:cNvSpPr/>
            <p:nvPr/>
          </p:nvSpPr>
          <p:spPr>
            <a:xfrm>
              <a:off x="3167275" y="3227275"/>
              <a:ext cx="225300" cy="207950"/>
            </a:xfrm>
            <a:custGeom>
              <a:rect b="b" l="l" r="r" t="t"/>
              <a:pathLst>
                <a:path extrusionOk="0" h="8318" w="9012">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9" name="Google Shape;6839;p79"/>
            <p:cNvSpPr/>
            <p:nvPr/>
          </p:nvSpPr>
          <p:spPr>
            <a:xfrm>
              <a:off x="3262600" y="3278475"/>
              <a:ext cx="35450" cy="35475"/>
            </a:xfrm>
            <a:custGeom>
              <a:rect b="b" l="l" r="r" t="t"/>
              <a:pathLst>
                <a:path extrusionOk="0" h="1419" w="1418">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0" name="Google Shape;6840;p79"/>
            <p:cNvSpPr/>
            <p:nvPr/>
          </p:nvSpPr>
          <p:spPr>
            <a:xfrm>
              <a:off x="3220050" y="3452525"/>
              <a:ext cx="121325" cy="35475"/>
            </a:xfrm>
            <a:custGeom>
              <a:rect b="b" l="l" r="r" t="t"/>
              <a:pathLst>
                <a:path extrusionOk="0" h="1419" w="4853">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1" name="Google Shape;6841;p79"/>
            <p:cNvSpPr/>
            <p:nvPr/>
          </p:nvSpPr>
          <p:spPr>
            <a:xfrm>
              <a:off x="3237375" y="3332025"/>
              <a:ext cx="86675" cy="52000"/>
            </a:xfrm>
            <a:custGeom>
              <a:rect b="b" l="l" r="r" t="t"/>
              <a:pathLst>
                <a:path extrusionOk="0" h="2080" w="3467">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2" name="Google Shape;6842;p79"/>
            <p:cNvSpPr/>
            <p:nvPr/>
          </p:nvSpPr>
          <p:spPr>
            <a:xfrm>
              <a:off x="3237375" y="3505300"/>
              <a:ext cx="87450" cy="17350"/>
            </a:xfrm>
            <a:custGeom>
              <a:rect b="b" l="l" r="r" t="t"/>
              <a:pathLst>
                <a:path extrusionOk="0" h="694" w="3498">
                  <a:moveTo>
                    <a:pt x="32" y="1"/>
                  </a:moveTo>
                  <a:cubicBezTo>
                    <a:pt x="1" y="379"/>
                    <a:pt x="284" y="694"/>
                    <a:pt x="694" y="694"/>
                  </a:cubicBezTo>
                  <a:lnTo>
                    <a:pt x="2773" y="694"/>
                  </a:lnTo>
                  <a:cubicBezTo>
                    <a:pt x="3183" y="694"/>
                    <a:pt x="3498" y="379"/>
                    <a:pt x="34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43" name="Google Shape;6843;p79"/>
          <p:cNvSpPr/>
          <p:nvPr/>
        </p:nvSpPr>
        <p:spPr>
          <a:xfrm>
            <a:off x="7962474" y="1971731"/>
            <a:ext cx="367779" cy="350758"/>
          </a:xfrm>
          <a:custGeom>
            <a:rect b="b" l="l" r="r" t="t"/>
            <a:pathLst>
              <a:path extrusionOk="0" h="11870" w="12446">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44" name="Google Shape;6844;p79"/>
          <p:cNvGrpSpPr/>
          <p:nvPr/>
        </p:nvGrpSpPr>
        <p:grpSpPr>
          <a:xfrm>
            <a:off x="7970318" y="2418902"/>
            <a:ext cx="351940" cy="349163"/>
            <a:chOff x="3133425" y="3955025"/>
            <a:chExt cx="297750" cy="295400"/>
          </a:xfrm>
        </p:grpSpPr>
        <p:sp>
          <p:nvSpPr>
            <p:cNvPr id="6845" name="Google Shape;6845;p79"/>
            <p:cNvSpPr/>
            <p:nvPr/>
          </p:nvSpPr>
          <p:spPr>
            <a:xfrm>
              <a:off x="3133425" y="4058225"/>
              <a:ext cx="297750" cy="192200"/>
            </a:xfrm>
            <a:custGeom>
              <a:rect b="b" l="l" r="r" t="t"/>
              <a:pathLst>
                <a:path extrusionOk="0" h="7688" w="1191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6" name="Google Shape;6846;p79"/>
            <p:cNvSpPr/>
            <p:nvPr/>
          </p:nvSpPr>
          <p:spPr>
            <a:xfrm>
              <a:off x="3263375" y="4007025"/>
              <a:ext cx="35475" cy="35450"/>
            </a:xfrm>
            <a:custGeom>
              <a:rect b="b" l="l" r="r" t="t"/>
              <a:pathLst>
                <a:path extrusionOk="0" h="1418" w="1419">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7" name="Google Shape;6847;p79"/>
            <p:cNvSpPr/>
            <p:nvPr/>
          </p:nvSpPr>
          <p:spPr>
            <a:xfrm>
              <a:off x="3203525" y="3955025"/>
              <a:ext cx="155175" cy="135500"/>
            </a:xfrm>
            <a:custGeom>
              <a:rect b="b" l="l" r="r" t="t"/>
              <a:pathLst>
                <a:path extrusionOk="0" h="5420" w="6207">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48" name="Google Shape;6848;p79"/>
          <p:cNvGrpSpPr/>
          <p:nvPr/>
        </p:nvGrpSpPr>
        <p:grpSpPr>
          <a:xfrm>
            <a:off x="6650491" y="2882490"/>
            <a:ext cx="350079" cy="351320"/>
            <a:chOff x="4991425" y="3234750"/>
            <a:chExt cx="296175" cy="297225"/>
          </a:xfrm>
        </p:grpSpPr>
        <p:sp>
          <p:nvSpPr>
            <p:cNvPr id="6849" name="Google Shape;6849;p79"/>
            <p:cNvSpPr/>
            <p:nvPr/>
          </p:nvSpPr>
          <p:spPr>
            <a:xfrm>
              <a:off x="5077275" y="3304450"/>
              <a:ext cx="122100" cy="99275"/>
            </a:xfrm>
            <a:custGeom>
              <a:rect b="b" l="l" r="r" t="t"/>
              <a:pathLst>
                <a:path extrusionOk="0" h="3971" w="4884">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0" name="Google Shape;6850;p79"/>
            <p:cNvSpPr/>
            <p:nvPr/>
          </p:nvSpPr>
          <p:spPr>
            <a:xfrm>
              <a:off x="5121375" y="3339900"/>
              <a:ext cx="35475" cy="35475"/>
            </a:xfrm>
            <a:custGeom>
              <a:rect b="b" l="l" r="r" t="t"/>
              <a:pathLst>
                <a:path extrusionOk="0" h="1419" w="1419">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1" name="Google Shape;6851;p79"/>
            <p:cNvSpPr/>
            <p:nvPr/>
          </p:nvSpPr>
          <p:spPr>
            <a:xfrm>
              <a:off x="5009550" y="3234750"/>
              <a:ext cx="259150" cy="261125"/>
            </a:xfrm>
            <a:custGeom>
              <a:rect b="b" l="l" r="r" t="t"/>
              <a:pathLst>
                <a:path extrusionOk="0" h="10445" w="10366">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2" name="Google Shape;6852;p79"/>
            <p:cNvSpPr/>
            <p:nvPr/>
          </p:nvSpPr>
          <p:spPr>
            <a:xfrm>
              <a:off x="5105625" y="3391900"/>
              <a:ext cx="66975" cy="34675"/>
            </a:xfrm>
            <a:custGeom>
              <a:rect b="b" l="l" r="r" t="t"/>
              <a:pathLst>
                <a:path extrusionOk="0" h="1387" w="2679">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3" name="Google Shape;6853;p79"/>
            <p:cNvSpPr/>
            <p:nvPr/>
          </p:nvSpPr>
          <p:spPr>
            <a:xfrm>
              <a:off x="5192275" y="3443075"/>
              <a:ext cx="95325" cy="86975"/>
            </a:xfrm>
            <a:custGeom>
              <a:rect b="b" l="l" r="r" t="t"/>
              <a:pathLst>
                <a:path extrusionOk="0" h="3479" w="3813">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4" name="Google Shape;6854;p79"/>
            <p:cNvSpPr/>
            <p:nvPr/>
          </p:nvSpPr>
          <p:spPr>
            <a:xfrm>
              <a:off x="4991425" y="3444650"/>
              <a:ext cx="95325" cy="87325"/>
            </a:xfrm>
            <a:custGeom>
              <a:rect b="b" l="l" r="r" t="t"/>
              <a:pathLst>
                <a:path extrusionOk="0" h="3493" w="3813">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55" name="Google Shape;6855;p79"/>
          <p:cNvGrpSpPr/>
          <p:nvPr/>
        </p:nvGrpSpPr>
        <p:grpSpPr>
          <a:xfrm>
            <a:off x="6650491" y="3352053"/>
            <a:ext cx="350079" cy="308177"/>
            <a:chOff x="4991425" y="3617150"/>
            <a:chExt cx="296175" cy="260725"/>
          </a:xfrm>
        </p:grpSpPr>
        <p:sp>
          <p:nvSpPr>
            <p:cNvPr id="6856" name="Google Shape;6856;p79"/>
            <p:cNvSpPr/>
            <p:nvPr/>
          </p:nvSpPr>
          <p:spPr>
            <a:xfrm>
              <a:off x="5069400" y="3738450"/>
              <a:ext cx="139425" cy="139425"/>
            </a:xfrm>
            <a:custGeom>
              <a:rect b="b" l="l" r="r" t="t"/>
              <a:pathLst>
                <a:path extrusionOk="0" h="5577" w="5577">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7" name="Google Shape;6857;p79"/>
            <p:cNvSpPr/>
            <p:nvPr/>
          </p:nvSpPr>
          <p:spPr>
            <a:xfrm>
              <a:off x="5200150" y="3617150"/>
              <a:ext cx="69325" cy="69325"/>
            </a:xfrm>
            <a:custGeom>
              <a:rect b="b" l="l" r="r" t="t"/>
              <a:pathLst>
                <a:path extrusionOk="0" h="2773" w="2773">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8" name="Google Shape;6858;p79"/>
            <p:cNvSpPr/>
            <p:nvPr/>
          </p:nvSpPr>
          <p:spPr>
            <a:xfrm>
              <a:off x="5009550" y="3617150"/>
              <a:ext cx="68525" cy="69325"/>
            </a:xfrm>
            <a:custGeom>
              <a:rect b="b" l="l" r="r" t="t"/>
              <a:pathLst>
                <a:path extrusionOk="0" h="2773" w="2741">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9" name="Google Shape;6859;p79"/>
            <p:cNvSpPr/>
            <p:nvPr/>
          </p:nvSpPr>
          <p:spPr>
            <a:xfrm>
              <a:off x="4991425" y="3686450"/>
              <a:ext cx="104775" cy="52025"/>
            </a:xfrm>
            <a:custGeom>
              <a:rect b="b" l="l" r="r" t="t"/>
              <a:pathLst>
                <a:path extrusionOk="0" h="2081" w="4191">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0" name="Google Shape;6860;p79"/>
            <p:cNvSpPr/>
            <p:nvPr/>
          </p:nvSpPr>
          <p:spPr>
            <a:xfrm>
              <a:off x="5183600" y="3686450"/>
              <a:ext cx="104000" cy="52025"/>
            </a:xfrm>
            <a:custGeom>
              <a:rect b="b" l="l" r="r" t="t"/>
              <a:pathLst>
                <a:path extrusionOk="0" h="2081" w="416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1" name="Google Shape;6861;p79"/>
            <p:cNvSpPr/>
            <p:nvPr/>
          </p:nvSpPr>
          <p:spPr>
            <a:xfrm>
              <a:off x="5187550" y="3755775"/>
              <a:ext cx="100050" cy="52800"/>
            </a:xfrm>
            <a:custGeom>
              <a:rect b="b" l="l" r="r" t="t"/>
              <a:pathLst>
                <a:path extrusionOk="0" h="2112" w="4002">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2" name="Google Shape;6862;p79"/>
            <p:cNvSpPr/>
            <p:nvPr/>
          </p:nvSpPr>
          <p:spPr>
            <a:xfrm>
              <a:off x="4991425" y="3755775"/>
              <a:ext cx="100850" cy="52000"/>
            </a:xfrm>
            <a:custGeom>
              <a:rect b="b" l="l" r="r" t="t"/>
              <a:pathLst>
                <a:path extrusionOk="0" h="2080" w="4034">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63" name="Google Shape;6863;p79"/>
          <p:cNvGrpSpPr/>
          <p:nvPr/>
        </p:nvGrpSpPr>
        <p:grpSpPr>
          <a:xfrm>
            <a:off x="6727764" y="3807644"/>
            <a:ext cx="195532" cy="349163"/>
            <a:chOff x="5056800" y="3962900"/>
            <a:chExt cx="165425" cy="295400"/>
          </a:xfrm>
        </p:grpSpPr>
        <p:sp>
          <p:nvSpPr>
            <p:cNvPr id="6864" name="Google Shape;6864;p79"/>
            <p:cNvSpPr/>
            <p:nvPr/>
          </p:nvSpPr>
          <p:spPr>
            <a:xfrm>
              <a:off x="5155250" y="4042450"/>
              <a:ext cx="66975" cy="104800"/>
            </a:xfrm>
            <a:custGeom>
              <a:rect b="b" l="l" r="r" t="t"/>
              <a:pathLst>
                <a:path extrusionOk="0" h="4192" w="2679">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5" name="Google Shape;6865;p79"/>
            <p:cNvSpPr/>
            <p:nvPr/>
          </p:nvSpPr>
          <p:spPr>
            <a:xfrm>
              <a:off x="5065450" y="3962900"/>
              <a:ext cx="88250" cy="52025"/>
            </a:xfrm>
            <a:custGeom>
              <a:rect b="b" l="l" r="r" t="t"/>
              <a:pathLst>
                <a:path extrusionOk="0" h="2081" w="353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6" name="Google Shape;6866;p79"/>
            <p:cNvSpPr/>
            <p:nvPr/>
          </p:nvSpPr>
          <p:spPr>
            <a:xfrm>
              <a:off x="5056800" y="4032225"/>
              <a:ext cx="104000" cy="226075"/>
            </a:xfrm>
            <a:custGeom>
              <a:rect b="b" l="l" r="r" t="t"/>
              <a:pathLst>
                <a:path extrusionOk="0" h="9043" w="416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67" name="Google Shape;6867;p79"/>
          <p:cNvGrpSpPr/>
          <p:nvPr/>
        </p:nvGrpSpPr>
        <p:grpSpPr>
          <a:xfrm>
            <a:off x="7979062" y="3807660"/>
            <a:ext cx="350995" cy="349133"/>
            <a:chOff x="6168925" y="3936925"/>
            <a:chExt cx="296950" cy="295375"/>
          </a:xfrm>
        </p:grpSpPr>
        <p:sp>
          <p:nvSpPr>
            <p:cNvPr id="6868" name="Google Shape;6868;p79"/>
            <p:cNvSpPr/>
            <p:nvPr/>
          </p:nvSpPr>
          <p:spPr>
            <a:xfrm>
              <a:off x="6220900" y="4164550"/>
              <a:ext cx="18150" cy="18125"/>
            </a:xfrm>
            <a:custGeom>
              <a:rect b="b" l="l" r="r" t="t"/>
              <a:pathLst>
                <a:path extrusionOk="0" h="725" w="726">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9" name="Google Shape;6869;p79"/>
            <p:cNvSpPr/>
            <p:nvPr/>
          </p:nvSpPr>
          <p:spPr>
            <a:xfrm>
              <a:off x="6168925" y="3972375"/>
              <a:ext cx="227650" cy="259925"/>
            </a:xfrm>
            <a:custGeom>
              <a:rect b="b" l="l" r="r" t="t"/>
              <a:pathLst>
                <a:path extrusionOk="0" h="10397" w="9106">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0" name="Google Shape;6870;p79"/>
            <p:cNvSpPr/>
            <p:nvPr/>
          </p:nvSpPr>
          <p:spPr>
            <a:xfrm>
              <a:off x="6228775" y="3936925"/>
              <a:ext cx="106350" cy="53575"/>
            </a:xfrm>
            <a:custGeom>
              <a:rect b="b" l="l" r="r" t="t"/>
              <a:pathLst>
                <a:path extrusionOk="0" h="2143" w="4254">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1" name="Google Shape;6871;p79"/>
            <p:cNvSpPr/>
            <p:nvPr/>
          </p:nvSpPr>
          <p:spPr>
            <a:xfrm>
              <a:off x="6412300" y="4059000"/>
              <a:ext cx="52000" cy="105575"/>
            </a:xfrm>
            <a:custGeom>
              <a:rect b="b" l="l" r="r" t="t"/>
              <a:pathLst>
                <a:path extrusionOk="0" h="4223" w="208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2" name="Google Shape;6872;p79"/>
            <p:cNvSpPr/>
            <p:nvPr/>
          </p:nvSpPr>
          <p:spPr>
            <a:xfrm>
              <a:off x="6413875" y="4007025"/>
              <a:ext cx="52000" cy="34675"/>
            </a:xfrm>
            <a:custGeom>
              <a:rect b="b" l="l" r="r" t="t"/>
              <a:pathLst>
                <a:path extrusionOk="0" h="1387" w="208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3" name="Google Shape;6873;p79"/>
            <p:cNvSpPr/>
            <p:nvPr/>
          </p:nvSpPr>
          <p:spPr>
            <a:xfrm>
              <a:off x="6417800" y="4173200"/>
              <a:ext cx="43350" cy="43350"/>
            </a:xfrm>
            <a:custGeom>
              <a:rect b="b" l="l" r="r" t="t"/>
              <a:pathLst>
                <a:path extrusionOk="0" h="1734" w="1734">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74" name="Google Shape;6874;p79"/>
          <p:cNvGrpSpPr/>
          <p:nvPr/>
        </p:nvGrpSpPr>
        <p:grpSpPr>
          <a:xfrm>
            <a:off x="6192756" y="1531845"/>
            <a:ext cx="348188" cy="349133"/>
            <a:chOff x="1674750" y="3254050"/>
            <a:chExt cx="294575" cy="295375"/>
          </a:xfrm>
        </p:grpSpPr>
        <p:sp>
          <p:nvSpPr>
            <p:cNvPr id="6875" name="Google Shape;6875;p79"/>
            <p:cNvSpPr/>
            <p:nvPr/>
          </p:nvSpPr>
          <p:spPr>
            <a:xfrm>
              <a:off x="1691275" y="3351700"/>
              <a:ext cx="278050" cy="197725"/>
            </a:xfrm>
            <a:custGeom>
              <a:rect b="b" l="l" r="r" t="t"/>
              <a:pathLst>
                <a:path extrusionOk="0" h="7909" w="11122">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6" name="Google Shape;6876;p79"/>
            <p:cNvSpPr/>
            <p:nvPr/>
          </p:nvSpPr>
          <p:spPr>
            <a:xfrm>
              <a:off x="1674750" y="3254050"/>
              <a:ext cx="277250" cy="197900"/>
            </a:xfrm>
            <a:custGeom>
              <a:rect b="b" l="l" r="r" t="t"/>
              <a:pathLst>
                <a:path extrusionOk="0" h="7916" w="1109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7" name="Google Shape;6877;p79"/>
            <p:cNvSpPr/>
            <p:nvPr/>
          </p:nvSpPr>
          <p:spPr>
            <a:xfrm>
              <a:off x="1727500" y="3306825"/>
              <a:ext cx="189075" cy="189050"/>
            </a:xfrm>
            <a:custGeom>
              <a:rect b="b" l="l" r="r" t="t"/>
              <a:pathLst>
                <a:path extrusionOk="0" h="7562" w="7563">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78" name="Google Shape;6878;p79"/>
          <p:cNvGrpSpPr/>
          <p:nvPr/>
        </p:nvGrpSpPr>
        <p:grpSpPr>
          <a:xfrm>
            <a:off x="6207177" y="1972435"/>
            <a:ext cx="319347" cy="349133"/>
            <a:chOff x="1687350" y="3618725"/>
            <a:chExt cx="270175" cy="295375"/>
          </a:xfrm>
        </p:grpSpPr>
        <p:sp>
          <p:nvSpPr>
            <p:cNvPr id="6879" name="Google Shape;6879;p79"/>
            <p:cNvSpPr/>
            <p:nvPr/>
          </p:nvSpPr>
          <p:spPr>
            <a:xfrm>
              <a:off x="1829900" y="3808550"/>
              <a:ext cx="18150" cy="35450"/>
            </a:xfrm>
            <a:custGeom>
              <a:rect b="b" l="l" r="r" t="t"/>
              <a:pathLst>
                <a:path extrusionOk="0" h="1418" w="726">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0" name="Google Shape;6880;p79"/>
            <p:cNvSpPr/>
            <p:nvPr/>
          </p:nvSpPr>
          <p:spPr>
            <a:xfrm>
              <a:off x="1795250" y="3755775"/>
              <a:ext cx="18125" cy="35450"/>
            </a:xfrm>
            <a:custGeom>
              <a:rect b="b" l="l" r="r" t="t"/>
              <a:pathLst>
                <a:path extrusionOk="0" h="1418" w="725">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1" name="Google Shape;6881;p79"/>
            <p:cNvSpPr/>
            <p:nvPr/>
          </p:nvSpPr>
          <p:spPr>
            <a:xfrm>
              <a:off x="1687350" y="3618725"/>
              <a:ext cx="270175" cy="295375"/>
            </a:xfrm>
            <a:custGeom>
              <a:rect b="b" l="l" r="r" t="t"/>
              <a:pathLst>
                <a:path extrusionOk="0" h="11815" w="10807">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82" name="Google Shape;6882;p79"/>
          <p:cNvGrpSpPr/>
          <p:nvPr/>
        </p:nvGrpSpPr>
        <p:grpSpPr>
          <a:xfrm>
            <a:off x="6190880" y="2418916"/>
            <a:ext cx="351940" cy="349133"/>
            <a:chOff x="1672375" y="3982600"/>
            <a:chExt cx="297750" cy="295375"/>
          </a:xfrm>
        </p:grpSpPr>
        <p:sp>
          <p:nvSpPr>
            <p:cNvPr id="6883" name="Google Shape;6883;p79"/>
            <p:cNvSpPr/>
            <p:nvPr/>
          </p:nvSpPr>
          <p:spPr>
            <a:xfrm>
              <a:off x="1796825" y="3982600"/>
              <a:ext cx="51225" cy="51225"/>
            </a:xfrm>
            <a:custGeom>
              <a:rect b="b" l="l" r="r" t="t"/>
              <a:pathLst>
                <a:path extrusionOk="0" h="2049" w="2049">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4" name="Google Shape;6884;p79"/>
            <p:cNvSpPr/>
            <p:nvPr/>
          </p:nvSpPr>
          <p:spPr>
            <a:xfrm>
              <a:off x="1672375" y="4092075"/>
              <a:ext cx="297750" cy="185900"/>
            </a:xfrm>
            <a:custGeom>
              <a:rect b="b" l="l" r="r" t="t"/>
              <a:pathLst>
                <a:path extrusionOk="0" h="7436" w="1191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5" name="Google Shape;6885;p79"/>
            <p:cNvSpPr/>
            <p:nvPr/>
          </p:nvSpPr>
          <p:spPr>
            <a:xfrm>
              <a:off x="1778700" y="4051125"/>
              <a:ext cx="86675" cy="69325"/>
            </a:xfrm>
            <a:custGeom>
              <a:rect b="b" l="l" r="r" t="t"/>
              <a:pathLst>
                <a:path extrusionOk="0" h="2773" w="3467">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86" name="Google Shape;6886;p79"/>
          <p:cNvGrpSpPr/>
          <p:nvPr/>
        </p:nvGrpSpPr>
        <p:grpSpPr>
          <a:xfrm>
            <a:off x="4882872" y="2883111"/>
            <a:ext cx="350079" cy="350079"/>
            <a:chOff x="3497300" y="3227275"/>
            <a:chExt cx="296175" cy="296175"/>
          </a:xfrm>
        </p:grpSpPr>
        <p:sp>
          <p:nvSpPr>
            <p:cNvPr id="6887" name="Google Shape;6887;p79"/>
            <p:cNvSpPr/>
            <p:nvPr/>
          </p:nvSpPr>
          <p:spPr>
            <a:xfrm>
              <a:off x="3609925" y="3339900"/>
              <a:ext cx="69350" cy="68550"/>
            </a:xfrm>
            <a:custGeom>
              <a:rect b="b" l="l" r="r" t="t"/>
              <a:pathLst>
                <a:path extrusionOk="0" h="2742" w="2774">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8" name="Google Shape;6888;p79"/>
            <p:cNvSpPr/>
            <p:nvPr/>
          </p:nvSpPr>
          <p:spPr>
            <a:xfrm>
              <a:off x="3531175" y="3227275"/>
              <a:ext cx="86650" cy="86675"/>
            </a:xfrm>
            <a:custGeom>
              <a:rect b="b" l="l" r="r" t="t"/>
              <a:pathLst>
                <a:path extrusionOk="0" h="3467" w="3466">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9" name="Google Shape;6889;p79"/>
            <p:cNvSpPr/>
            <p:nvPr/>
          </p:nvSpPr>
          <p:spPr>
            <a:xfrm>
              <a:off x="3670575" y="3227275"/>
              <a:ext cx="86675" cy="86675"/>
            </a:xfrm>
            <a:custGeom>
              <a:rect b="b" l="l" r="r" t="t"/>
              <a:pathLst>
                <a:path extrusionOk="0" h="3467" w="3467">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0" name="Google Shape;6890;p79"/>
            <p:cNvSpPr/>
            <p:nvPr/>
          </p:nvSpPr>
          <p:spPr>
            <a:xfrm>
              <a:off x="3622525" y="3421825"/>
              <a:ext cx="41775" cy="25225"/>
            </a:xfrm>
            <a:custGeom>
              <a:rect b="b" l="l" r="r" t="t"/>
              <a:pathLst>
                <a:path extrusionOk="0" h="1009" w="1671">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1" name="Google Shape;6891;p79"/>
            <p:cNvSpPr/>
            <p:nvPr/>
          </p:nvSpPr>
          <p:spPr>
            <a:xfrm>
              <a:off x="3566600" y="3416300"/>
              <a:ext cx="70125" cy="106350"/>
            </a:xfrm>
            <a:custGeom>
              <a:rect b="b" l="l" r="r" t="t"/>
              <a:pathLst>
                <a:path extrusionOk="0" h="4254" w="2805">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2" name="Google Shape;6892;p79"/>
            <p:cNvSpPr/>
            <p:nvPr/>
          </p:nvSpPr>
          <p:spPr>
            <a:xfrm>
              <a:off x="3653250" y="3417100"/>
              <a:ext cx="70125" cy="106350"/>
            </a:xfrm>
            <a:custGeom>
              <a:rect b="b" l="l" r="r" t="t"/>
              <a:pathLst>
                <a:path extrusionOk="0" h="4254" w="2805">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3" name="Google Shape;6893;p79"/>
            <p:cNvSpPr/>
            <p:nvPr/>
          </p:nvSpPr>
          <p:spPr>
            <a:xfrm>
              <a:off x="3655625" y="3310775"/>
              <a:ext cx="137850" cy="108700"/>
            </a:xfrm>
            <a:custGeom>
              <a:rect b="b" l="l" r="r" t="t"/>
              <a:pathLst>
                <a:path extrusionOk="0" h="4348" w="5514">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4" name="Google Shape;6894;p79"/>
            <p:cNvSpPr/>
            <p:nvPr/>
          </p:nvSpPr>
          <p:spPr>
            <a:xfrm>
              <a:off x="3497300" y="3309975"/>
              <a:ext cx="136275" cy="108725"/>
            </a:xfrm>
            <a:custGeom>
              <a:rect b="b" l="l" r="r" t="t"/>
              <a:pathLst>
                <a:path extrusionOk="0" h="4349" w="5451">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95" name="Google Shape;6895;p79"/>
          <p:cNvGrpSpPr/>
          <p:nvPr/>
        </p:nvGrpSpPr>
        <p:grpSpPr>
          <a:xfrm>
            <a:off x="4883345" y="3332506"/>
            <a:ext cx="349133" cy="347272"/>
            <a:chOff x="3497300" y="3591950"/>
            <a:chExt cx="295375" cy="293800"/>
          </a:xfrm>
        </p:grpSpPr>
        <p:sp>
          <p:nvSpPr>
            <p:cNvPr id="6896" name="Google Shape;6896;p79"/>
            <p:cNvSpPr/>
            <p:nvPr/>
          </p:nvSpPr>
          <p:spPr>
            <a:xfrm>
              <a:off x="3628825" y="3724275"/>
              <a:ext cx="18150" cy="16550"/>
            </a:xfrm>
            <a:custGeom>
              <a:rect b="b" l="l" r="r" t="t"/>
              <a:pathLst>
                <a:path extrusionOk="0" h="662" w="726">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7" name="Google Shape;6897;p79"/>
            <p:cNvSpPr/>
            <p:nvPr/>
          </p:nvSpPr>
          <p:spPr>
            <a:xfrm>
              <a:off x="3590250" y="3689400"/>
              <a:ext cx="94525" cy="86675"/>
            </a:xfrm>
            <a:custGeom>
              <a:rect b="b" l="l" r="r" t="t"/>
              <a:pathLst>
                <a:path extrusionOk="0" h="3467" w="3781">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8" name="Google Shape;6898;p79"/>
            <p:cNvSpPr/>
            <p:nvPr/>
          </p:nvSpPr>
          <p:spPr>
            <a:xfrm>
              <a:off x="3674525" y="3601400"/>
              <a:ext cx="118150" cy="118950"/>
            </a:xfrm>
            <a:custGeom>
              <a:rect b="b" l="l" r="r" t="t"/>
              <a:pathLst>
                <a:path extrusionOk="0" h="4758" w="4726">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9" name="Google Shape;6899;p79"/>
            <p:cNvSpPr/>
            <p:nvPr/>
          </p:nvSpPr>
          <p:spPr>
            <a:xfrm>
              <a:off x="3631200" y="3774675"/>
              <a:ext cx="103200" cy="102400"/>
            </a:xfrm>
            <a:custGeom>
              <a:rect b="b" l="l" r="r" t="t"/>
              <a:pathLst>
                <a:path extrusionOk="0" h="4096" w="4128">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0" name="Google Shape;6900;p79"/>
            <p:cNvSpPr/>
            <p:nvPr/>
          </p:nvSpPr>
          <p:spPr>
            <a:xfrm>
              <a:off x="3691850" y="3726625"/>
              <a:ext cx="89800" cy="89050"/>
            </a:xfrm>
            <a:custGeom>
              <a:rect b="b" l="l" r="r" t="t"/>
              <a:pathLst>
                <a:path extrusionOk="0" h="3562" w="3592">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1" name="Google Shape;6901;p79"/>
            <p:cNvSpPr/>
            <p:nvPr/>
          </p:nvSpPr>
          <p:spPr>
            <a:xfrm>
              <a:off x="3505175" y="3767575"/>
              <a:ext cx="120525" cy="118175"/>
            </a:xfrm>
            <a:custGeom>
              <a:rect b="b" l="l" r="r" t="t"/>
              <a:pathLst>
                <a:path extrusionOk="0" h="4727" w="4821">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2" name="Google Shape;6902;p79"/>
            <p:cNvSpPr/>
            <p:nvPr/>
          </p:nvSpPr>
          <p:spPr>
            <a:xfrm>
              <a:off x="3631200" y="3591950"/>
              <a:ext cx="104000" cy="84300"/>
            </a:xfrm>
            <a:custGeom>
              <a:rect b="b" l="l" r="r" t="t"/>
              <a:pathLst>
                <a:path extrusionOk="0" h="3372" w="416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3" name="Google Shape;6903;p79"/>
            <p:cNvSpPr/>
            <p:nvPr/>
          </p:nvSpPr>
          <p:spPr>
            <a:xfrm>
              <a:off x="3497300" y="3721900"/>
              <a:ext cx="84300" cy="107150"/>
            </a:xfrm>
            <a:custGeom>
              <a:rect b="b" l="l" r="r" t="t"/>
              <a:pathLst>
                <a:path extrusionOk="0" h="4286" w="3372">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04" name="Google Shape;6904;p79"/>
          <p:cNvGrpSpPr/>
          <p:nvPr/>
        </p:nvGrpSpPr>
        <p:grpSpPr>
          <a:xfrm>
            <a:off x="4883345" y="3807644"/>
            <a:ext cx="349133" cy="349163"/>
            <a:chOff x="3497300" y="3955025"/>
            <a:chExt cx="295375" cy="295400"/>
          </a:xfrm>
        </p:grpSpPr>
        <p:sp>
          <p:nvSpPr>
            <p:cNvPr id="6905" name="Google Shape;6905;p79"/>
            <p:cNvSpPr/>
            <p:nvPr/>
          </p:nvSpPr>
          <p:spPr>
            <a:xfrm>
              <a:off x="3660350" y="4035375"/>
              <a:ext cx="132325" cy="155175"/>
            </a:xfrm>
            <a:custGeom>
              <a:rect b="b" l="l" r="r" t="t"/>
              <a:pathLst>
                <a:path extrusionOk="0" h="6207" w="5293">
                  <a:moveTo>
                    <a:pt x="4663" y="0"/>
                  </a:moveTo>
                  <a:lnTo>
                    <a:pt x="0" y="2773"/>
                  </a:lnTo>
                  <a:lnTo>
                    <a:pt x="4127" y="6207"/>
                  </a:lnTo>
                  <a:cubicBezTo>
                    <a:pt x="4852" y="5199"/>
                    <a:pt x="5293" y="4033"/>
                    <a:pt x="5293" y="2678"/>
                  </a:cubicBezTo>
                  <a:cubicBezTo>
                    <a:pt x="5293" y="1733"/>
                    <a:pt x="5041" y="851"/>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6" name="Google Shape;6906;p79"/>
            <p:cNvSpPr/>
            <p:nvPr/>
          </p:nvSpPr>
          <p:spPr>
            <a:xfrm>
              <a:off x="3653250" y="3955025"/>
              <a:ext cx="114225" cy="133150"/>
            </a:xfrm>
            <a:custGeom>
              <a:rect b="b" l="l" r="r" t="t"/>
              <a:pathLst>
                <a:path extrusionOk="0" h="5326" w="4569">
                  <a:moveTo>
                    <a:pt x="1" y="1"/>
                  </a:moveTo>
                  <a:lnTo>
                    <a:pt x="1" y="5325"/>
                  </a:lnTo>
                  <a:lnTo>
                    <a:pt x="4569" y="2679"/>
                  </a:lnTo>
                  <a:cubicBezTo>
                    <a:pt x="3561" y="1167"/>
                    <a:pt x="1891"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7" name="Google Shape;6907;p79"/>
            <p:cNvSpPr/>
            <p:nvPr/>
          </p:nvSpPr>
          <p:spPr>
            <a:xfrm>
              <a:off x="3497300" y="3955025"/>
              <a:ext cx="256000" cy="295400"/>
            </a:xfrm>
            <a:custGeom>
              <a:rect b="b" l="l" r="r" t="t"/>
              <a:pathLst>
                <a:path extrusionOk="0" h="11816" w="1024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08" name="Google Shape;6908;p79"/>
          <p:cNvGrpSpPr/>
          <p:nvPr/>
        </p:nvGrpSpPr>
        <p:grpSpPr>
          <a:xfrm>
            <a:off x="7107917" y="2883835"/>
            <a:ext cx="327739" cy="348631"/>
            <a:chOff x="5364750" y="3235150"/>
            <a:chExt cx="277275" cy="294950"/>
          </a:xfrm>
        </p:grpSpPr>
        <p:sp>
          <p:nvSpPr>
            <p:cNvPr id="6909" name="Google Shape;6909;p79"/>
            <p:cNvSpPr/>
            <p:nvPr/>
          </p:nvSpPr>
          <p:spPr>
            <a:xfrm>
              <a:off x="5502600" y="32351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0" name="Google Shape;6910;p79"/>
            <p:cNvSpPr/>
            <p:nvPr/>
          </p:nvSpPr>
          <p:spPr>
            <a:xfrm>
              <a:off x="5555375" y="3253850"/>
              <a:ext cx="35450" cy="34100"/>
            </a:xfrm>
            <a:custGeom>
              <a:rect b="b" l="l" r="r" t="t"/>
              <a:pathLst>
                <a:path extrusionOk="0" h="1364" w="1418">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1" name="Google Shape;6911;p79"/>
            <p:cNvSpPr/>
            <p:nvPr/>
          </p:nvSpPr>
          <p:spPr>
            <a:xfrm>
              <a:off x="5606550" y="3357225"/>
              <a:ext cx="35475" cy="18150"/>
            </a:xfrm>
            <a:custGeom>
              <a:rect b="b" l="l" r="r" t="t"/>
              <a:pathLst>
                <a:path extrusionOk="0" h="726" w="1419">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2" name="Google Shape;6912;p79"/>
            <p:cNvSpPr/>
            <p:nvPr/>
          </p:nvSpPr>
          <p:spPr>
            <a:xfrm>
              <a:off x="5364750" y="3357225"/>
              <a:ext cx="35475" cy="17350"/>
            </a:xfrm>
            <a:custGeom>
              <a:rect b="b" l="l" r="r" t="t"/>
              <a:pathLst>
                <a:path extrusionOk="0" h="694" w="1419">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3" name="Google Shape;6913;p79"/>
            <p:cNvSpPr/>
            <p:nvPr/>
          </p:nvSpPr>
          <p:spPr>
            <a:xfrm>
              <a:off x="5433275" y="3253850"/>
              <a:ext cx="35475" cy="34100"/>
            </a:xfrm>
            <a:custGeom>
              <a:rect b="b" l="l" r="r" t="t"/>
              <a:pathLst>
                <a:path extrusionOk="0" h="1364" w="1419">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4" name="Google Shape;6914;p79"/>
            <p:cNvSpPr/>
            <p:nvPr/>
          </p:nvSpPr>
          <p:spPr>
            <a:xfrm>
              <a:off x="5380500" y="3287775"/>
              <a:ext cx="37050" cy="25975"/>
            </a:xfrm>
            <a:custGeom>
              <a:rect b="b" l="l" r="r" t="t"/>
              <a:pathLst>
                <a:path extrusionOk="0" h="1039" w="1482">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5" name="Google Shape;6915;p79"/>
            <p:cNvSpPr/>
            <p:nvPr/>
          </p:nvSpPr>
          <p:spPr>
            <a:xfrm>
              <a:off x="5588450" y="3288075"/>
              <a:ext cx="37025" cy="26800"/>
            </a:xfrm>
            <a:custGeom>
              <a:rect b="b" l="l" r="r" t="t"/>
              <a:pathLst>
                <a:path extrusionOk="0" h="1072" w="1481">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6" name="Google Shape;6916;p79"/>
            <p:cNvSpPr/>
            <p:nvPr/>
          </p:nvSpPr>
          <p:spPr>
            <a:xfrm>
              <a:off x="5412025" y="3286350"/>
              <a:ext cx="177225" cy="243750"/>
            </a:xfrm>
            <a:custGeom>
              <a:rect b="b" l="l" r="r" t="t"/>
              <a:pathLst>
                <a:path extrusionOk="0" h="9750" w="7089">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17" name="Google Shape;6917;p79"/>
          <p:cNvGrpSpPr/>
          <p:nvPr/>
        </p:nvGrpSpPr>
        <p:grpSpPr>
          <a:xfrm>
            <a:off x="7096274" y="3330171"/>
            <a:ext cx="351024" cy="351940"/>
            <a:chOff x="5355300" y="3598250"/>
            <a:chExt cx="296975" cy="297750"/>
          </a:xfrm>
        </p:grpSpPr>
        <p:sp>
          <p:nvSpPr>
            <p:cNvPr id="6918" name="Google Shape;6918;p79"/>
            <p:cNvSpPr/>
            <p:nvPr/>
          </p:nvSpPr>
          <p:spPr>
            <a:xfrm>
              <a:off x="5355300" y="3703000"/>
              <a:ext cx="35475" cy="191425"/>
            </a:xfrm>
            <a:custGeom>
              <a:rect b="b" l="l" r="r" t="t"/>
              <a:pathLst>
                <a:path extrusionOk="0" h="7657" w="1419">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9" name="Google Shape;6919;p79"/>
            <p:cNvSpPr/>
            <p:nvPr/>
          </p:nvSpPr>
          <p:spPr>
            <a:xfrm>
              <a:off x="5389175" y="3773100"/>
              <a:ext cx="122900" cy="122900"/>
            </a:xfrm>
            <a:custGeom>
              <a:rect b="b" l="l" r="r" t="t"/>
              <a:pathLst>
                <a:path extrusionOk="0" h="4916" w="4916">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0" name="Google Shape;6920;p79"/>
            <p:cNvSpPr/>
            <p:nvPr/>
          </p:nvSpPr>
          <p:spPr>
            <a:xfrm>
              <a:off x="5527800" y="3598250"/>
              <a:ext cx="105550" cy="35450"/>
            </a:xfrm>
            <a:custGeom>
              <a:rect b="b" l="l" r="r" t="t"/>
              <a:pathLst>
                <a:path extrusionOk="0" h="1418" w="4222">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1" name="Google Shape;6921;p79"/>
            <p:cNvSpPr/>
            <p:nvPr/>
          </p:nvSpPr>
          <p:spPr>
            <a:xfrm>
              <a:off x="5545900" y="3651800"/>
              <a:ext cx="104800" cy="35475"/>
            </a:xfrm>
            <a:custGeom>
              <a:rect b="b" l="l" r="r" t="t"/>
              <a:pathLst>
                <a:path extrusionOk="0" h="1419" w="4192">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2" name="Google Shape;6922;p79"/>
            <p:cNvSpPr/>
            <p:nvPr/>
          </p:nvSpPr>
          <p:spPr>
            <a:xfrm>
              <a:off x="5529375" y="3754975"/>
              <a:ext cx="122100" cy="35475"/>
            </a:xfrm>
            <a:custGeom>
              <a:rect b="b" l="l" r="r" t="t"/>
              <a:pathLst>
                <a:path extrusionOk="0" h="1419" w="4884">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3" name="Google Shape;6923;p79"/>
            <p:cNvSpPr/>
            <p:nvPr/>
          </p:nvSpPr>
          <p:spPr>
            <a:xfrm>
              <a:off x="5511250" y="3703000"/>
              <a:ext cx="140225" cy="33900"/>
            </a:xfrm>
            <a:custGeom>
              <a:rect b="b" l="l" r="r" t="t"/>
              <a:pathLst>
                <a:path extrusionOk="0" h="1356" w="5609">
                  <a:moveTo>
                    <a:pt x="1" y="0"/>
                  </a:moveTo>
                  <a:lnTo>
                    <a:pt x="1" y="1355"/>
                  </a:lnTo>
                  <a:lnTo>
                    <a:pt x="5609" y="1355"/>
                  </a:lnTo>
                  <a:lnTo>
                    <a:pt x="5609" y="347"/>
                  </a:lnTo>
                  <a:cubicBezTo>
                    <a:pt x="5577" y="158"/>
                    <a:pt x="5451" y="0"/>
                    <a:pt x="52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4" name="Google Shape;6924;p79"/>
            <p:cNvSpPr/>
            <p:nvPr/>
          </p:nvSpPr>
          <p:spPr>
            <a:xfrm>
              <a:off x="5529375" y="3808550"/>
              <a:ext cx="122900" cy="87450"/>
            </a:xfrm>
            <a:custGeom>
              <a:rect b="b" l="l" r="r" t="t"/>
              <a:pathLst>
                <a:path extrusionOk="0" h="3498" w="4916">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5" name="Google Shape;6925;p79"/>
            <p:cNvSpPr/>
            <p:nvPr/>
          </p:nvSpPr>
          <p:spPr>
            <a:xfrm>
              <a:off x="5408075" y="3651025"/>
              <a:ext cx="86675" cy="103975"/>
            </a:xfrm>
            <a:custGeom>
              <a:rect b="b" l="l" r="r" t="t"/>
              <a:pathLst>
                <a:path extrusionOk="0" h="4159" w="3467">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26" name="Google Shape;6926;p79"/>
          <p:cNvGrpSpPr/>
          <p:nvPr/>
        </p:nvGrpSpPr>
        <p:grpSpPr>
          <a:xfrm>
            <a:off x="7100470" y="3869093"/>
            <a:ext cx="342632" cy="226264"/>
            <a:chOff x="5358450" y="4015675"/>
            <a:chExt cx="289875" cy="191425"/>
          </a:xfrm>
        </p:grpSpPr>
        <p:sp>
          <p:nvSpPr>
            <p:cNvPr id="6927" name="Google Shape;6927;p79"/>
            <p:cNvSpPr/>
            <p:nvPr/>
          </p:nvSpPr>
          <p:spPr>
            <a:xfrm>
              <a:off x="5358450" y="4015675"/>
              <a:ext cx="289875" cy="89025"/>
            </a:xfrm>
            <a:custGeom>
              <a:rect b="b" l="l" r="r" t="t"/>
              <a:pathLst>
                <a:path extrusionOk="0" h="3561" w="11595">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8" name="Google Shape;6928;p79"/>
            <p:cNvSpPr/>
            <p:nvPr/>
          </p:nvSpPr>
          <p:spPr>
            <a:xfrm>
              <a:off x="5494725" y="4101525"/>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9" name="Google Shape;6929;p79"/>
            <p:cNvSpPr/>
            <p:nvPr/>
          </p:nvSpPr>
          <p:spPr>
            <a:xfrm>
              <a:off x="5460050" y="4077125"/>
              <a:ext cx="86675" cy="78000"/>
            </a:xfrm>
            <a:custGeom>
              <a:rect b="b" l="l" r="r" t="t"/>
              <a:pathLst>
                <a:path extrusionOk="0" h="3120" w="3467">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0" name="Google Shape;6930;p79"/>
            <p:cNvSpPr/>
            <p:nvPr/>
          </p:nvSpPr>
          <p:spPr>
            <a:xfrm>
              <a:off x="5362400" y="4084200"/>
              <a:ext cx="282000" cy="122900"/>
            </a:xfrm>
            <a:custGeom>
              <a:rect b="b" l="l" r="r" t="t"/>
              <a:pathLst>
                <a:path extrusionOk="0" h="4916" w="1128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31" name="Google Shape;6931;p79"/>
          <p:cNvGrpSpPr/>
          <p:nvPr/>
        </p:nvGrpSpPr>
        <p:grpSpPr>
          <a:xfrm>
            <a:off x="6226953" y="4251624"/>
            <a:ext cx="351024" cy="325464"/>
            <a:chOff x="6543825" y="3202075"/>
            <a:chExt cx="296975" cy="275350"/>
          </a:xfrm>
        </p:grpSpPr>
        <p:sp>
          <p:nvSpPr>
            <p:cNvPr id="6932" name="Google Shape;6932;p79"/>
            <p:cNvSpPr/>
            <p:nvPr/>
          </p:nvSpPr>
          <p:spPr>
            <a:xfrm>
              <a:off x="6683250" y="3202075"/>
              <a:ext cx="17350" cy="43350"/>
            </a:xfrm>
            <a:custGeom>
              <a:rect b="b" l="l" r="r" t="t"/>
              <a:pathLst>
                <a:path extrusionOk="0" h="1734" w="694">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3" name="Google Shape;6933;p79"/>
            <p:cNvSpPr/>
            <p:nvPr/>
          </p:nvSpPr>
          <p:spPr>
            <a:xfrm>
              <a:off x="6613925" y="3236125"/>
              <a:ext cx="35475" cy="34700"/>
            </a:xfrm>
            <a:custGeom>
              <a:rect b="b" l="l" r="r" t="t"/>
              <a:pathLst>
                <a:path extrusionOk="0" h="1388" w="1419">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4" name="Google Shape;6934;p79"/>
            <p:cNvSpPr/>
            <p:nvPr/>
          </p:nvSpPr>
          <p:spPr>
            <a:xfrm>
              <a:off x="6734425" y="3236425"/>
              <a:ext cx="35475" cy="34400"/>
            </a:xfrm>
            <a:custGeom>
              <a:rect b="b" l="l" r="r" t="t"/>
              <a:pathLst>
                <a:path extrusionOk="0" h="1376" w="1419">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5" name="Google Shape;6935;p79"/>
            <p:cNvSpPr/>
            <p:nvPr/>
          </p:nvSpPr>
          <p:spPr>
            <a:xfrm>
              <a:off x="6805325" y="3322575"/>
              <a:ext cx="35475" cy="121325"/>
            </a:xfrm>
            <a:custGeom>
              <a:rect b="b" l="l" r="r" t="t"/>
              <a:pathLst>
                <a:path extrusionOk="0" h="4853" w="1419">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6" name="Google Shape;6936;p79"/>
            <p:cNvSpPr/>
            <p:nvPr/>
          </p:nvSpPr>
          <p:spPr>
            <a:xfrm>
              <a:off x="6543825" y="3323275"/>
              <a:ext cx="35475" cy="121400"/>
            </a:xfrm>
            <a:custGeom>
              <a:rect b="b" l="l" r="r" t="t"/>
              <a:pathLst>
                <a:path extrusionOk="0" h="4856" w="1419">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7" name="Google Shape;6937;p79"/>
            <p:cNvSpPr/>
            <p:nvPr/>
          </p:nvSpPr>
          <p:spPr>
            <a:xfrm>
              <a:off x="6643075" y="3332025"/>
              <a:ext cx="143375" cy="104000"/>
            </a:xfrm>
            <a:custGeom>
              <a:rect b="b" l="l" r="r" t="t"/>
              <a:pathLst>
                <a:path extrusionOk="0" h="4160" w="5735">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8" name="Google Shape;6938;p79"/>
            <p:cNvSpPr/>
            <p:nvPr/>
          </p:nvSpPr>
          <p:spPr>
            <a:xfrm>
              <a:off x="6595025" y="3288700"/>
              <a:ext cx="175675" cy="188725"/>
            </a:xfrm>
            <a:custGeom>
              <a:rect b="b" l="l" r="r" t="t"/>
              <a:pathLst>
                <a:path extrusionOk="0" h="7549" w="7027">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39" name="Google Shape;6939;p79"/>
          <p:cNvGrpSpPr/>
          <p:nvPr/>
        </p:nvGrpSpPr>
        <p:grpSpPr>
          <a:xfrm>
            <a:off x="6633934" y="1531372"/>
            <a:ext cx="350079" cy="350079"/>
            <a:chOff x="2037825" y="3254050"/>
            <a:chExt cx="296175" cy="296175"/>
          </a:xfrm>
        </p:grpSpPr>
        <p:sp>
          <p:nvSpPr>
            <p:cNvPr id="6940" name="Google Shape;6940;p79"/>
            <p:cNvSpPr/>
            <p:nvPr/>
          </p:nvSpPr>
          <p:spPr>
            <a:xfrm>
              <a:off x="2063825" y="3254050"/>
              <a:ext cx="86675" cy="86675"/>
            </a:xfrm>
            <a:custGeom>
              <a:rect b="b" l="l" r="r" t="t"/>
              <a:pathLst>
                <a:path extrusionOk="0" h="3467" w="3467">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1" name="Google Shape;6941;p79"/>
            <p:cNvSpPr/>
            <p:nvPr/>
          </p:nvSpPr>
          <p:spPr>
            <a:xfrm>
              <a:off x="2178025" y="3289500"/>
              <a:ext cx="104000" cy="67950"/>
            </a:xfrm>
            <a:custGeom>
              <a:rect b="b" l="l" r="r" t="t"/>
              <a:pathLst>
                <a:path extrusionOk="0" h="2718" w="416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2" name="Google Shape;6942;p79"/>
            <p:cNvSpPr/>
            <p:nvPr/>
          </p:nvSpPr>
          <p:spPr>
            <a:xfrm>
              <a:off x="2070125" y="3444225"/>
              <a:ext cx="106350" cy="69075"/>
            </a:xfrm>
            <a:custGeom>
              <a:rect b="b" l="l" r="r" t="t"/>
              <a:pathLst>
                <a:path extrusionOk="0" h="2763" w="4254">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3" name="Google Shape;6943;p79"/>
            <p:cNvSpPr/>
            <p:nvPr/>
          </p:nvSpPr>
          <p:spPr>
            <a:xfrm>
              <a:off x="2219775" y="3375350"/>
              <a:ext cx="89025" cy="85875"/>
            </a:xfrm>
            <a:custGeom>
              <a:rect b="b" l="l" r="r" t="t"/>
              <a:pathLst>
                <a:path extrusionOk="0" h="3435" w="3561">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4" name="Google Shape;6944;p79"/>
            <p:cNvSpPr/>
            <p:nvPr/>
          </p:nvSpPr>
          <p:spPr>
            <a:xfrm>
              <a:off x="2037825" y="3339125"/>
              <a:ext cx="138650" cy="88225"/>
            </a:xfrm>
            <a:custGeom>
              <a:rect b="b" l="l" r="r" t="t"/>
              <a:pathLst>
                <a:path extrusionOk="0" h="3529" w="5546">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5" name="Google Shape;6945;p79"/>
            <p:cNvSpPr/>
            <p:nvPr/>
          </p:nvSpPr>
          <p:spPr>
            <a:xfrm>
              <a:off x="2193775" y="3460400"/>
              <a:ext cx="140225" cy="89825"/>
            </a:xfrm>
            <a:custGeom>
              <a:rect b="b" l="l" r="r" t="t"/>
              <a:pathLst>
                <a:path extrusionOk="0" h="3593" w="5609">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46" name="Google Shape;6946;p79"/>
          <p:cNvGrpSpPr/>
          <p:nvPr/>
        </p:nvGrpSpPr>
        <p:grpSpPr>
          <a:xfrm>
            <a:off x="6632072" y="1972539"/>
            <a:ext cx="353802" cy="348926"/>
            <a:chOff x="2034675" y="3617925"/>
            <a:chExt cx="299325" cy="295200"/>
          </a:xfrm>
        </p:grpSpPr>
        <p:sp>
          <p:nvSpPr>
            <p:cNvPr id="6947" name="Google Shape;6947;p79"/>
            <p:cNvSpPr/>
            <p:nvPr/>
          </p:nvSpPr>
          <p:spPr>
            <a:xfrm>
              <a:off x="2195350" y="3721900"/>
              <a:ext cx="69350" cy="33900"/>
            </a:xfrm>
            <a:custGeom>
              <a:rect b="b" l="l" r="r" t="t"/>
              <a:pathLst>
                <a:path extrusionOk="0" h="1356" w="2774">
                  <a:moveTo>
                    <a:pt x="1387" y="1"/>
                  </a:moveTo>
                  <a:cubicBezTo>
                    <a:pt x="631" y="1"/>
                    <a:pt x="1" y="631"/>
                    <a:pt x="1" y="1355"/>
                  </a:cubicBezTo>
                  <a:lnTo>
                    <a:pt x="2773" y="1355"/>
                  </a:lnTo>
                  <a:cubicBezTo>
                    <a:pt x="2773" y="599"/>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8" name="Google Shape;6948;p79"/>
            <p:cNvSpPr/>
            <p:nvPr/>
          </p:nvSpPr>
          <p:spPr>
            <a:xfrm>
              <a:off x="2211900" y="3669125"/>
              <a:ext cx="35475" cy="35475"/>
            </a:xfrm>
            <a:custGeom>
              <a:rect b="b" l="l" r="r" t="t"/>
              <a:pathLst>
                <a:path extrusionOk="0" h="1419" w="1419">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9" name="Google Shape;6949;p79"/>
            <p:cNvSpPr/>
            <p:nvPr/>
          </p:nvSpPr>
          <p:spPr>
            <a:xfrm>
              <a:off x="2125250" y="3617925"/>
              <a:ext cx="208750" cy="208750"/>
            </a:xfrm>
            <a:custGeom>
              <a:rect b="b" l="l" r="r" t="t"/>
              <a:pathLst>
                <a:path extrusionOk="0" h="8350" w="835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0" name="Google Shape;6950;p79"/>
            <p:cNvSpPr/>
            <p:nvPr/>
          </p:nvSpPr>
          <p:spPr>
            <a:xfrm>
              <a:off x="2107150" y="3771525"/>
              <a:ext cx="73275" cy="72475"/>
            </a:xfrm>
            <a:custGeom>
              <a:rect b="b" l="l" r="r" t="t"/>
              <a:pathLst>
                <a:path extrusionOk="0" h="2899" w="2931">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1" name="Google Shape;6951;p79"/>
            <p:cNvSpPr/>
            <p:nvPr/>
          </p:nvSpPr>
          <p:spPr>
            <a:xfrm>
              <a:off x="2034675" y="3816425"/>
              <a:ext cx="100050" cy="96700"/>
            </a:xfrm>
            <a:custGeom>
              <a:rect b="b" l="l" r="r" t="t"/>
              <a:pathLst>
                <a:path extrusionOk="0" h="3868" w="4002">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52" name="Google Shape;6952;p79"/>
          <p:cNvGrpSpPr/>
          <p:nvPr/>
        </p:nvGrpSpPr>
        <p:grpSpPr>
          <a:xfrm>
            <a:off x="6633934" y="2418916"/>
            <a:ext cx="350079" cy="349133"/>
            <a:chOff x="2037825" y="3981825"/>
            <a:chExt cx="296175" cy="295375"/>
          </a:xfrm>
        </p:grpSpPr>
        <p:sp>
          <p:nvSpPr>
            <p:cNvPr id="6953" name="Google Shape;6953;p79"/>
            <p:cNvSpPr/>
            <p:nvPr/>
          </p:nvSpPr>
          <p:spPr>
            <a:xfrm>
              <a:off x="2072500" y="4085775"/>
              <a:ext cx="88225" cy="86675"/>
            </a:xfrm>
            <a:custGeom>
              <a:rect b="b" l="l" r="r" t="t"/>
              <a:pathLst>
                <a:path extrusionOk="0" h="3467" w="3529">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4" name="Google Shape;6954;p79"/>
            <p:cNvSpPr/>
            <p:nvPr/>
          </p:nvSpPr>
          <p:spPr>
            <a:xfrm>
              <a:off x="2176450" y="3981825"/>
              <a:ext cx="157550" cy="155975"/>
            </a:xfrm>
            <a:custGeom>
              <a:rect b="b" l="l" r="r" t="t"/>
              <a:pathLst>
                <a:path extrusionOk="0" h="6239" w="6302">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5" name="Google Shape;6955;p79"/>
            <p:cNvSpPr/>
            <p:nvPr/>
          </p:nvSpPr>
          <p:spPr>
            <a:xfrm>
              <a:off x="2037825" y="4168475"/>
              <a:ext cx="157550" cy="108725"/>
            </a:xfrm>
            <a:custGeom>
              <a:rect b="b" l="l" r="r" t="t"/>
              <a:pathLst>
                <a:path extrusionOk="0" h="4349" w="6302">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56" name="Google Shape;6956;p79"/>
          <p:cNvGrpSpPr/>
          <p:nvPr/>
        </p:nvGrpSpPr>
        <p:grpSpPr>
          <a:xfrm>
            <a:off x="5318952" y="2915232"/>
            <a:ext cx="350079" cy="285837"/>
            <a:chOff x="3860400" y="3254050"/>
            <a:chExt cx="296175" cy="241825"/>
          </a:xfrm>
        </p:grpSpPr>
        <p:sp>
          <p:nvSpPr>
            <p:cNvPr id="6957" name="Google Shape;6957;p79"/>
            <p:cNvSpPr/>
            <p:nvPr/>
          </p:nvSpPr>
          <p:spPr>
            <a:xfrm>
              <a:off x="4112425" y="3358025"/>
              <a:ext cx="44150" cy="18125"/>
            </a:xfrm>
            <a:custGeom>
              <a:rect b="b" l="l" r="r" t="t"/>
              <a:pathLst>
                <a:path extrusionOk="0" h="725" w="1766">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8" name="Google Shape;6958;p79"/>
            <p:cNvSpPr/>
            <p:nvPr/>
          </p:nvSpPr>
          <p:spPr>
            <a:xfrm>
              <a:off x="4102200" y="3393475"/>
              <a:ext cx="37050" cy="33875"/>
            </a:xfrm>
            <a:custGeom>
              <a:rect b="b" l="l" r="r" t="t"/>
              <a:pathLst>
                <a:path extrusionOk="0" h="1355" w="1482">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9" name="Google Shape;6959;p79"/>
            <p:cNvSpPr/>
            <p:nvPr/>
          </p:nvSpPr>
          <p:spPr>
            <a:xfrm>
              <a:off x="4103775" y="3306025"/>
              <a:ext cx="35475" cy="34500"/>
            </a:xfrm>
            <a:custGeom>
              <a:rect b="b" l="l" r="r" t="t"/>
              <a:pathLst>
                <a:path extrusionOk="0" h="1380" w="1419">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0" name="Google Shape;6960;p79"/>
            <p:cNvSpPr/>
            <p:nvPr/>
          </p:nvSpPr>
          <p:spPr>
            <a:xfrm>
              <a:off x="3860400" y="3306025"/>
              <a:ext cx="105550" cy="104800"/>
            </a:xfrm>
            <a:custGeom>
              <a:rect b="b" l="l" r="r" t="t"/>
              <a:pathLst>
                <a:path extrusionOk="0" h="4192" w="4222">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1" name="Google Shape;6961;p79"/>
            <p:cNvSpPr/>
            <p:nvPr/>
          </p:nvSpPr>
          <p:spPr>
            <a:xfrm>
              <a:off x="4050225" y="3254050"/>
              <a:ext cx="35450" cy="208750"/>
            </a:xfrm>
            <a:custGeom>
              <a:rect b="b" l="l" r="r" t="t"/>
              <a:pathLst>
                <a:path extrusionOk="0" h="8350" w="1418">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2" name="Google Shape;6962;p79"/>
            <p:cNvSpPr/>
            <p:nvPr/>
          </p:nvSpPr>
          <p:spPr>
            <a:xfrm>
              <a:off x="3912375" y="3426550"/>
              <a:ext cx="51225" cy="69325"/>
            </a:xfrm>
            <a:custGeom>
              <a:rect b="b" l="l" r="r" t="t"/>
              <a:pathLst>
                <a:path extrusionOk="0" h="2773" w="2049">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3" name="Google Shape;6963;p79"/>
            <p:cNvSpPr/>
            <p:nvPr/>
          </p:nvSpPr>
          <p:spPr>
            <a:xfrm>
              <a:off x="3982475" y="3275325"/>
              <a:ext cx="52000" cy="163850"/>
            </a:xfrm>
            <a:custGeom>
              <a:rect b="b" l="l" r="r" t="t"/>
              <a:pathLst>
                <a:path extrusionOk="0" h="6554" w="208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64" name="Google Shape;6964;p79"/>
          <p:cNvGrpSpPr/>
          <p:nvPr/>
        </p:nvGrpSpPr>
        <p:grpSpPr>
          <a:xfrm>
            <a:off x="5318479" y="3331102"/>
            <a:ext cx="351024" cy="350079"/>
            <a:chOff x="3859600" y="3591950"/>
            <a:chExt cx="296975" cy="296175"/>
          </a:xfrm>
        </p:grpSpPr>
        <p:sp>
          <p:nvSpPr>
            <p:cNvPr id="6965" name="Google Shape;6965;p79"/>
            <p:cNvSpPr/>
            <p:nvPr/>
          </p:nvSpPr>
          <p:spPr>
            <a:xfrm>
              <a:off x="4034450" y="3766000"/>
              <a:ext cx="122125" cy="122125"/>
            </a:xfrm>
            <a:custGeom>
              <a:rect b="b" l="l" r="r" t="t"/>
              <a:pathLst>
                <a:path extrusionOk="0" h="4885" w="4885">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6" name="Google Shape;6966;p79"/>
            <p:cNvSpPr/>
            <p:nvPr/>
          </p:nvSpPr>
          <p:spPr>
            <a:xfrm>
              <a:off x="3860400" y="3679375"/>
              <a:ext cx="260725" cy="173300"/>
            </a:xfrm>
            <a:custGeom>
              <a:rect b="b" l="l" r="r" t="t"/>
              <a:pathLst>
                <a:path extrusionOk="0" h="6932" w="10429">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7" name="Google Shape;6967;p79"/>
            <p:cNvSpPr/>
            <p:nvPr/>
          </p:nvSpPr>
          <p:spPr>
            <a:xfrm>
              <a:off x="3859600" y="3591950"/>
              <a:ext cx="261525" cy="70900"/>
            </a:xfrm>
            <a:custGeom>
              <a:rect b="b" l="l" r="r" t="t"/>
              <a:pathLst>
                <a:path extrusionOk="0" h="2836" w="10461">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68" name="Google Shape;6968;p79"/>
          <p:cNvGrpSpPr/>
          <p:nvPr/>
        </p:nvGrpSpPr>
        <p:grpSpPr>
          <a:xfrm>
            <a:off x="5318952" y="3807186"/>
            <a:ext cx="350079" cy="350079"/>
            <a:chOff x="3860400" y="3955025"/>
            <a:chExt cx="296175" cy="296175"/>
          </a:xfrm>
        </p:grpSpPr>
        <p:sp>
          <p:nvSpPr>
            <p:cNvPr id="6969" name="Google Shape;6969;p79"/>
            <p:cNvSpPr/>
            <p:nvPr/>
          </p:nvSpPr>
          <p:spPr>
            <a:xfrm>
              <a:off x="3973825" y="3955025"/>
              <a:ext cx="68525" cy="68550"/>
            </a:xfrm>
            <a:custGeom>
              <a:rect b="b" l="l" r="r" t="t"/>
              <a:pathLst>
                <a:path extrusionOk="0" h="2742" w="2741">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0" name="Google Shape;6970;p79"/>
            <p:cNvSpPr/>
            <p:nvPr/>
          </p:nvSpPr>
          <p:spPr>
            <a:xfrm>
              <a:off x="3947025" y="4021975"/>
              <a:ext cx="122125" cy="71700"/>
            </a:xfrm>
            <a:custGeom>
              <a:rect b="b" l="l" r="r" t="t"/>
              <a:pathLst>
                <a:path extrusionOk="0" h="2868" w="4885">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1" name="Google Shape;6971;p79"/>
            <p:cNvSpPr/>
            <p:nvPr/>
          </p:nvSpPr>
          <p:spPr>
            <a:xfrm>
              <a:off x="4086450" y="4145650"/>
              <a:ext cx="70125" cy="104775"/>
            </a:xfrm>
            <a:custGeom>
              <a:rect b="b" l="l" r="r" t="t"/>
              <a:pathLst>
                <a:path extrusionOk="0" h="4191" w="2805">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2" name="Google Shape;6972;p79"/>
            <p:cNvSpPr/>
            <p:nvPr/>
          </p:nvSpPr>
          <p:spPr>
            <a:xfrm>
              <a:off x="3860400" y="4180300"/>
              <a:ext cx="70125" cy="70125"/>
            </a:xfrm>
            <a:custGeom>
              <a:rect b="b" l="l" r="r" t="t"/>
              <a:pathLst>
                <a:path extrusionOk="0" h="2805" w="2805">
                  <a:moveTo>
                    <a:pt x="347" y="0"/>
                  </a:moveTo>
                  <a:cubicBezTo>
                    <a:pt x="158" y="0"/>
                    <a:pt x="0" y="189"/>
                    <a:pt x="0" y="347"/>
                  </a:cubicBezTo>
                  <a:lnTo>
                    <a:pt x="0" y="2458"/>
                  </a:lnTo>
                  <a:cubicBezTo>
                    <a:pt x="0" y="2678"/>
                    <a:pt x="158" y="2804"/>
                    <a:pt x="347" y="2804"/>
                  </a:cubicBezTo>
                  <a:lnTo>
                    <a:pt x="2804" y="2804"/>
                  </a:ln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3" name="Google Shape;6973;p79"/>
            <p:cNvSpPr/>
            <p:nvPr/>
          </p:nvSpPr>
          <p:spPr>
            <a:xfrm>
              <a:off x="3947025" y="4111775"/>
              <a:ext cx="122125" cy="139425"/>
            </a:xfrm>
            <a:custGeom>
              <a:rect b="b" l="l" r="r" t="t"/>
              <a:pathLst>
                <a:path extrusionOk="0" h="5577" w="4885">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74" name="Google Shape;6974;p79"/>
          <p:cNvGrpSpPr/>
          <p:nvPr/>
        </p:nvGrpSpPr>
        <p:grpSpPr>
          <a:xfrm>
            <a:off x="7534167" y="2883584"/>
            <a:ext cx="355664" cy="349133"/>
            <a:chOff x="5716825" y="3235950"/>
            <a:chExt cx="300900" cy="295375"/>
          </a:xfrm>
        </p:grpSpPr>
        <p:sp>
          <p:nvSpPr>
            <p:cNvPr id="6975" name="Google Shape;6975;p79"/>
            <p:cNvSpPr/>
            <p:nvPr/>
          </p:nvSpPr>
          <p:spPr>
            <a:xfrm>
              <a:off x="5716825" y="3309975"/>
              <a:ext cx="137075" cy="146525"/>
            </a:xfrm>
            <a:custGeom>
              <a:rect b="b" l="l" r="r" t="t"/>
              <a:pathLst>
                <a:path extrusionOk="0" h="5861" w="5483">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6" name="Google Shape;6976;p79"/>
            <p:cNvSpPr/>
            <p:nvPr/>
          </p:nvSpPr>
          <p:spPr>
            <a:xfrm>
              <a:off x="5794025" y="3235950"/>
              <a:ext cx="145725" cy="133900"/>
            </a:xfrm>
            <a:custGeom>
              <a:rect b="b" l="l" r="r" t="t"/>
              <a:pathLst>
                <a:path extrusionOk="0" h="5356" w="5829">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7" name="Google Shape;6977;p79"/>
            <p:cNvSpPr/>
            <p:nvPr/>
          </p:nvSpPr>
          <p:spPr>
            <a:xfrm>
              <a:off x="5880650" y="3309975"/>
              <a:ext cx="137075" cy="145725"/>
            </a:xfrm>
            <a:custGeom>
              <a:rect b="b" l="l" r="r" t="t"/>
              <a:pathLst>
                <a:path extrusionOk="0" h="5829" w="5483">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8" name="Google Shape;6978;p79"/>
            <p:cNvSpPr/>
            <p:nvPr/>
          </p:nvSpPr>
          <p:spPr>
            <a:xfrm>
              <a:off x="5794025" y="3396625"/>
              <a:ext cx="147300" cy="134700"/>
            </a:xfrm>
            <a:custGeom>
              <a:rect b="b" l="l" r="r" t="t"/>
              <a:pathLst>
                <a:path extrusionOk="0" h="5388" w="5892">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79" name="Google Shape;6979;p79"/>
          <p:cNvGrpSpPr/>
          <p:nvPr/>
        </p:nvGrpSpPr>
        <p:grpSpPr>
          <a:xfrm>
            <a:off x="7547199" y="3342272"/>
            <a:ext cx="329601" cy="327739"/>
            <a:chOff x="5727850" y="3609275"/>
            <a:chExt cx="278850" cy="277275"/>
          </a:xfrm>
        </p:grpSpPr>
        <p:sp>
          <p:nvSpPr>
            <p:cNvPr id="6980" name="Google Shape;6980;p79"/>
            <p:cNvSpPr/>
            <p:nvPr/>
          </p:nvSpPr>
          <p:spPr>
            <a:xfrm>
              <a:off x="5884600" y="3765225"/>
              <a:ext cx="122100" cy="121325"/>
            </a:xfrm>
            <a:custGeom>
              <a:rect b="b" l="l" r="r" t="t"/>
              <a:pathLst>
                <a:path extrusionOk="0" h="4853" w="4884">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1" name="Google Shape;6981;p79"/>
            <p:cNvSpPr/>
            <p:nvPr/>
          </p:nvSpPr>
          <p:spPr>
            <a:xfrm>
              <a:off x="5727850" y="3669125"/>
              <a:ext cx="35475" cy="216625"/>
            </a:xfrm>
            <a:custGeom>
              <a:rect b="b" l="l" r="r" t="t"/>
              <a:pathLst>
                <a:path extrusionOk="0" h="8665" w="1419">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2" name="Google Shape;6982;p79"/>
            <p:cNvSpPr/>
            <p:nvPr/>
          </p:nvSpPr>
          <p:spPr>
            <a:xfrm>
              <a:off x="5779825" y="3677800"/>
              <a:ext cx="174900" cy="207950"/>
            </a:xfrm>
            <a:custGeom>
              <a:rect b="b" l="l" r="r" t="t"/>
              <a:pathLst>
                <a:path extrusionOk="0" h="8318" w="6996">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3" name="Google Shape;6983;p79"/>
            <p:cNvSpPr/>
            <p:nvPr/>
          </p:nvSpPr>
          <p:spPr>
            <a:xfrm>
              <a:off x="5815275" y="3781750"/>
              <a:ext cx="66200" cy="17350"/>
            </a:xfrm>
            <a:custGeom>
              <a:rect b="b" l="l" r="r" t="t"/>
              <a:pathLst>
                <a:path extrusionOk="0" h="694" w="2648">
                  <a:moveTo>
                    <a:pt x="1" y="1"/>
                  </a:moveTo>
                  <a:lnTo>
                    <a:pt x="1" y="694"/>
                  </a:lnTo>
                  <a:lnTo>
                    <a:pt x="2301" y="694"/>
                  </a:lnTo>
                  <a:cubicBezTo>
                    <a:pt x="2364" y="473"/>
                    <a:pt x="2490" y="221"/>
                    <a:pt x="26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4" name="Google Shape;6984;p79"/>
            <p:cNvSpPr/>
            <p:nvPr/>
          </p:nvSpPr>
          <p:spPr>
            <a:xfrm>
              <a:off x="5727850" y="3609275"/>
              <a:ext cx="226075" cy="51225"/>
            </a:xfrm>
            <a:custGeom>
              <a:rect b="b" l="l" r="r" t="t"/>
              <a:pathLst>
                <a:path extrusionOk="0" h="2049" w="9043">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85" name="Google Shape;6985;p79"/>
          <p:cNvGrpSpPr/>
          <p:nvPr/>
        </p:nvGrpSpPr>
        <p:grpSpPr>
          <a:xfrm>
            <a:off x="7558383" y="3807659"/>
            <a:ext cx="307231" cy="349133"/>
            <a:chOff x="5736525" y="3963700"/>
            <a:chExt cx="259925" cy="295375"/>
          </a:xfrm>
        </p:grpSpPr>
        <p:sp>
          <p:nvSpPr>
            <p:cNvPr id="6986" name="Google Shape;6986;p79"/>
            <p:cNvSpPr/>
            <p:nvPr/>
          </p:nvSpPr>
          <p:spPr>
            <a:xfrm>
              <a:off x="5736525" y="4153525"/>
              <a:ext cx="121300" cy="105550"/>
            </a:xfrm>
            <a:custGeom>
              <a:rect b="b" l="l" r="r" t="t"/>
              <a:pathLst>
                <a:path extrusionOk="0" h="4222" w="4852">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7" name="Google Shape;6987;p79"/>
            <p:cNvSpPr/>
            <p:nvPr/>
          </p:nvSpPr>
          <p:spPr>
            <a:xfrm>
              <a:off x="5833400" y="4168475"/>
              <a:ext cx="66975" cy="33900"/>
            </a:xfrm>
            <a:custGeom>
              <a:rect b="b" l="l" r="r" t="t"/>
              <a:pathLst>
                <a:path extrusionOk="0" h="1356" w="2679">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8" name="Google Shape;6988;p79"/>
            <p:cNvSpPr/>
            <p:nvPr/>
          </p:nvSpPr>
          <p:spPr>
            <a:xfrm>
              <a:off x="5875925" y="4153525"/>
              <a:ext cx="120525" cy="105550"/>
            </a:xfrm>
            <a:custGeom>
              <a:rect b="b" l="l" r="r" t="t"/>
              <a:pathLst>
                <a:path extrusionOk="0" h="4222" w="4821">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9" name="Google Shape;6989;p79"/>
            <p:cNvSpPr/>
            <p:nvPr/>
          </p:nvSpPr>
          <p:spPr>
            <a:xfrm>
              <a:off x="5754625" y="3963700"/>
              <a:ext cx="224500" cy="154400"/>
            </a:xfrm>
            <a:custGeom>
              <a:rect b="b" l="l" r="r" t="t"/>
              <a:pathLst>
                <a:path extrusionOk="0" h="6176" w="898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0" name="Google Shape;6990;p79"/>
            <p:cNvSpPr/>
            <p:nvPr/>
          </p:nvSpPr>
          <p:spPr>
            <a:xfrm>
              <a:off x="5806625" y="3998350"/>
              <a:ext cx="69325" cy="52025"/>
            </a:xfrm>
            <a:custGeom>
              <a:rect b="b" l="l" r="r" t="t"/>
              <a:pathLst>
                <a:path extrusionOk="0" h="2081" w="2773">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1" name="Google Shape;6991;p79"/>
            <p:cNvSpPr/>
            <p:nvPr/>
          </p:nvSpPr>
          <p:spPr>
            <a:xfrm>
              <a:off x="5893250" y="3999150"/>
              <a:ext cx="34675" cy="51225"/>
            </a:xfrm>
            <a:custGeom>
              <a:rect b="b" l="l" r="r" t="t"/>
              <a:pathLst>
                <a:path extrusionOk="0" h="2049" w="1387">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2" name="Google Shape;6992;p79"/>
            <p:cNvSpPr/>
            <p:nvPr/>
          </p:nvSpPr>
          <p:spPr>
            <a:xfrm>
              <a:off x="5806625" y="4049550"/>
              <a:ext cx="121300" cy="104000"/>
            </a:xfrm>
            <a:custGeom>
              <a:rect b="b" l="l" r="r" t="t"/>
              <a:pathLst>
                <a:path extrusionOk="0" h="4160" w="4852">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93" name="Google Shape;6993;p79"/>
          <p:cNvGrpSpPr/>
          <p:nvPr/>
        </p:nvGrpSpPr>
        <p:grpSpPr>
          <a:xfrm>
            <a:off x="6649963" y="4256985"/>
            <a:ext cx="351024" cy="350079"/>
            <a:chOff x="6553275" y="3604550"/>
            <a:chExt cx="296975" cy="296175"/>
          </a:xfrm>
        </p:grpSpPr>
        <p:sp>
          <p:nvSpPr>
            <p:cNvPr id="6994" name="Google Shape;6994;p79"/>
            <p:cNvSpPr/>
            <p:nvPr/>
          </p:nvSpPr>
          <p:spPr>
            <a:xfrm>
              <a:off x="6657250" y="3604550"/>
              <a:ext cx="86650" cy="86650"/>
            </a:xfrm>
            <a:custGeom>
              <a:rect b="b" l="l" r="r" t="t"/>
              <a:pathLst>
                <a:path extrusionOk="0" h="3466" w="3466">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5" name="Google Shape;6995;p79"/>
            <p:cNvSpPr/>
            <p:nvPr/>
          </p:nvSpPr>
          <p:spPr>
            <a:xfrm>
              <a:off x="6553275" y="3777825"/>
              <a:ext cx="296975" cy="122900"/>
            </a:xfrm>
            <a:custGeom>
              <a:rect b="b" l="l" r="r" t="t"/>
              <a:pathLst>
                <a:path extrusionOk="0" h="4916" w="11879">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6" name="Google Shape;6996;p79"/>
            <p:cNvSpPr/>
            <p:nvPr/>
          </p:nvSpPr>
          <p:spPr>
            <a:xfrm>
              <a:off x="6755700" y="3640000"/>
              <a:ext cx="74850" cy="121300"/>
            </a:xfrm>
            <a:custGeom>
              <a:rect b="b" l="l" r="r" t="t"/>
              <a:pathLst>
                <a:path extrusionOk="0" h="4852" w="2994">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7" name="Google Shape;6997;p79"/>
            <p:cNvSpPr/>
            <p:nvPr/>
          </p:nvSpPr>
          <p:spPr>
            <a:xfrm>
              <a:off x="6570600" y="3640000"/>
              <a:ext cx="74850" cy="121300"/>
            </a:xfrm>
            <a:custGeom>
              <a:rect b="b" l="l" r="r" t="t"/>
              <a:pathLst>
                <a:path extrusionOk="0" h="4852" w="2994">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8" name="Google Shape;6998;p79"/>
            <p:cNvSpPr/>
            <p:nvPr/>
          </p:nvSpPr>
          <p:spPr>
            <a:xfrm>
              <a:off x="6707650" y="3688025"/>
              <a:ext cx="70925" cy="70925"/>
            </a:xfrm>
            <a:custGeom>
              <a:rect b="b" l="l" r="r" t="t"/>
              <a:pathLst>
                <a:path extrusionOk="0" h="2837" w="2837">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9" name="Google Shape;6999;p79"/>
            <p:cNvSpPr/>
            <p:nvPr/>
          </p:nvSpPr>
          <p:spPr>
            <a:xfrm>
              <a:off x="6621025" y="3688825"/>
              <a:ext cx="70900" cy="73275"/>
            </a:xfrm>
            <a:custGeom>
              <a:rect b="b" l="l" r="r" t="t"/>
              <a:pathLst>
                <a:path extrusionOk="0" h="2931" w="2836">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003" name="Shape 7003"/>
        <p:cNvGrpSpPr/>
        <p:nvPr/>
      </p:nvGrpSpPr>
      <p:grpSpPr>
        <a:xfrm>
          <a:off x="0" y="0"/>
          <a:ext cx="0" cy="0"/>
          <a:chOff x="0" y="0"/>
          <a:chExt cx="0" cy="0"/>
        </a:xfrm>
      </p:grpSpPr>
      <p:sp>
        <p:nvSpPr>
          <p:cNvPr id="7004" name="Google Shape;7004;p80"/>
          <p:cNvSpPr txBox="1"/>
          <p:nvPr>
            <p:ph idx="4294967295" type="title"/>
          </p:nvPr>
        </p:nvSpPr>
        <p:spPr>
          <a:xfrm>
            <a:off x="849675" y="943800"/>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chemeClr val="lt1"/>
                </a:solidFill>
                <a:latin typeface="Arial"/>
                <a:ea typeface="Arial"/>
                <a:cs typeface="Arial"/>
                <a:sym typeface="Arial"/>
              </a:rPr>
              <a:t>Help &amp; Support </a:t>
            </a:r>
            <a:r>
              <a:rPr lang="en">
                <a:latin typeface="Arial"/>
                <a:ea typeface="Arial"/>
                <a:cs typeface="Arial"/>
                <a:sym typeface="Arial"/>
              </a:rPr>
              <a:t>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7005" name="Google Shape;7005;p80"/>
          <p:cNvSpPr txBox="1"/>
          <p:nvPr>
            <p:ph idx="4294967295" type="title"/>
          </p:nvPr>
        </p:nvSpPr>
        <p:spPr>
          <a:xfrm>
            <a:off x="4858400" y="943800"/>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Avatar Icons</a:t>
            </a:r>
            <a:endParaRPr>
              <a:solidFill>
                <a:srgbClr val="FFFFFF"/>
              </a:solidFill>
              <a:latin typeface="Arial"/>
              <a:ea typeface="Arial"/>
              <a:cs typeface="Arial"/>
              <a:sym typeface="Arial"/>
            </a:endParaRPr>
          </a:p>
        </p:txBody>
      </p:sp>
      <p:grpSp>
        <p:nvGrpSpPr>
          <p:cNvPr id="7006" name="Google Shape;7006;p80"/>
          <p:cNvGrpSpPr/>
          <p:nvPr/>
        </p:nvGrpSpPr>
        <p:grpSpPr>
          <a:xfrm>
            <a:off x="877057" y="1532946"/>
            <a:ext cx="294401" cy="353645"/>
            <a:chOff x="-35814600" y="3202075"/>
            <a:chExt cx="242625" cy="291450"/>
          </a:xfrm>
        </p:grpSpPr>
        <p:sp>
          <p:nvSpPr>
            <p:cNvPr id="7007" name="Google Shape;7007;p80"/>
            <p:cNvSpPr/>
            <p:nvPr/>
          </p:nvSpPr>
          <p:spPr>
            <a:xfrm>
              <a:off x="-35814600" y="3202075"/>
              <a:ext cx="51225" cy="202450"/>
            </a:xfrm>
            <a:custGeom>
              <a:rect b="b" l="l" r="r" t="t"/>
              <a:pathLst>
                <a:path extrusionOk="0" h="8098" w="2049">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8" name="Google Shape;7008;p80"/>
            <p:cNvSpPr/>
            <p:nvPr/>
          </p:nvSpPr>
          <p:spPr>
            <a:xfrm>
              <a:off x="-35814600" y="3407650"/>
              <a:ext cx="242625" cy="68550"/>
            </a:xfrm>
            <a:custGeom>
              <a:rect b="b" l="l" r="r" t="t"/>
              <a:pathLst>
                <a:path extrusionOk="0" h="2742" w="9705">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9" name="Google Shape;7009;p80"/>
            <p:cNvSpPr/>
            <p:nvPr/>
          </p:nvSpPr>
          <p:spPr>
            <a:xfrm>
              <a:off x="-35627125" y="3450950"/>
              <a:ext cx="55150" cy="25250"/>
            </a:xfrm>
            <a:custGeom>
              <a:rect b="b" l="l" r="r" t="t"/>
              <a:pathLst>
                <a:path extrusionOk="0" h="1010" w="2206">
                  <a:moveTo>
                    <a:pt x="0" y="1"/>
                  </a:moveTo>
                  <a:lnTo>
                    <a:pt x="0" y="1009"/>
                  </a:lnTo>
                  <a:lnTo>
                    <a:pt x="1670" y="1009"/>
                  </a:lnTo>
                  <a:cubicBezTo>
                    <a:pt x="1953" y="1009"/>
                    <a:pt x="2205" y="788"/>
                    <a:pt x="1953" y="505"/>
                  </a:cubicBezTo>
                  <a:cubicBezTo>
                    <a:pt x="1827" y="347"/>
                    <a:pt x="1764" y="190"/>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0" name="Google Shape;7010;p80"/>
            <p:cNvSpPr/>
            <p:nvPr/>
          </p:nvSpPr>
          <p:spPr>
            <a:xfrm>
              <a:off x="-35703525" y="3305250"/>
              <a:ext cx="84300" cy="34675"/>
            </a:xfrm>
            <a:custGeom>
              <a:rect b="b" l="l" r="r" t="t"/>
              <a:pathLst>
                <a:path extrusionOk="0" h="1387" w="3372">
                  <a:moveTo>
                    <a:pt x="1701" y="0"/>
                  </a:moveTo>
                  <a:cubicBezTo>
                    <a:pt x="882" y="0"/>
                    <a:pt x="221" y="599"/>
                    <a:pt x="0" y="1387"/>
                  </a:cubicBezTo>
                  <a:lnTo>
                    <a:pt x="3371" y="1387"/>
                  </a:lnTo>
                  <a:cubicBezTo>
                    <a:pt x="3214" y="599"/>
                    <a:pt x="2521"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1" name="Google Shape;7011;p80"/>
            <p:cNvSpPr/>
            <p:nvPr/>
          </p:nvSpPr>
          <p:spPr>
            <a:xfrm>
              <a:off x="-35677550" y="3254050"/>
              <a:ext cx="33100" cy="33100"/>
            </a:xfrm>
            <a:custGeom>
              <a:rect b="b" l="l" r="r" t="t"/>
              <a:pathLst>
                <a:path extrusionOk="0" h="1324" w="1324">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2" name="Google Shape;7012;p80"/>
            <p:cNvSpPr/>
            <p:nvPr/>
          </p:nvSpPr>
          <p:spPr>
            <a:xfrm>
              <a:off x="-35746850" y="3202075"/>
              <a:ext cx="171725" cy="189050"/>
            </a:xfrm>
            <a:custGeom>
              <a:rect b="b" l="l" r="r" t="t"/>
              <a:pathLst>
                <a:path extrusionOk="0" h="7562" w="6869">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3" name="Google Shape;7013;p80"/>
            <p:cNvSpPr/>
            <p:nvPr/>
          </p:nvSpPr>
          <p:spPr>
            <a:xfrm>
              <a:off x="-35677550" y="3450950"/>
              <a:ext cx="34675" cy="42575"/>
            </a:xfrm>
            <a:custGeom>
              <a:rect b="b" l="l" r="r" t="t"/>
              <a:pathLst>
                <a:path extrusionOk="0" h="1703" w="1387">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14" name="Google Shape;7014;p80"/>
          <p:cNvGrpSpPr/>
          <p:nvPr/>
        </p:nvGrpSpPr>
        <p:grpSpPr>
          <a:xfrm>
            <a:off x="847435" y="1973866"/>
            <a:ext cx="353645" cy="353888"/>
            <a:chOff x="-35839800" y="3561025"/>
            <a:chExt cx="291450" cy="291650"/>
          </a:xfrm>
        </p:grpSpPr>
        <p:sp>
          <p:nvSpPr>
            <p:cNvPr id="7015" name="Google Shape;7015;p80"/>
            <p:cNvSpPr/>
            <p:nvPr/>
          </p:nvSpPr>
          <p:spPr>
            <a:xfrm>
              <a:off x="-35772850" y="3612425"/>
              <a:ext cx="155200" cy="142575"/>
            </a:xfrm>
            <a:custGeom>
              <a:rect b="b" l="l" r="r" t="t"/>
              <a:pathLst>
                <a:path extrusionOk="0" h="5703" w="6208">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6" name="Google Shape;7016;p80"/>
            <p:cNvSpPr/>
            <p:nvPr/>
          </p:nvSpPr>
          <p:spPr>
            <a:xfrm>
              <a:off x="-35621625" y="3694325"/>
              <a:ext cx="73275" cy="143375"/>
            </a:xfrm>
            <a:custGeom>
              <a:rect b="b" l="l" r="r" t="t"/>
              <a:pathLst>
                <a:path extrusionOk="0" h="5735" w="2931">
                  <a:moveTo>
                    <a:pt x="2931" y="1"/>
                  </a:moveTo>
                  <a:lnTo>
                    <a:pt x="1" y="2899"/>
                  </a:lnTo>
                  <a:lnTo>
                    <a:pt x="2805" y="5735"/>
                  </a:lnTo>
                  <a:cubicBezTo>
                    <a:pt x="2868" y="5609"/>
                    <a:pt x="2931" y="5451"/>
                    <a:pt x="2931" y="5294"/>
                  </a:cubicBezTo>
                  <a:lnTo>
                    <a:pt x="293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7" name="Google Shape;7017;p80"/>
            <p:cNvSpPr/>
            <p:nvPr/>
          </p:nvSpPr>
          <p:spPr>
            <a:xfrm>
              <a:off x="-35827200" y="3748675"/>
              <a:ext cx="263100" cy="104000"/>
            </a:xfrm>
            <a:custGeom>
              <a:rect b="b" l="l" r="r" t="t"/>
              <a:pathLst>
                <a:path extrusionOk="0" h="4160" w="10524">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8" name="Google Shape;7018;p80"/>
            <p:cNvSpPr/>
            <p:nvPr/>
          </p:nvSpPr>
          <p:spPr>
            <a:xfrm>
              <a:off x="-35831925" y="3635275"/>
              <a:ext cx="41775" cy="85075"/>
            </a:xfrm>
            <a:custGeom>
              <a:rect b="b" l="l" r="r" t="t"/>
              <a:pathLst>
                <a:path extrusionOk="0" h="3403" w="1671">
                  <a:moveTo>
                    <a:pt x="1671" y="0"/>
                  </a:moveTo>
                  <a:lnTo>
                    <a:pt x="1" y="1701"/>
                  </a:lnTo>
                  <a:lnTo>
                    <a:pt x="1671" y="3403"/>
                  </a:lnTo>
                  <a:lnTo>
                    <a:pt x="167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9" name="Google Shape;7019;p80"/>
            <p:cNvSpPr/>
            <p:nvPr/>
          </p:nvSpPr>
          <p:spPr>
            <a:xfrm>
              <a:off x="-35601150" y="3635275"/>
              <a:ext cx="43350" cy="85075"/>
            </a:xfrm>
            <a:custGeom>
              <a:rect b="b" l="l" r="r" t="t"/>
              <a:pathLst>
                <a:path extrusionOk="0" h="3403" w="1734">
                  <a:moveTo>
                    <a:pt x="1" y="0"/>
                  </a:moveTo>
                  <a:lnTo>
                    <a:pt x="1" y="3403"/>
                  </a:lnTo>
                  <a:lnTo>
                    <a:pt x="1734" y="170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0" name="Google Shape;7020;p80"/>
            <p:cNvSpPr/>
            <p:nvPr/>
          </p:nvSpPr>
          <p:spPr>
            <a:xfrm>
              <a:off x="-35750000" y="3561025"/>
              <a:ext cx="111075" cy="35675"/>
            </a:xfrm>
            <a:custGeom>
              <a:rect b="b" l="l" r="r" t="t"/>
              <a:pathLst>
                <a:path extrusionOk="0" h="1427" w="4443">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1" name="Google Shape;7021;p80"/>
            <p:cNvSpPr/>
            <p:nvPr/>
          </p:nvSpPr>
          <p:spPr>
            <a:xfrm>
              <a:off x="-35839800" y="3694325"/>
              <a:ext cx="72500" cy="143375"/>
            </a:xfrm>
            <a:custGeom>
              <a:rect b="b" l="l" r="r" t="t"/>
              <a:pathLst>
                <a:path extrusionOk="0" h="5735" w="2900">
                  <a:moveTo>
                    <a:pt x="1" y="1"/>
                  </a:moveTo>
                  <a:lnTo>
                    <a:pt x="1" y="5294"/>
                  </a:lnTo>
                  <a:cubicBezTo>
                    <a:pt x="1" y="5451"/>
                    <a:pt x="32" y="5609"/>
                    <a:pt x="95" y="5735"/>
                  </a:cubicBezTo>
                  <a:lnTo>
                    <a:pt x="2899" y="2899"/>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22" name="Google Shape;7022;p80"/>
          <p:cNvSpPr/>
          <p:nvPr/>
        </p:nvSpPr>
        <p:spPr>
          <a:xfrm>
            <a:off x="845859" y="2409404"/>
            <a:ext cx="355557" cy="353645"/>
          </a:xfrm>
          <a:custGeom>
            <a:rect b="b" l="l" r="r" t="t"/>
            <a:pathLst>
              <a:path extrusionOk="0" h="11658" w="11721">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23" name="Google Shape;7023;p80"/>
          <p:cNvGrpSpPr/>
          <p:nvPr/>
        </p:nvGrpSpPr>
        <p:grpSpPr>
          <a:xfrm>
            <a:off x="3084980" y="1532946"/>
            <a:ext cx="353645" cy="353645"/>
            <a:chOff x="-34003850" y="3227275"/>
            <a:chExt cx="291450" cy="291450"/>
          </a:xfrm>
        </p:grpSpPr>
        <p:sp>
          <p:nvSpPr>
            <p:cNvPr id="7024" name="Google Shape;7024;p80"/>
            <p:cNvSpPr/>
            <p:nvPr/>
          </p:nvSpPr>
          <p:spPr>
            <a:xfrm>
              <a:off x="-33852625" y="3313925"/>
              <a:ext cx="128425" cy="49625"/>
            </a:xfrm>
            <a:custGeom>
              <a:rect b="b" l="l" r="r" t="t"/>
              <a:pathLst>
                <a:path extrusionOk="0" h="1985" w="5137">
                  <a:moveTo>
                    <a:pt x="473" y="0"/>
                  </a:moveTo>
                  <a:cubicBezTo>
                    <a:pt x="316" y="0"/>
                    <a:pt x="158" y="32"/>
                    <a:pt x="1" y="126"/>
                  </a:cubicBezTo>
                  <a:lnTo>
                    <a:pt x="2521" y="1985"/>
                  </a:lnTo>
                  <a:lnTo>
                    <a:pt x="5136" y="158"/>
                  </a:lnTo>
                  <a:cubicBezTo>
                    <a:pt x="4979" y="32"/>
                    <a:pt x="4790" y="0"/>
                    <a:pt x="45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5" name="Google Shape;7025;p80"/>
            <p:cNvSpPr/>
            <p:nvPr/>
          </p:nvSpPr>
          <p:spPr>
            <a:xfrm>
              <a:off x="-33866000" y="3328875"/>
              <a:ext cx="153600" cy="103200"/>
            </a:xfrm>
            <a:custGeom>
              <a:rect b="b" l="l" r="r" t="t"/>
              <a:pathLst>
                <a:path extrusionOk="0" h="4128" w="6144">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6" name="Google Shape;7026;p80"/>
            <p:cNvSpPr/>
            <p:nvPr/>
          </p:nvSpPr>
          <p:spPr>
            <a:xfrm>
              <a:off x="-34003850" y="3279250"/>
              <a:ext cx="189050" cy="188275"/>
            </a:xfrm>
            <a:custGeom>
              <a:rect b="b" l="l" r="r" t="t"/>
              <a:pathLst>
                <a:path extrusionOk="0" h="7531" w="7562">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7" name="Google Shape;7027;p80"/>
            <p:cNvSpPr/>
            <p:nvPr/>
          </p:nvSpPr>
          <p:spPr>
            <a:xfrm>
              <a:off x="-34003850" y="3227275"/>
              <a:ext cx="189050" cy="34675"/>
            </a:xfrm>
            <a:custGeom>
              <a:rect b="b" l="l" r="r" t="t"/>
              <a:pathLst>
                <a:path extrusionOk="0" h="1387" w="7562">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8" name="Google Shape;7028;p80"/>
            <p:cNvSpPr/>
            <p:nvPr/>
          </p:nvSpPr>
          <p:spPr>
            <a:xfrm>
              <a:off x="-34003850" y="3484050"/>
              <a:ext cx="189050" cy="34675"/>
            </a:xfrm>
            <a:custGeom>
              <a:rect b="b" l="l" r="r" t="t"/>
              <a:pathLst>
                <a:path extrusionOk="0" h="1387" w="7562">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29" name="Google Shape;7029;p80"/>
          <p:cNvGrpSpPr/>
          <p:nvPr/>
        </p:nvGrpSpPr>
        <p:grpSpPr>
          <a:xfrm>
            <a:off x="3084510" y="1973638"/>
            <a:ext cx="354586" cy="354343"/>
            <a:chOff x="-34004625" y="3585850"/>
            <a:chExt cx="292225" cy="292025"/>
          </a:xfrm>
        </p:grpSpPr>
        <p:sp>
          <p:nvSpPr>
            <p:cNvPr id="7030" name="Google Shape;7030;p80"/>
            <p:cNvSpPr/>
            <p:nvPr/>
          </p:nvSpPr>
          <p:spPr>
            <a:xfrm>
              <a:off x="-33832150" y="3585850"/>
              <a:ext cx="103200" cy="154200"/>
            </a:xfrm>
            <a:custGeom>
              <a:rect b="b" l="l" r="r" t="t"/>
              <a:pathLst>
                <a:path extrusionOk="0" h="6168" w="4128">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1" name="Google Shape;7031;p80"/>
            <p:cNvSpPr/>
            <p:nvPr/>
          </p:nvSpPr>
          <p:spPr>
            <a:xfrm>
              <a:off x="-34004625" y="3690400"/>
              <a:ext cx="155175" cy="187475"/>
            </a:xfrm>
            <a:custGeom>
              <a:rect b="b" l="l" r="r" t="t"/>
              <a:pathLst>
                <a:path extrusionOk="0" h="7499" w="6207">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2" name="Google Shape;7032;p80"/>
            <p:cNvSpPr/>
            <p:nvPr/>
          </p:nvSpPr>
          <p:spPr>
            <a:xfrm>
              <a:off x="-33936100" y="3621075"/>
              <a:ext cx="51200" cy="51225"/>
            </a:xfrm>
            <a:custGeom>
              <a:rect b="b" l="l" r="r" t="t"/>
              <a:pathLst>
                <a:path extrusionOk="0" h="2049" w="2048">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3" name="Google Shape;7033;p80"/>
            <p:cNvSpPr/>
            <p:nvPr/>
          </p:nvSpPr>
          <p:spPr>
            <a:xfrm>
              <a:off x="-33952650" y="3690125"/>
              <a:ext cx="155975" cy="186950"/>
            </a:xfrm>
            <a:custGeom>
              <a:rect b="b" l="l" r="r" t="t"/>
              <a:pathLst>
                <a:path extrusionOk="0" h="7478" w="6239">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4" name="Google Shape;7034;p80"/>
            <p:cNvSpPr/>
            <p:nvPr/>
          </p:nvSpPr>
          <p:spPr>
            <a:xfrm>
              <a:off x="-33849475" y="3758125"/>
              <a:ext cx="137075" cy="33100"/>
            </a:xfrm>
            <a:custGeom>
              <a:rect b="b" l="l" r="r" t="t"/>
              <a:pathLst>
                <a:path extrusionOk="0" h="1324" w="5483">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35" name="Google Shape;7035;p80"/>
          <p:cNvGrpSpPr/>
          <p:nvPr/>
        </p:nvGrpSpPr>
        <p:grpSpPr>
          <a:xfrm>
            <a:off x="3084025" y="2408839"/>
            <a:ext cx="355557" cy="354616"/>
            <a:chOff x="-34005425" y="3945575"/>
            <a:chExt cx="293025" cy="292250"/>
          </a:xfrm>
        </p:grpSpPr>
        <p:sp>
          <p:nvSpPr>
            <p:cNvPr id="7036" name="Google Shape;7036;p80"/>
            <p:cNvSpPr/>
            <p:nvPr/>
          </p:nvSpPr>
          <p:spPr>
            <a:xfrm>
              <a:off x="-33952650" y="3998350"/>
              <a:ext cx="186700" cy="186700"/>
            </a:xfrm>
            <a:custGeom>
              <a:rect b="b" l="l" r="r" t="t"/>
              <a:pathLst>
                <a:path extrusionOk="0" h="7468" w="7468">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7" name="Google Shape;7037;p80"/>
            <p:cNvSpPr/>
            <p:nvPr/>
          </p:nvSpPr>
          <p:spPr>
            <a:xfrm>
              <a:off x="-33944775" y="3945575"/>
              <a:ext cx="232375" cy="247350"/>
            </a:xfrm>
            <a:custGeom>
              <a:rect b="b" l="l" r="r" t="t"/>
              <a:pathLst>
                <a:path extrusionOk="0" h="9894" w="9295">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8" name="Google Shape;7038;p80"/>
            <p:cNvSpPr/>
            <p:nvPr/>
          </p:nvSpPr>
          <p:spPr>
            <a:xfrm>
              <a:off x="-34005425" y="3987325"/>
              <a:ext cx="237100" cy="250500"/>
            </a:xfrm>
            <a:custGeom>
              <a:rect b="b" l="l" r="r" t="t"/>
              <a:pathLst>
                <a:path extrusionOk="0" h="10020" w="9484">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39" name="Google Shape;7039;p80"/>
          <p:cNvGrpSpPr/>
          <p:nvPr/>
        </p:nvGrpSpPr>
        <p:grpSpPr>
          <a:xfrm>
            <a:off x="1731124" y="2882015"/>
            <a:ext cx="358408" cy="355557"/>
            <a:chOff x="-32174975" y="3192625"/>
            <a:chExt cx="295375" cy="293025"/>
          </a:xfrm>
        </p:grpSpPr>
        <p:sp>
          <p:nvSpPr>
            <p:cNvPr id="7040" name="Google Shape;7040;p80"/>
            <p:cNvSpPr/>
            <p:nvPr/>
          </p:nvSpPr>
          <p:spPr>
            <a:xfrm>
              <a:off x="-32171050" y="3279250"/>
              <a:ext cx="291450" cy="153625"/>
            </a:xfrm>
            <a:custGeom>
              <a:rect b="b" l="l" r="r" t="t"/>
              <a:pathLst>
                <a:path extrusionOk="0" h="6145" w="11658">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1" name="Google Shape;7041;p80"/>
            <p:cNvSpPr/>
            <p:nvPr/>
          </p:nvSpPr>
          <p:spPr>
            <a:xfrm>
              <a:off x="-32067075" y="3313925"/>
              <a:ext cx="84300" cy="85075"/>
            </a:xfrm>
            <a:custGeom>
              <a:rect b="b" l="l" r="r" t="t"/>
              <a:pathLst>
                <a:path extrusionOk="0" h="3403" w="3372">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2" name="Google Shape;7042;p80"/>
            <p:cNvSpPr/>
            <p:nvPr/>
          </p:nvSpPr>
          <p:spPr>
            <a:xfrm>
              <a:off x="-32171050" y="3450950"/>
              <a:ext cx="291450" cy="34700"/>
            </a:xfrm>
            <a:custGeom>
              <a:rect b="b" l="l" r="r" t="t"/>
              <a:pathLst>
                <a:path extrusionOk="0" h="1388" w="11658">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3" name="Google Shape;7043;p80"/>
            <p:cNvSpPr/>
            <p:nvPr/>
          </p:nvSpPr>
          <p:spPr>
            <a:xfrm>
              <a:off x="-32174975" y="3192625"/>
              <a:ext cx="295375" cy="70125"/>
            </a:xfrm>
            <a:custGeom>
              <a:rect b="b" l="l" r="r" t="t"/>
              <a:pathLst>
                <a:path extrusionOk="0" h="2805" w="11815">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44" name="Google Shape;7044;p80"/>
          <p:cNvSpPr/>
          <p:nvPr/>
        </p:nvSpPr>
        <p:spPr>
          <a:xfrm>
            <a:off x="1728170" y="3353079"/>
            <a:ext cx="363201" cy="354859"/>
          </a:xfrm>
          <a:custGeom>
            <a:rect b="b" l="l" r="r" t="t"/>
            <a:pathLst>
              <a:path extrusionOk="0" h="11698" w="11973">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5" name="Google Shape;7045;p80"/>
          <p:cNvSpPr/>
          <p:nvPr/>
        </p:nvSpPr>
        <p:spPr>
          <a:xfrm>
            <a:off x="1732948" y="3818164"/>
            <a:ext cx="353645" cy="354586"/>
          </a:xfrm>
          <a:custGeom>
            <a:rect b="b" l="l" r="r" t="t"/>
            <a:pathLst>
              <a:path extrusionOk="0" h="11689" w="11658">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46" name="Google Shape;7046;p80"/>
          <p:cNvGrpSpPr/>
          <p:nvPr/>
        </p:nvGrpSpPr>
        <p:grpSpPr>
          <a:xfrm>
            <a:off x="3970274" y="2882970"/>
            <a:ext cx="354586" cy="353645"/>
            <a:chOff x="-30345325" y="3184750"/>
            <a:chExt cx="292225" cy="291450"/>
          </a:xfrm>
        </p:grpSpPr>
        <p:sp>
          <p:nvSpPr>
            <p:cNvPr id="7047" name="Google Shape;7047;p80"/>
            <p:cNvSpPr/>
            <p:nvPr/>
          </p:nvSpPr>
          <p:spPr>
            <a:xfrm>
              <a:off x="-30328000" y="3184750"/>
              <a:ext cx="258375" cy="120950"/>
            </a:xfrm>
            <a:custGeom>
              <a:rect b="b" l="l" r="r" t="t"/>
              <a:pathLst>
                <a:path extrusionOk="0" h="4838" w="10335">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8" name="Google Shape;7048;p80"/>
            <p:cNvSpPr/>
            <p:nvPr/>
          </p:nvSpPr>
          <p:spPr>
            <a:xfrm>
              <a:off x="-30310675" y="3322575"/>
              <a:ext cx="68550" cy="69350"/>
            </a:xfrm>
            <a:custGeom>
              <a:rect b="b" l="l" r="r" t="t"/>
              <a:pathLst>
                <a:path extrusionOk="0" h="2774" w="2742">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9" name="Google Shape;7049;p80"/>
            <p:cNvSpPr/>
            <p:nvPr/>
          </p:nvSpPr>
          <p:spPr>
            <a:xfrm>
              <a:off x="-30345325" y="3408425"/>
              <a:ext cx="137075" cy="67775"/>
            </a:xfrm>
            <a:custGeom>
              <a:rect b="b" l="l" r="r" t="t"/>
              <a:pathLst>
                <a:path extrusionOk="0" h="2711" w="5483">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0" name="Google Shape;7050;p80"/>
            <p:cNvSpPr/>
            <p:nvPr/>
          </p:nvSpPr>
          <p:spPr>
            <a:xfrm>
              <a:off x="-30156300" y="3322575"/>
              <a:ext cx="68550" cy="69350"/>
            </a:xfrm>
            <a:custGeom>
              <a:rect b="b" l="l" r="r" t="t"/>
              <a:pathLst>
                <a:path extrusionOk="0" h="2774" w="2742">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1" name="Google Shape;7051;p80"/>
            <p:cNvSpPr/>
            <p:nvPr/>
          </p:nvSpPr>
          <p:spPr>
            <a:xfrm>
              <a:off x="-30190950" y="3408425"/>
              <a:ext cx="137850" cy="67775"/>
            </a:xfrm>
            <a:custGeom>
              <a:rect b="b" l="l" r="r" t="t"/>
              <a:pathLst>
                <a:path extrusionOk="0" h="2711" w="5514">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52" name="Google Shape;7052;p80"/>
          <p:cNvGrpSpPr/>
          <p:nvPr/>
        </p:nvGrpSpPr>
        <p:grpSpPr>
          <a:xfrm>
            <a:off x="1295026" y="1532946"/>
            <a:ext cx="353645" cy="353645"/>
            <a:chOff x="-35481425" y="3202075"/>
            <a:chExt cx="291450" cy="291450"/>
          </a:xfrm>
        </p:grpSpPr>
        <p:sp>
          <p:nvSpPr>
            <p:cNvPr id="7053" name="Google Shape;7053;p80"/>
            <p:cNvSpPr/>
            <p:nvPr/>
          </p:nvSpPr>
          <p:spPr>
            <a:xfrm>
              <a:off x="-35414475" y="3304600"/>
              <a:ext cx="154400" cy="85975"/>
            </a:xfrm>
            <a:custGeom>
              <a:rect b="b" l="l" r="r" t="t"/>
              <a:pathLst>
                <a:path extrusionOk="0" h="3439" w="6176">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4" name="Google Shape;7054;p80"/>
            <p:cNvSpPr/>
            <p:nvPr/>
          </p:nvSpPr>
          <p:spPr>
            <a:xfrm>
              <a:off x="-35413700" y="3202075"/>
              <a:ext cx="34700" cy="103200"/>
            </a:xfrm>
            <a:custGeom>
              <a:rect b="b" l="l" r="r" t="t"/>
              <a:pathLst>
                <a:path extrusionOk="0" h="4128" w="1388">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5" name="Google Shape;7055;p80"/>
            <p:cNvSpPr/>
            <p:nvPr/>
          </p:nvSpPr>
          <p:spPr>
            <a:xfrm>
              <a:off x="-35413700" y="3389525"/>
              <a:ext cx="34700" cy="103250"/>
            </a:xfrm>
            <a:custGeom>
              <a:rect b="b" l="l" r="r" t="t"/>
              <a:pathLst>
                <a:path extrusionOk="0" h="4130" w="1388">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6" name="Google Shape;7056;p80"/>
            <p:cNvSpPr/>
            <p:nvPr/>
          </p:nvSpPr>
          <p:spPr>
            <a:xfrm>
              <a:off x="-35292400" y="3202075"/>
              <a:ext cx="33900" cy="103200"/>
            </a:xfrm>
            <a:custGeom>
              <a:rect b="b" l="l" r="r" t="t"/>
              <a:pathLst>
                <a:path extrusionOk="0" h="4128" w="1356">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7" name="Google Shape;7057;p80"/>
            <p:cNvSpPr/>
            <p:nvPr/>
          </p:nvSpPr>
          <p:spPr>
            <a:xfrm>
              <a:off x="-35241200" y="3202850"/>
              <a:ext cx="51225" cy="290675"/>
            </a:xfrm>
            <a:custGeom>
              <a:rect b="b" l="l" r="r" t="t"/>
              <a:pathLst>
                <a:path extrusionOk="0" h="11627" w="2049">
                  <a:moveTo>
                    <a:pt x="1" y="1"/>
                  </a:moveTo>
                  <a:lnTo>
                    <a:pt x="1" y="11626"/>
                  </a:lnTo>
                  <a:cubicBezTo>
                    <a:pt x="1135" y="11469"/>
                    <a:pt x="2048" y="10460"/>
                    <a:pt x="2048" y="9263"/>
                  </a:cubicBezTo>
                  <a:lnTo>
                    <a:pt x="2048" y="2395"/>
                  </a:lnTo>
                  <a:cubicBezTo>
                    <a:pt x="2048" y="1167"/>
                    <a:pt x="1135" y="158"/>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8" name="Google Shape;7058;p80"/>
            <p:cNvSpPr/>
            <p:nvPr/>
          </p:nvSpPr>
          <p:spPr>
            <a:xfrm>
              <a:off x="-35292400" y="3389525"/>
              <a:ext cx="33900" cy="104000"/>
            </a:xfrm>
            <a:custGeom>
              <a:rect b="b" l="l" r="r" t="t"/>
              <a:pathLst>
                <a:path extrusionOk="0" h="4160" w="1356">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9" name="Google Shape;7059;p80"/>
            <p:cNvSpPr/>
            <p:nvPr/>
          </p:nvSpPr>
          <p:spPr>
            <a:xfrm>
              <a:off x="-35481425" y="3202075"/>
              <a:ext cx="51225" cy="289875"/>
            </a:xfrm>
            <a:custGeom>
              <a:rect b="b" l="l" r="r" t="t"/>
              <a:pathLst>
                <a:path extrusionOk="0" h="11595" w="2049">
                  <a:moveTo>
                    <a:pt x="2048" y="0"/>
                  </a:moveTo>
                  <a:cubicBezTo>
                    <a:pt x="883" y="158"/>
                    <a:pt x="1" y="1166"/>
                    <a:pt x="1" y="2363"/>
                  </a:cubicBezTo>
                  <a:lnTo>
                    <a:pt x="1" y="9200"/>
                  </a:lnTo>
                  <a:cubicBezTo>
                    <a:pt x="1" y="10460"/>
                    <a:pt x="851" y="11437"/>
                    <a:pt x="2048" y="11594"/>
                  </a:cubicBez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60" name="Google Shape;7060;p80"/>
          <p:cNvGrpSpPr/>
          <p:nvPr/>
        </p:nvGrpSpPr>
        <p:grpSpPr>
          <a:xfrm>
            <a:off x="1294556" y="1974472"/>
            <a:ext cx="354586" cy="352675"/>
            <a:chOff x="-35482200" y="3561225"/>
            <a:chExt cx="292225" cy="290650"/>
          </a:xfrm>
        </p:grpSpPr>
        <p:sp>
          <p:nvSpPr>
            <p:cNvPr id="7061" name="Google Shape;7061;p80"/>
            <p:cNvSpPr/>
            <p:nvPr/>
          </p:nvSpPr>
          <p:spPr>
            <a:xfrm>
              <a:off x="-35482200" y="3749475"/>
              <a:ext cx="292225" cy="102400"/>
            </a:xfrm>
            <a:custGeom>
              <a:rect b="b" l="l" r="r" t="t"/>
              <a:pathLst>
                <a:path extrusionOk="0" h="4096" w="11689">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2" name="Google Shape;7062;p80"/>
            <p:cNvSpPr/>
            <p:nvPr/>
          </p:nvSpPr>
          <p:spPr>
            <a:xfrm>
              <a:off x="-35371150" y="3561225"/>
              <a:ext cx="68550" cy="68550"/>
            </a:xfrm>
            <a:custGeom>
              <a:rect b="b" l="l" r="r" t="t"/>
              <a:pathLst>
                <a:path extrusionOk="0" h="2742" w="2742">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3" name="Google Shape;7063;p80"/>
            <p:cNvSpPr/>
            <p:nvPr/>
          </p:nvSpPr>
          <p:spPr>
            <a:xfrm>
              <a:off x="-35405025" y="3647075"/>
              <a:ext cx="136275" cy="119750"/>
            </a:xfrm>
            <a:custGeom>
              <a:rect b="b" l="l" r="r" t="t"/>
              <a:pathLst>
                <a:path extrusionOk="0" h="4790" w="5451">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64" name="Google Shape;7064;p80"/>
          <p:cNvGrpSpPr/>
          <p:nvPr/>
        </p:nvGrpSpPr>
        <p:grpSpPr>
          <a:xfrm>
            <a:off x="1295026" y="2409340"/>
            <a:ext cx="353645" cy="353615"/>
            <a:chOff x="-35481425" y="3919600"/>
            <a:chExt cx="291450" cy="291425"/>
          </a:xfrm>
        </p:grpSpPr>
        <p:sp>
          <p:nvSpPr>
            <p:cNvPr id="7065" name="Google Shape;7065;p80"/>
            <p:cNvSpPr/>
            <p:nvPr/>
          </p:nvSpPr>
          <p:spPr>
            <a:xfrm>
              <a:off x="-35327050" y="4125150"/>
              <a:ext cx="84300" cy="85100"/>
            </a:xfrm>
            <a:custGeom>
              <a:rect b="b" l="l" r="r" t="t"/>
              <a:pathLst>
                <a:path extrusionOk="0" h="3404" w="3372">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6" name="Google Shape;7066;p80"/>
            <p:cNvSpPr/>
            <p:nvPr/>
          </p:nvSpPr>
          <p:spPr>
            <a:xfrm>
              <a:off x="-35429450" y="3921175"/>
              <a:ext cx="84300" cy="85075"/>
            </a:xfrm>
            <a:custGeom>
              <a:rect b="b" l="l" r="r" t="t"/>
              <a:pathLst>
                <a:path extrusionOk="0" h="3403" w="3372">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7" name="Google Shape;7067;p80"/>
            <p:cNvSpPr/>
            <p:nvPr/>
          </p:nvSpPr>
          <p:spPr>
            <a:xfrm>
              <a:off x="-35481425" y="4021975"/>
              <a:ext cx="137075" cy="35475"/>
            </a:xfrm>
            <a:custGeom>
              <a:rect b="b" l="l" r="r" t="t"/>
              <a:pathLst>
                <a:path extrusionOk="0" h="1419" w="5483">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8" name="Google Shape;7068;p80"/>
            <p:cNvSpPr/>
            <p:nvPr/>
          </p:nvSpPr>
          <p:spPr>
            <a:xfrm>
              <a:off x="-35481425" y="4073975"/>
              <a:ext cx="136275" cy="85875"/>
            </a:xfrm>
            <a:custGeom>
              <a:rect b="b" l="l" r="r" t="t"/>
              <a:pathLst>
                <a:path extrusionOk="0" h="3435" w="5451">
                  <a:moveTo>
                    <a:pt x="1" y="0"/>
                  </a:moveTo>
                  <a:lnTo>
                    <a:pt x="1" y="3434"/>
                  </a:lnTo>
                  <a:lnTo>
                    <a:pt x="5451" y="3434"/>
                  </a:lnTo>
                  <a:lnTo>
                    <a:pt x="54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9" name="Google Shape;7069;p80"/>
            <p:cNvSpPr/>
            <p:nvPr/>
          </p:nvSpPr>
          <p:spPr>
            <a:xfrm>
              <a:off x="-35481425" y="4176350"/>
              <a:ext cx="136275" cy="34675"/>
            </a:xfrm>
            <a:custGeom>
              <a:rect b="b" l="l" r="r" t="t"/>
              <a:pathLst>
                <a:path extrusionOk="0" h="1387" w="5451">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0" name="Google Shape;7070;p80"/>
            <p:cNvSpPr/>
            <p:nvPr/>
          </p:nvSpPr>
          <p:spPr>
            <a:xfrm>
              <a:off x="-35327050" y="3919600"/>
              <a:ext cx="137075" cy="33875"/>
            </a:xfrm>
            <a:custGeom>
              <a:rect b="b" l="l" r="r" t="t"/>
              <a:pathLst>
                <a:path extrusionOk="0" h="1355" w="5483">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1" name="Google Shape;7071;p80"/>
            <p:cNvSpPr/>
            <p:nvPr/>
          </p:nvSpPr>
          <p:spPr>
            <a:xfrm>
              <a:off x="-35327825" y="3970800"/>
              <a:ext cx="136275" cy="85875"/>
            </a:xfrm>
            <a:custGeom>
              <a:rect b="b" l="l" r="r" t="t"/>
              <a:pathLst>
                <a:path extrusionOk="0" h="3435" w="5451">
                  <a:moveTo>
                    <a:pt x="0" y="0"/>
                  </a:moveTo>
                  <a:lnTo>
                    <a:pt x="0" y="3434"/>
                  </a:lnTo>
                  <a:lnTo>
                    <a:pt x="5450" y="3434"/>
                  </a:lnTo>
                  <a:lnTo>
                    <a:pt x="5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2" name="Google Shape;7072;p80"/>
            <p:cNvSpPr/>
            <p:nvPr/>
          </p:nvSpPr>
          <p:spPr>
            <a:xfrm>
              <a:off x="-35327825" y="4073975"/>
              <a:ext cx="136275" cy="35450"/>
            </a:xfrm>
            <a:custGeom>
              <a:rect b="b" l="l" r="r" t="t"/>
              <a:pathLst>
                <a:path extrusionOk="0" h="1418" w="5451">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73" name="Google Shape;7073;p80"/>
          <p:cNvGrpSpPr/>
          <p:nvPr/>
        </p:nvGrpSpPr>
        <p:grpSpPr>
          <a:xfrm>
            <a:off x="3530661" y="1533431"/>
            <a:ext cx="357468" cy="352675"/>
            <a:chOff x="-33645475" y="3228075"/>
            <a:chExt cx="294600" cy="290650"/>
          </a:xfrm>
        </p:grpSpPr>
        <p:sp>
          <p:nvSpPr>
            <p:cNvPr id="7074" name="Google Shape;7074;p80"/>
            <p:cNvSpPr/>
            <p:nvPr/>
          </p:nvSpPr>
          <p:spPr>
            <a:xfrm>
              <a:off x="-33456450" y="3261925"/>
              <a:ext cx="84300" cy="85100"/>
            </a:xfrm>
            <a:custGeom>
              <a:rect b="b" l="l" r="r" t="t"/>
              <a:pathLst>
                <a:path extrusionOk="0" h="3404" w="3372">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5" name="Google Shape;7075;p80"/>
            <p:cNvSpPr/>
            <p:nvPr/>
          </p:nvSpPr>
          <p:spPr>
            <a:xfrm>
              <a:off x="-33575375" y="3433625"/>
              <a:ext cx="85075" cy="85100"/>
            </a:xfrm>
            <a:custGeom>
              <a:rect b="b" l="l" r="r" t="t"/>
              <a:pathLst>
                <a:path extrusionOk="0" h="3404" w="3403">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6" name="Google Shape;7076;p80"/>
            <p:cNvSpPr/>
            <p:nvPr/>
          </p:nvSpPr>
          <p:spPr>
            <a:xfrm>
              <a:off x="-33645475" y="3228075"/>
              <a:ext cx="206375" cy="153600"/>
            </a:xfrm>
            <a:custGeom>
              <a:rect b="b" l="l" r="r" t="t"/>
              <a:pathLst>
                <a:path extrusionOk="0" h="6144" w="8255">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7" name="Google Shape;7077;p80"/>
            <p:cNvSpPr/>
            <p:nvPr/>
          </p:nvSpPr>
          <p:spPr>
            <a:xfrm>
              <a:off x="-33593500" y="3279250"/>
              <a:ext cx="104775" cy="52275"/>
            </a:xfrm>
            <a:custGeom>
              <a:rect b="b" l="l" r="r" t="t"/>
              <a:pathLst>
                <a:path extrusionOk="0" h="2091" w="4191">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8" name="Google Shape;7078;p80"/>
            <p:cNvSpPr/>
            <p:nvPr/>
          </p:nvSpPr>
          <p:spPr>
            <a:xfrm>
              <a:off x="-33593500" y="3341475"/>
              <a:ext cx="104775" cy="74075"/>
            </a:xfrm>
            <a:custGeom>
              <a:rect b="b" l="l" r="r" t="t"/>
              <a:pathLst>
                <a:path extrusionOk="0" h="2963" w="4191">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9" name="Google Shape;7079;p80"/>
            <p:cNvSpPr/>
            <p:nvPr/>
          </p:nvSpPr>
          <p:spPr>
            <a:xfrm>
              <a:off x="-33455650" y="3381650"/>
              <a:ext cx="104775" cy="52250"/>
            </a:xfrm>
            <a:custGeom>
              <a:rect b="b" l="l" r="r" t="t"/>
              <a:pathLst>
                <a:path extrusionOk="0" h="2090" w="4191">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0" name="Google Shape;7080;p80"/>
            <p:cNvSpPr/>
            <p:nvPr/>
          </p:nvSpPr>
          <p:spPr>
            <a:xfrm>
              <a:off x="-33456450" y="3443875"/>
              <a:ext cx="102425" cy="74850"/>
            </a:xfrm>
            <a:custGeom>
              <a:rect b="b" l="l" r="r" t="t"/>
              <a:pathLst>
                <a:path extrusionOk="0" h="2994" w="4097">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81" name="Google Shape;7081;p80"/>
          <p:cNvGrpSpPr/>
          <p:nvPr/>
        </p:nvGrpSpPr>
        <p:grpSpPr>
          <a:xfrm>
            <a:off x="3531631" y="1973516"/>
            <a:ext cx="355526" cy="354586"/>
            <a:chOff x="-33646250" y="3586425"/>
            <a:chExt cx="293000" cy="292225"/>
          </a:xfrm>
        </p:grpSpPr>
        <p:sp>
          <p:nvSpPr>
            <p:cNvPr id="7082" name="Google Shape;7082;p80"/>
            <p:cNvSpPr/>
            <p:nvPr/>
          </p:nvSpPr>
          <p:spPr>
            <a:xfrm>
              <a:off x="-33646250" y="3739225"/>
              <a:ext cx="141775" cy="139425"/>
            </a:xfrm>
            <a:custGeom>
              <a:rect b="b" l="l" r="r" t="t"/>
              <a:pathLst>
                <a:path extrusionOk="0" h="5577" w="5671">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3" name="Google Shape;7083;p80"/>
            <p:cNvSpPr/>
            <p:nvPr/>
          </p:nvSpPr>
          <p:spPr>
            <a:xfrm>
              <a:off x="-33541500" y="3586425"/>
              <a:ext cx="188250" cy="187475"/>
            </a:xfrm>
            <a:custGeom>
              <a:rect b="b" l="l" r="r" t="t"/>
              <a:pathLst>
                <a:path extrusionOk="0" h="7499" w="753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84" name="Google Shape;7084;p80"/>
          <p:cNvGrpSpPr/>
          <p:nvPr/>
        </p:nvGrpSpPr>
        <p:grpSpPr>
          <a:xfrm>
            <a:off x="3532101" y="2408369"/>
            <a:ext cx="354586" cy="355557"/>
            <a:chOff x="-33645475" y="3944800"/>
            <a:chExt cx="292225" cy="293025"/>
          </a:xfrm>
        </p:grpSpPr>
        <p:sp>
          <p:nvSpPr>
            <p:cNvPr id="7085" name="Google Shape;7085;p80"/>
            <p:cNvSpPr/>
            <p:nvPr/>
          </p:nvSpPr>
          <p:spPr>
            <a:xfrm>
              <a:off x="-33549375" y="3944800"/>
              <a:ext cx="98475" cy="70900"/>
            </a:xfrm>
            <a:custGeom>
              <a:rect b="b" l="l" r="r" t="t"/>
              <a:pathLst>
                <a:path extrusionOk="0" h="2836" w="3939">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6" name="Google Shape;7086;p80"/>
            <p:cNvSpPr/>
            <p:nvPr/>
          </p:nvSpPr>
          <p:spPr>
            <a:xfrm>
              <a:off x="-33645475" y="4041675"/>
              <a:ext cx="70900" cy="98475"/>
            </a:xfrm>
            <a:custGeom>
              <a:rect b="b" l="l" r="r" t="t"/>
              <a:pathLst>
                <a:path extrusionOk="0" h="3939" w="2836">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7" name="Google Shape;7087;p80"/>
            <p:cNvSpPr/>
            <p:nvPr/>
          </p:nvSpPr>
          <p:spPr>
            <a:xfrm>
              <a:off x="-33424150" y="4042450"/>
              <a:ext cx="70900" cy="52025"/>
            </a:xfrm>
            <a:custGeom>
              <a:rect b="b" l="l" r="r" t="t"/>
              <a:pathLst>
                <a:path extrusionOk="0" h="2081" w="2836">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8" name="Google Shape;7088;p80"/>
            <p:cNvSpPr/>
            <p:nvPr/>
          </p:nvSpPr>
          <p:spPr>
            <a:xfrm>
              <a:off x="-33549375" y="4165325"/>
              <a:ext cx="86650" cy="70925"/>
            </a:xfrm>
            <a:custGeom>
              <a:rect b="b" l="l" r="r" t="t"/>
              <a:pathLst>
                <a:path extrusionOk="0" h="2837" w="3466">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9" name="Google Shape;7089;p80"/>
            <p:cNvSpPr/>
            <p:nvPr/>
          </p:nvSpPr>
          <p:spPr>
            <a:xfrm>
              <a:off x="-33558825" y="4030650"/>
              <a:ext cx="118950" cy="120525"/>
            </a:xfrm>
            <a:custGeom>
              <a:rect b="b" l="l" r="r" t="t"/>
              <a:pathLst>
                <a:path extrusionOk="0" h="4821" w="4758">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0" name="Google Shape;7090;p80"/>
            <p:cNvSpPr/>
            <p:nvPr/>
          </p:nvSpPr>
          <p:spPr>
            <a:xfrm>
              <a:off x="-33639950" y="4129900"/>
              <a:ext cx="100825" cy="100825"/>
            </a:xfrm>
            <a:custGeom>
              <a:rect b="b" l="l" r="r" t="t"/>
              <a:pathLst>
                <a:path extrusionOk="0" h="4033" w="4033">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1" name="Google Shape;7091;p80"/>
            <p:cNvSpPr/>
            <p:nvPr/>
          </p:nvSpPr>
          <p:spPr>
            <a:xfrm>
              <a:off x="-33459600" y="3951875"/>
              <a:ext cx="100850" cy="100075"/>
            </a:xfrm>
            <a:custGeom>
              <a:rect b="b" l="l" r="r" t="t"/>
              <a:pathLst>
                <a:path extrusionOk="0" h="4003" w="4034">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2" name="Google Shape;7092;p80"/>
            <p:cNvSpPr/>
            <p:nvPr/>
          </p:nvSpPr>
          <p:spPr>
            <a:xfrm>
              <a:off x="-33639950" y="3951100"/>
              <a:ext cx="100825" cy="100050"/>
            </a:xfrm>
            <a:custGeom>
              <a:rect b="b" l="l" r="r" t="t"/>
              <a:pathLst>
                <a:path extrusionOk="0" h="4002" w="4033">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3" name="Google Shape;7093;p80"/>
            <p:cNvSpPr/>
            <p:nvPr/>
          </p:nvSpPr>
          <p:spPr>
            <a:xfrm>
              <a:off x="-33472975" y="4082625"/>
              <a:ext cx="119725" cy="155200"/>
            </a:xfrm>
            <a:custGeom>
              <a:rect b="b" l="l" r="r" t="t"/>
              <a:pathLst>
                <a:path extrusionOk="0" h="6208" w="4789">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4" name="Google Shape;7094;p80"/>
            <p:cNvSpPr/>
            <p:nvPr/>
          </p:nvSpPr>
          <p:spPr>
            <a:xfrm>
              <a:off x="-33421775" y="4133825"/>
              <a:ext cx="17350" cy="18150"/>
            </a:xfrm>
            <a:custGeom>
              <a:rect b="b" l="l" r="r" t="t"/>
              <a:pathLst>
                <a:path extrusionOk="0" h="726" w="694">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95" name="Google Shape;7095;p80"/>
          <p:cNvGrpSpPr/>
          <p:nvPr/>
        </p:nvGrpSpPr>
        <p:grpSpPr>
          <a:xfrm>
            <a:off x="2185320" y="2882106"/>
            <a:ext cx="352675" cy="355375"/>
            <a:chOff x="-31809525" y="3192625"/>
            <a:chExt cx="290650" cy="292875"/>
          </a:xfrm>
        </p:grpSpPr>
        <p:sp>
          <p:nvSpPr>
            <p:cNvPr id="7096" name="Google Shape;7096;p80"/>
            <p:cNvSpPr/>
            <p:nvPr/>
          </p:nvSpPr>
          <p:spPr>
            <a:xfrm>
              <a:off x="-31767775" y="3192625"/>
              <a:ext cx="204800" cy="153600"/>
            </a:xfrm>
            <a:custGeom>
              <a:rect b="b" l="l" r="r" t="t"/>
              <a:pathLst>
                <a:path extrusionOk="0" h="6144" w="8192">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7" name="Google Shape;7097;p80"/>
            <p:cNvSpPr/>
            <p:nvPr/>
          </p:nvSpPr>
          <p:spPr>
            <a:xfrm>
              <a:off x="-31715000" y="3244600"/>
              <a:ext cx="101625" cy="52450"/>
            </a:xfrm>
            <a:custGeom>
              <a:rect b="b" l="l" r="r" t="t"/>
              <a:pathLst>
                <a:path extrusionOk="0" h="2098" w="4065">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8" name="Google Shape;7098;p80"/>
            <p:cNvSpPr/>
            <p:nvPr/>
          </p:nvSpPr>
          <p:spPr>
            <a:xfrm>
              <a:off x="-31716575" y="3308400"/>
              <a:ext cx="102400" cy="73275"/>
            </a:xfrm>
            <a:custGeom>
              <a:rect b="b" l="l" r="r" t="t"/>
              <a:pathLst>
                <a:path extrusionOk="0" h="2931" w="4096">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9" name="Google Shape;7099;p80"/>
            <p:cNvSpPr/>
            <p:nvPr/>
          </p:nvSpPr>
          <p:spPr>
            <a:xfrm>
              <a:off x="-31809525" y="3386375"/>
              <a:ext cx="290650" cy="99125"/>
            </a:xfrm>
            <a:custGeom>
              <a:rect b="b" l="l" r="r" t="t"/>
              <a:pathLst>
                <a:path extrusionOk="0" h="3965" w="11626">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00" name="Google Shape;7100;p80"/>
          <p:cNvGrpSpPr/>
          <p:nvPr/>
        </p:nvGrpSpPr>
        <p:grpSpPr>
          <a:xfrm>
            <a:off x="2184835" y="3352658"/>
            <a:ext cx="353645" cy="355557"/>
            <a:chOff x="-31811100" y="3550975"/>
            <a:chExt cx="291450" cy="293025"/>
          </a:xfrm>
        </p:grpSpPr>
        <p:sp>
          <p:nvSpPr>
            <p:cNvPr id="7101" name="Google Shape;7101;p80"/>
            <p:cNvSpPr/>
            <p:nvPr/>
          </p:nvSpPr>
          <p:spPr>
            <a:xfrm>
              <a:off x="-31554325" y="3595875"/>
              <a:ext cx="34675" cy="33900"/>
            </a:xfrm>
            <a:custGeom>
              <a:rect b="b" l="l" r="r" t="t"/>
              <a:pathLst>
                <a:path extrusionOk="0" h="1356" w="1387">
                  <a:moveTo>
                    <a:pt x="0" y="1"/>
                  </a:moveTo>
                  <a:lnTo>
                    <a:pt x="0" y="1355"/>
                  </a:lnTo>
                  <a:lnTo>
                    <a:pt x="662" y="1355"/>
                  </a:lnTo>
                  <a:cubicBezTo>
                    <a:pt x="1071" y="1355"/>
                    <a:pt x="1324" y="1040"/>
                    <a:pt x="1324" y="694"/>
                  </a:cubicBezTo>
                  <a:cubicBezTo>
                    <a:pt x="1387" y="316"/>
                    <a:pt x="1071"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2" name="Google Shape;7102;p80"/>
            <p:cNvSpPr/>
            <p:nvPr/>
          </p:nvSpPr>
          <p:spPr>
            <a:xfrm>
              <a:off x="-31659075" y="3628650"/>
              <a:ext cx="139425" cy="71650"/>
            </a:xfrm>
            <a:custGeom>
              <a:rect b="b" l="l" r="r" t="t"/>
              <a:pathLst>
                <a:path extrusionOk="0" h="2866" w="5577">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3" name="Google Shape;7103;p80"/>
            <p:cNvSpPr/>
            <p:nvPr/>
          </p:nvSpPr>
          <p:spPr>
            <a:xfrm>
              <a:off x="-31811100" y="3647075"/>
              <a:ext cx="33100" cy="33100"/>
            </a:xfrm>
            <a:custGeom>
              <a:rect b="b" l="l" r="r" t="t"/>
              <a:pathLst>
                <a:path extrusionOk="0" h="1324" w="1324">
                  <a:moveTo>
                    <a:pt x="662" y="1"/>
                  </a:moveTo>
                  <a:cubicBezTo>
                    <a:pt x="253" y="1"/>
                    <a:pt x="1" y="316"/>
                    <a:pt x="1" y="662"/>
                  </a:cubicBezTo>
                  <a:cubicBezTo>
                    <a:pt x="1" y="1040"/>
                    <a:pt x="316" y="1324"/>
                    <a:pt x="662" y="1324"/>
                  </a:cubicBezTo>
                  <a:lnTo>
                    <a:pt x="1324" y="1324"/>
                  </a:lnTo>
                  <a:lnTo>
                    <a:pt x="132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4" name="Google Shape;7104;p80"/>
            <p:cNvSpPr/>
            <p:nvPr/>
          </p:nvSpPr>
          <p:spPr>
            <a:xfrm>
              <a:off x="-31811100" y="3678325"/>
              <a:ext cx="138650" cy="72250"/>
            </a:xfrm>
            <a:custGeom>
              <a:rect b="b" l="l" r="r" t="t"/>
              <a:pathLst>
                <a:path extrusionOk="0" h="2890" w="5546">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5" name="Google Shape;7105;p80"/>
            <p:cNvSpPr/>
            <p:nvPr/>
          </p:nvSpPr>
          <p:spPr>
            <a:xfrm>
              <a:off x="-31759900" y="3791200"/>
              <a:ext cx="187475" cy="52800"/>
            </a:xfrm>
            <a:custGeom>
              <a:rect b="b" l="l" r="r" t="t"/>
              <a:pathLst>
                <a:path extrusionOk="0" h="2112" w="7499">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6" name="Google Shape;7106;p80"/>
            <p:cNvSpPr/>
            <p:nvPr/>
          </p:nvSpPr>
          <p:spPr>
            <a:xfrm>
              <a:off x="-31759900" y="3550975"/>
              <a:ext cx="187475" cy="35475"/>
            </a:xfrm>
            <a:custGeom>
              <a:rect b="b" l="l" r="r" t="t"/>
              <a:pathLst>
                <a:path extrusionOk="0" h="1419" w="7499">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7" name="Google Shape;7107;p80"/>
            <p:cNvSpPr/>
            <p:nvPr/>
          </p:nvSpPr>
          <p:spPr>
            <a:xfrm>
              <a:off x="-31759100" y="3602975"/>
              <a:ext cx="188250" cy="172500"/>
            </a:xfrm>
            <a:custGeom>
              <a:rect b="b" l="l" r="r" t="t"/>
              <a:pathLst>
                <a:path extrusionOk="0" h="6900" w="753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08" name="Google Shape;7108;p80"/>
          <p:cNvGrpSpPr/>
          <p:nvPr/>
        </p:nvGrpSpPr>
        <p:grpSpPr>
          <a:xfrm>
            <a:off x="2178631" y="3816962"/>
            <a:ext cx="366052" cy="356831"/>
            <a:chOff x="-31817400" y="3910025"/>
            <a:chExt cx="301675" cy="294075"/>
          </a:xfrm>
        </p:grpSpPr>
        <p:sp>
          <p:nvSpPr>
            <p:cNvPr id="7109" name="Google Shape;7109;p80"/>
            <p:cNvSpPr/>
            <p:nvPr/>
          </p:nvSpPr>
          <p:spPr>
            <a:xfrm>
              <a:off x="-31817400" y="3911550"/>
              <a:ext cx="301675" cy="292550"/>
            </a:xfrm>
            <a:custGeom>
              <a:rect b="b" l="l" r="r" t="t"/>
              <a:pathLst>
                <a:path extrusionOk="0" h="11702" w="12067">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0" name="Google Shape;7110;p80"/>
            <p:cNvSpPr/>
            <p:nvPr/>
          </p:nvSpPr>
          <p:spPr>
            <a:xfrm>
              <a:off x="-31816600" y="4062950"/>
              <a:ext cx="144150" cy="140600"/>
            </a:xfrm>
            <a:custGeom>
              <a:rect b="b" l="l" r="r" t="t"/>
              <a:pathLst>
                <a:path extrusionOk="0" h="5624" w="5766">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1" name="Google Shape;7111;p80"/>
            <p:cNvSpPr/>
            <p:nvPr/>
          </p:nvSpPr>
          <p:spPr>
            <a:xfrm>
              <a:off x="-31648050" y="3910025"/>
              <a:ext cx="129175" cy="127725"/>
            </a:xfrm>
            <a:custGeom>
              <a:rect b="b" l="l" r="r" t="t"/>
              <a:pathLst>
                <a:path extrusionOk="0" h="5109" w="5167">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12" name="Google Shape;7112;p80"/>
          <p:cNvGrpSpPr/>
          <p:nvPr/>
        </p:nvGrpSpPr>
        <p:grpSpPr>
          <a:xfrm>
            <a:off x="3970259" y="3353143"/>
            <a:ext cx="354616" cy="354586"/>
            <a:chOff x="-30354000" y="3569100"/>
            <a:chExt cx="292250" cy="292225"/>
          </a:xfrm>
        </p:grpSpPr>
        <p:sp>
          <p:nvSpPr>
            <p:cNvPr id="7113" name="Google Shape;7113;p80"/>
            <p:cNvSpPr/>
            <p:nvPr/>
          </p:nvSpPr>
          <p:spPr>
            <a:xfrm>
              <a:off x="-30354000" y="3604550"/>
              <a:ext cx="137875" cy="256000"/>
            </a:xfrm>
            <a:custGeom>
              <a:rect b="b" l="l" r="r" t="t"/>
              <a:pathLst>
                <a:path extrusionOk="0" h="10240" w="5515">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4" name="Google Shape;7114;p80"/>
            <p:cNvSpPr/>
            <p:nvPr/>
          </p:nvSpPr>
          <p:spPr>
            <a:xfrm>
              <a:off x="-30198825" y="3604550"/>
              <a:ext cx="137075" cy="256775"/>
            </a:xfrm>
            <a:custGeom>
              <a:rect b="b" l="l" r="r" t="t"/>
              <a:pathLst>
                <a:path extrusionOk="0" h="10271" w="5483">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5" name="Google Shape;7115;p80"/>
            <p:cNvSpPr/>
            <p:nvPr/>
          </p:nvSpPr>
          <p:spPr>
            <a:xfrm>
              <a:off x="-30139750" y="3636850"/>
              <a:ext cx="26000" cy="37825"/>
            </a:xfrm>
            <a:custGeom>
              <a:rect b="b" l="l" r="r" t="t"/>
              <a:pathLst>
                <a:path extrusionOk="0" h="1513" w="104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6" name="Google Shape;7116;p80"/>
            <p:cNvSpPr/>
            <p:nvPr/>
          </p:nvSpPr>
          <p:spPr>
            <a:xfrm>
              <a:off x="-30302800" y="3638950"/>
              <a:ext cx="25225" cy="36500"/>
            </a:xfrm>
            <a:custGeom>
              <a:rect b="b" l="l" r="r" t="t"/>
              <a:pathLst>
                <a:path extrusionOk="0" h="1460" w="1009">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7" name="Google Shape;7117;p80"/>
            <p:cNvSpPr/>
            <p:nvPr/>
          </p:nvSpPr>
          <p:spPr>
            <a:xfrm>
              <a:off x="-30242925" y="3569100"/>
              <a:ext cx="68525" cy="68550"/>
            </a:xfrm>
            <a:custGeom>
              <a:rect b="b" l="l" r="r" t="t"/>
              <a:pathLst>
                <a:path extrusionOk="0" h="2742" w="2741">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8" name="Google Shape;7118;p80"/>
            <p:cNvSpPr/>
            <p:nvPr/>
          </p:nvSpPr>
          <p:spPr>
            <a:xfrm>
              <a:off x="-30262625" y="3654950"/>
              <a:ext cx="107925" cy="68550"/>
            </a:xfrm>
            <a:custGeom>
              <a:rect b="b" l="l" r="r" t="t"/>
              <a:pathLst>
                <a:path extrusionOk="0" h="2742" w="4317">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19" name="Google Shape;7119;p80"/>
          <p:cNvGrpSpPr/>
          <p:nvPr/>
        </p:nvGrpSpPr>
        <p:grpSpPr>
          <a:xfrm>
            <a:off x="1748837" y="1532946"/>
            <a:ext cx="342148" cy="353645"/>
            <a:chOff x="-35118325" y="3202075"/>
            <a:chExt cx="281975" cy="291450"/>
          </a:xfrm>
        </p:grpSpPr>
        <p:sp>
          <p:nvSpPr>
            <p:cNvPr id="7120" name="Google Shape;7120;p80"/>
            <p:cNvSpPr/>
            <p:nvPr/>
          </p:nvSpPr>
          <p:spPr>
            <a:xfrm>
              <a:off x="-35008050" y="3202075"/>
              <a:ext cx="171700" cy="171250"/>
            </a:xfrm>
            <a:custGeom>
              <a:rect b="b" l="l" r="r" t="t"/>
              <a:pathLst>
                <a:path extrusionOk="0" h="6850" w="6868">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1" name="Google Shape;7121;p80"/>
            <p:cNvSpPr/>
            <p:nvPr/>
          </p:nvSpPr>
          <p:spPr>
            <a:xfrm>
              <a:off x="-34937975" y="3254050"/>
              <a:ext cx="33125" cy="67775"/>
            </a:xfrm>
            <a:custGeom>
              <a:rect b="b" l="l" r="r" t="t"/>
              <a:pathLst>
                <a:path extrusionOk="0" h="2711" w="1325">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2" name="Google Shape;7122;p80"/>
            <p:cNvSpPr/>
            <p:nvPr/>
          </p:nvSpPr>
          <p:spPr>
            <a:xfrm>
              <a:off x="-35085250" y="3338325"/>
              <a:ext cx="69325" cy="69350"/>
            </a:xfrm>
            <a:custGeom>
              <a:rect b="b" l="l" r="r" t="t"/>
              <a:pathLst>
                <a:path extrusionOk="0" h="2774" w="2773">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3" name="Google Shape;7123;p80"/>
            <p:cNvSpPr/>
            <p:nvPr/>
          </p:nvSpPr>
          <p:spPr>
            <a:xfrm>
              <a:off x="-35118325" y="3424175"/>
              <a:ext cx="137075" cy="69350"/>
            </a:xfrm>
            <a:custGeom>
              <a:rect b="b" l="l" r="r" t="t"/>
              <a:pathLst>
                <a:path extrusionOk="0" h="2774" w="5483">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24" name="Google Shape;7124;p80"/>
          <p:cNvGrpSpPr/>
          <p:nvPr/>
        </p:nvGrpSpPr>
        <p:grpSpPr>
          <a:xfrm>
            <a:off x="1742618" y="1974199"/>
            <a:ext cx="354586" cy="353221"/>
            <a:chOff x="-35123050" y="3561225"/>
            <a:chExt cx="292225" cy="291100"/>
          </a:xfrm>
        </p:grpSpPr>
        <p:sp>
          <p:nvSpPr>
            <p:cNvPr id="7125" name="Google Shape;7125;p80"/>
            <p:cNvSpPr/>
            <p:nvPr/>
          </p:nvSpPr>
          <p:spPr>
            <a:xfrm>
              <a:off x="-35123050" y="3629750"/>
              <a:ext cx="205575" cy="222575"/>
            </a:xfrm>
            <a:custGeom>
              <a:rect b="b" l="l" r="r" t="t"/>
              <a:pathLst>
                <a:path extrusionOk="0" h="8903" w="8223">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6" name="Google Shape;7126;p80"/>
            <p:cNvSpPr/>
            <p:nvPr/>
          </p:nvSpPr>
          <p:spPr>
            <a:xfrm>
              <a:off x="-35053750" y="3561225"/>
              <a:ext cx="222925" cy="221825"/>
            </a:xfrm>
            <a:custGeom>
              <a:rect b="b" l="l" r="r" t="t"/>
              <a:pathLst>
                <a:path extrusionOk="0" h="8873" w="8917">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27" name="Google Shape;7127;p80"/>
          <p:cNvGrpSpPr/>
          <p:nvPr/>
        </p:nvGrpSpPr>
        <p:grpSpPr>
          <a:xfrm>
            <a:off x="1784677" y="2409340"/>
            <a:ext cx="270467" cy="353615"/>
            <a:chOff x="-35089175" y="3919600"/>
            <a:chExt cx="222900" cy="291425"/>
          </a:xfrm>
        </p:grpSpPr>
        <p:sp>
          <p:nvSpPr>
            <p:cNvPr id="7128" name="Google Shape;7128;p80"/>
            <p:cNvSpPr/>
            <p:nvPr/>
          </p:nvSpPr>
          <p:spPr>
            <a:xfrm>
              <a:off x="-35089175" y="3919600"/>
              <a:ext cx="222900" cy="291425"/>
            </a:xfrm>
            <a:custGeom>
              <a:rect b="b" l="l" r="r" t="t"/>
              <a:pathLst>
                <a:path extrusionOk="0" h="11657" w="8916">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9" name="Google Shape;7129;p80"/>
            <p:cNvSpPr/>
            <p:nvPr/>
          </p:nvSpPr>
          <p:spPr>
            <a:xfrm>
              <a:off x="-35038000" y="3971575"/>
              <a:ext cx="120525" cy="120525"/>
            </a:xfrm>
            <a:custGeom>
              <a:rect b="b" l="l" r="r" t="t"/>
              <a:pathLst>
                <a:path extrusionOk="0" h="4821" w="4821">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30" name="Google Shape;7130;p80"/>
          <p:cNvGrpSpPr/>
          <p:nvPr/>
        </p:nvGrpSpPr>
        <p:grpSpPr>
          <a:xfrm>
            <a:off x="3981673" y="1532703"/>
            <a:ext cx="336445" cy="354131"/>
            <a:chOff x="-33277650" y="3226875"/>
            <a:chExt cx="277275" cy="291850"/>
          </a:xfrm>
        </p:grpSpPr>
        <p:sp>
          <p:nvSpPr>
            <p:cNvPr id="7131" name="Google Shape;7131;p80"/>
            <p:cNvSpPr/>
            <p:nvPr/>
          </p:nvSpPr>
          <p:spPr>
            <a:xfrm>
              <a:off x="-33071300" y="3440725"/>
              <a:ext cx="33100" cy="33900"/>
            </a:xfrm>
            <a:custGeom>
              <a:rect b="b" l="l" r="r" t="t"/>
              <a:pathLst>
                <a:path extrusionOk="0" h="1356" w="1324">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2" name="Google Shape;7132;p80"/>
            <p:cNvSpPr/>
            <p:nvPr/>
          </p:nvSpPr>
          <p:spPr>
            <a:xfrm>
              <a:off x="-33157925" y="3227275"/>
              <a:ext cx="17350" cy="103200"/>
            </a:xfrm>
            <a:custGeom>
              <a:rect b="b" l="l" r="r" t="t"/>
              <a:pathLst>
                <a:path extrusionOk="0" h="4128" w="694">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3" name="Google Shape;7133;p80"/>
            <p:cNvSpPr/>
            <p:nvPr/>
          </p:nvSpPr>
          <p:spPr>
            <a:xfrm>
              <a:off x="-33175250" y="3347650"/>
              <a:ext cx="51200" cy="51350"/>
            </a:xfrm>
            <a:custGeom>
              <a:rect b="b" l="l" r="r" t="t"/>
              <a:pathLst>
                <a:path extrusionOk="0" h="2054" w="2048">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4" name="Google Shape;7134;p80"/>
            <p:cNvSpPr/>
            <p:nvPr/>
          </p:nvSpPr>
          <p:spPr>
            <a:xfrm>
              <a:off x="-33224875" y="3404500"/>
              <a:ext cx="159900" cy="114225"/>
            </a:xfrm>
            <a:custGeom>
              <a:rect b="b" l="l" r="r" t="t"/>
              <a:pathLst>
                <a:path extrusionOk="0" h="4569" w="6396">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5" name="Google Shape;7135;p80"/>
            <p:cNvSpPr/>
            <p:nvPr/>
          </p:nvSpPr>
          <p:spPr>
            <a:xfrm>
              <a:off x="-33141400" y="3312350"/>
              <a:ext cx="127625" cy="138625"/>
            </a:xfrm>
            <a:custGeom>
              <a:rect b="b" l="l" r="r" t="t"/>
              <a:pathLst>
                <a:path extrusionOk="0" h="5545" w="5105">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6" name="Google Shape;7136;p80"/>
            <p:cNvSpPr/>
            <p:nvPr/>
          </p:nvSpPr>
          <p:spPr>
            <a:xfrm>
              <a:off x="-33122500" y="3226875"/>
              <a:ext cx="122125" cy="83925"/>
            </a:xfrm>
            <a:custGeom>
              <a:rect b="b" l="l" r="r" t="t"/>
              <a:pathLst>
                <a:path extrusionOk="0" h="3357" w="4885">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7" name="Google Shape;7137;p80"/>
            <p:cNvSpPr/>
            <p:nvPr/>
          </p:nvSpPr>
          <p:spPr>
            <a:xfrm>
              <a:off x="-33277650" y="3245400"/>
              <a:ext cx="102400" cy="198500"/>
            </a:xfrm>
            <a:custGeom>
              <a:rect b="b" l="l" r="r" t="t"/>
              <a:pathLst>
                <a:path extrusionOk="0" h="7940" w="4096">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38" name="Google Shape;7138;p80"/>
          <p:cNvGrpSpPr/>
          <p:nvPr/>
        </p:nvGrpSpPr>
        <p:grpSpPr>
          <a:xfrm>
            <a:off x="3973073" y="1973987"/>
            <a:ext cx="353645" cy="353645"/>
            <a:chOff x="-33286325" y="3586425"/>
            <a:chExt cx="291450" cy="291450"/>
          </a:xfrm>
        </p:grpSpPr>
        <p:sp>
          <p:nvSpPr>
            <p:cNvPr id="7139" name="Google Shape;7139;p80"/>
            <p:cNvSpPr/>
            <p:nvPr/>
          </p:nvSpPr>
          <p:spPr>
            <a:xfrm>
              <a:off x="-33114625" y="3586425"/>
              <a:ext cx="119750" cy="120525"/>
            </a:xfrm>
            <a:custGeom>
              <a:rect b="b" l="l" r="r" t="t"/>
              <a:pathLst>
                <a:path extrusionOk="0" h="4821" w="479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0" name="Google Shape;7140;p80"/>
            <p:cNvSpPr/>
            <p:nvPr/>
          </p:nvSpPr>
          <p:spPr>
            <a:xfrm>
              <a:off x="-33286325" y="3825875"/>
              <a:ext cx="241050" cy="52000"/>
            </a:xfrm>
            <a:custGeom>
              <a:rect b="b" l="l" r="r" t="t"/>
              <a:pathLst>
                <a:path extrusionOk="0" h="2080" w="9642">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1" name="Google Shape;7141;p80"/>
            <p:cNvSpPr/>
            <p:nvPr/>
          </p:nvSpPr>
          <p:spPr>
            <a:xfrm>
              <a:off x="-33183925" y="3756550"/>
              <a:ext cx="103200" cy="52025"/>
            </a:xfrm>
            <a:custGeom>
              <a:rect b="b" l="l" r="r" t="t"/>
              <a:pathLst>
                <a:path extrusionOk="0" h="2081" w="4128">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2" name="Google Shape;7142;p80"/>
            <p:cNvSpPr/>
            <p:nvPr/>
          </p:nvSpPr>
          <p:spPr>
            <a:xfrm>
              <a:off x="-33252450" y="3636850"/>
              <a:ext cx="68550" cy="69325"/>
            </a:xfrm>
            <a:custGeom>
              <a:rect b="b" l="l" r="r" t="t"/>
              <a:pathLst>
                <a:path extrusionOk="0" h="2773" w="2742">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3" name="Google Shape;7143;p80"/>
            <p:cNvSpPr/>
            <p:nvPr/>
          </p:nvSpPr>
          <p:spPr>
            <a:xfrm>
              <a:off x="-33286325" y="3723050"/>
              <a:ext cx="116600" cy="85525"/>
            </a:xfrm>
            <a:custGeom>
              <a:rect b="b" l="l" r="r" t="t"/>
              <a:pathLst>
                <a:path extrusionOk="0" h="3421" w="4664">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44" name="Google Shape;7144;p80"/>
          <p:cNvGrpSpPr/>
          <p:nvPr/>
        </p:nvGrpSpPr>
        <p:grpSpPr>
          <a:xfrm>
            <a:off x="3973073" y="2408369"/>
            <a:ext cx="353645" cy="355557"/>
            <a:chOff x="-33286325" y="3944800"/>
            <a:chExt cx="291450" cy="293025"/>
          </a:xfrm>
        </p:grpSpPr>
        <p:sp>
          <p:nvSpPr>
            <p:cNvPr id="7145" name="Google Shape;7145;p80"/>
            <p:cNvSpPr/>
            <p:nvPr/>
          </p:nvSpPr>
          <p:spPr>
            <a:xfrm>
              <a:off x="-33194950" y="3996000"/>
              <a:ext cx="200075" cy="241825"/>
            </a:xfrm>
            <a:custGeom>
              <a:rect b="b" l="l" r="r" t="t"/>
              <a:pathLst>
                <a:path extrusionOk="0" h="9673" w="8003">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6" name="Google Shape;7146;p80"/>
            <p:cNvSpPr/>
            <p:nvPr/>
          </p:nvSpPr>
          <p:spPr>
            <a:xfrm>
              <a:off x="-33027975" y="3962900"/>
              <a:ext cx="33100" cy="105575"/>
            </a:xfrm>
            <a:custGeom>
              <a:rect b="b" l="l" r="r" t="t"/>
              <a:pathLst>
                <a:path extrusionOk="0" h="4223" w="1324">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7" name="Google Shape;7147;p80"/>
            <p:cNvSpPr/>
            <p:nvPr/>
          </p:nvSpPr>
          <p:spPr>
            <a:xfrm>
              <a:off x="-33286325" y="3962125"/>
              <a:ext cx="96125" cy="205600"/>
            </a:xfrm>
            <a:custGeom>
              <a:rect b="b" l="l" r="r" t="t"/>
              <a:pathLst>
                <a:path extrusionOk="0" h="8224" w="3845">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8" name="Google Shape;7148;p80"/>
            <p:cNvSpPr/>
            <p:nvPr/>
          </p:nvSpPr>
          <p:spPr>
            <a:xfrm>
              <a:off x="-33235125" y="3944800"/>
              <a:ext cx="189050" cy="171725"/>
            </a:xfrm>
            <a:custGeom>
              <a:rect b="b" l="l" r="r" t="t"/>
              <a:pathLst>
                <a:path extrusionOk="0" h="6869" w="7562">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49" name="Google Shape;7149;p80"/>
          <p:cNvGrpSpPr/>
          <p:nvPr/>
        </p:nvGrpSpPr>
        <p:grpSpPr>
          <a:xfrm>
            <a:off x="2631470" y="2881529"/>
            <a:ext cx="353645" cy="356527"/>
            <a:chOff x="-31452725" y="3191825"/>
            <a:chExt cx="291450" cy="293825"/>
          </a:xfrm>
        </p:grpSpPr>
        <p:sp>
          <p:nvSpPr>
            <p:cNvPr id="7150" name="Google Shape;7150;p80"/>
            <p:cNvSpPr/>
            <p:nvPr/>
          </p:nvSpPr>
          <p:spPr>
            <a:xfrm>
              <a:off x="-31314900" y="3278475"/>
              <a:ext cx="103200" cy="18125"/>
            </a:xfrm>
            <a:custGeom>
              <a:rect b="b" l="l" r="r" t="t"/>
              <a:pathLst>
                <a:path extrusionOk="0" h="725" w="4128">
                  <a:moveTo>
                    <a:pt x="1" y="0"/>
                  </a:moveTo>
                  <a:lnTo>
                    <a:pt x="1" y="725"/>
                  </a:lnTo>
                  <a:lnTo>
                    <a:pt x="4128" y="725"/>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1" name="Google Shape;7151;p80"/>
            <p:cNvSpPr/>
            <p:nvPr/>
          </p:nvSpPr>
          <p:spPr>
            <a:xfrm>
              <a:off x="-31367675" y="3227275"/>
              <a:ext cx="206400" cy="221350"/>
            </a:xfrm>
            <a:custGeom>
              <a:rect b="b" l="l" r="r" t="t"/>
              <a:pathLst>
                <a:path extrusionOk="0" h="8854" w="8256">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2" name="Google Shape;7152;p80"/>
            <p:cNvSpPr/>
            <p:nvPr/>
          </p:nvSpPr>
          <p:spPr>
            <a:xfrm>
              <a:off x="-31452725" y="3191825"/>
              <a:ext cx="86650" cy="259150"/>
            </a:xfrm>
            <a:custGeom>
              <a:rect b="b" l="l" r="r" t="t"/>
              <a:pathLst>
                <a:path extrusionOk="0" h="10366" w="3466">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3" name="Google Shape;7153;p80"/>
            <p:cNvSpPr/>
            <p:nvPr/>
          </p:nvSpPr>
          <p:spPr>
            <a:xfrm>
              <a:off x="-31409400" y="3468275"/>
              <a:ext cx="92950" cy="17375"/>
            </a:xfrm>
            <a:custGeom>
              <a:rect b="b" l="l" r="r" t="t"/>
              <a:pathLst>
                <a:path extrusionOk="0" h="695" w="3718">
                  <a:moveTo>
                    <a:pt x="0" y="1"/>
                  </a:moveTo>
                  <a:cubicBezTo>
                    <a:pt x="0" y="379"/>
                    <a:pt x="315" y="694"/>
                    <a:pt x="662" y="694"/>
                  </a:cubicBezTo>
                  <a:lnTo>
                    <a:pt x="3056" y="694"/>
                  </a:lnTo>
                  <a:cubicBezTo>
                    <a:pt x="3466" y="694"/>
                    <a:pt x="3718" y="379"/>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54" name="Google Shape;7154;p80"/>
          <p:cNvGrpSpPr/>
          <p:nvPr/>
        </p:nvGrpSpPr>
        <p:grpSpPr>
          <a:xfrm>
            <a:off x="2631000" y="3353144"/>
            <a:ext cx="354586" cy="354586"/>
            <a:chOff x="-31452725" y="3551775"/>
            <a:chExt cx="292225" cy="292225"/>
          </a:xfrm>
        </p:grpSpPr>
        <p:sp>
          <p:nvSpPr>
            <p:cNvPr id="7155" name="Google Shape;7155;p80"/>
            <p:cNvSpPr/>
            <p:nvPr/>
          </p:nvSpPr>
          <p:spPr>
            <a:xfrm>
              <a:off x="-31452725" y="3756550"/>
              <a:ext cx="155175" cy="34675"/>
            </a:xfrm>
            <a:custGeom>
              <a:rect b="b" l="l" r="r" t="t"/>
              <a:pathLst>
                <a:path extrusionOk="0" h="1387" w="6207">
                  <a:moveTo>
                    <a:pt x="32" y="1"/>
                  </a:moveTo>
                  <a:lnTo>
                    <a:pt x="32" y="1040"/>
                  </a:lnTo>
                  <a:cubicBezTo>
                    <a:pt x="0" y="1292"/>
                    <a:pt x="158" y="1387"/>
                    <a:pt x="347" y="1387"/>
                  </a:cubicBezTo>
                  <a:lnTo>
                    <a:pt x="6207" y="1387"/>
                  </a:lnTo>
                  <a:lnTo>
                    <a:pt x="62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6" name="Google Shape;7156;p80"/>
            <p:cNvSpPr/>
            <p:nvPr/>
          </p:nvSpPr>
          <p:spPr>
            <a:xfrm>
              <a:off x="-31452725" y="3551775"/>
              <a:ext cx="183525" cy="188275"/>
            </a:xfrm>
            <a:custGeom>
              <a:rect b="b" l="l" r="r" t="t"/>
              <a:pathLst>
                <a:path extrusionOk="0" h="7531" w="7341">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7" name="Google Shape;7157;p80"/>
            <p:cNvSpPr/>
            <p:nvPr/>
          </p:nvSpPr>
          <p:spPr>
            <a:xfrm>
              <a:off x="-31366100" y="3808550"/>
              <a:ext cx="52025" cy="35450"/>
            </a:xfrm>
            <a:custGeom>
              <a:rect b="b" l="l" r="r" t="t"/>
              <a:pathLst>
                <a:path extrusionOk="0" h="1418" w="2081">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8" name="Google Shape;7158;p80"/>
            <p:cNvSpPr/>
            <p:nvPr/>
          </p:nvSpPr>
          <p:spPr>
            <a:xfrm>
              <a:off x="-31281025" y="3621075"/>
              <a:ext cx="120525" cy="171725"/>
            </a:xfrm>
            <a:custGeom>
              <a:rect b="b" l="l" r="r" t="t"/>
              <a:pathLst>
                <a:path extrusionOk="0" h="6869" w="4821">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59" name="Google Shape;7159;p80"/>
          <p:cNvGrpSpPr/>
          <p:nvPr/>
        </p:nvGrpSpPr>
        <p:grpSpPr>
          <a:xfrm>
            <a:off x="2629559" y="3817129"/>
            <a:ext cx="357468" cy="356497"/>
            <a:chOff x="-31455100" y="3909350"/>
            <a:chExt cx="294600" cy="293800"/>
          </a:xfrm>
        </p:grpSpPr>
        <p:sp>
          <p:nvSpPr>
            <p:cNvPr id="7160" name="Google Shape;7160;p80"/>
            <p:cNvSpPr/>
            <p:nvPr/>
          </p:nvSpPr>
          <p:spPr>
            <a:xfrm>
              <a:off x="-31455100" y="3909350"/>
              <a:ext cx="294600" cy="293800"/>
            </a:xfrm>
            <a:custGeom>
              <a:rect b="b" l="l" r="r" t="t"/>
              <a:pathLst>
                <a:path extrusionOk="0" h="11752" w="11784">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1" name="Google Shape;7161;p80"/>
            <p:cNvSpPr/>
            <p:nvPr/>
          </p:nvSpPr>
          <p:spPr>
            <a:xfrm>
              <a:off x="-31455100" y="3997350"/>
              <a:ext cx="215050" cy="205025"/>
            </a:xfrm>
            <a:custGeom>
              <a:rect b="b" l="l" r="r" t="t"/>
              <a:pathLst>
                <a:path extrusionOk="0" h="8201" w="8602">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62" name="Google Shape;7162;p80"/>
          <p:cNvGrpSpPr/>
          <p:nvPr/>
        </p:nvGrpSpPr>
        <p:grpSpPr>
          <a:xfrm>
            <a:off x="3970744" y="3818084"/>
            <a:ext cx="353645" cy="354586"/>
            <a:chOff x="-30345325" y="3918800"/>
            <a:chExt cx="291450" cy="292225"/>
          </a:xfrm>
        </p:grpSpPr>
        <p:sp>
          <p:nvSpPr>
            <p:cNvPr id="7163" name="Google Shape;7163;p80"/>
            <p:cNvSpPr/>
            <p:nvPr/>
          </p:nvSpPr>
          <p:spPr>
            <a:xfrm>
              <a:off x="-30174425" y="3988125"/>
              <a:ext cx="120550" cy="120175"/>
            </a:xfrm>
            <a:custGeom>
              <a:rect b="b" l="l" r="r" t="t"/>
              <a:pathLst>
                <a:path extrusionOk="0" h="4807" w="4822">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4" name="Google Shape;7164;p80"/>
            <p:cNvSpPr/>
            <p:nvPr/>
          </p:nvSpPr>
          <p:spPr>
            <a:xfrm>
              <a:off x="-30345325" y="3988125"/>
              <a:ext cx="119750" cy="120175"/>
            </a:xfrm>
            <a:custGeom>
              <a:rect b="b" l="l" r="r" t="t"/>
              <a:pathLst>
                <a:path extrusionOk="0" h="4807" w="479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5" name="Google Shape;7165;p80"/>
            <p:cNvSpPr/>
            <p:nvPr/>
          </p:nvSpPr>
          <p:spPr>
            <a:xfrm>
              <a:off x="-30293350" y="4159025"/>
              <a:ext cx="188275" cy="52000"/>
            </a:xfrm>
            <a:custGeom>
              <a:rect b="b" l="l" r="r" t="t"/>
              <a:pathLst>
                <a:path extrusionOk="0" h="2080" w="7531">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6" name="Google Shape;7166;p80"/>
            <p:cNvSpPr/>
            <p:nvPr/>
          </p:nvSpPr>
          <p:spPr>
            <a:xfrm>
              <a:off x="-30293350" y="3918800"/>
              <a:ext cx="188275" cy="34675"/>
            </a:xfrm>
            <a:custGeom>
              <a:rect b="b" l="l" r="r" t="t"/>
              <a:pathLst>
                <a:path extrusionOk="0" h="1387" w="7531">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7" name="Google Shape;7167;p80"/>
            <p:cNvSpPr/>
            <p:nvPr/>
          </p:nvSpPr>
          <p:spPr>
            <a:xfrm>
              <a:off x="-30294125" y="3970800"/>
              <a:ext cx="188250" cy="170925"/>
            </a:xfrm>
            <a:custGeom>
              <a:rect b="b" l="l" r="r" t="t"/>
              <a:pathLst>
                <a:path extrusionOk="0" h="6837" w="753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68" name="Google Shape;7168;p80"/>
          <p:cNvGrpSpPr/>
          <p:nvPr/>
        </p:nvGrpSpPr>
        <p:grpSpPr>
          <a:xfrm>
            <a:off x="2200736" y="1532946"/>
            <a:ext cx="332593" cy="353645"/>
            <a:chOff x="-34755225" y="3202075"/>
            <a:chExt cx="274100" cy="291450"/>
          </a:xfrm>
        </p:grpSpPr>
        <p:sp>
          <p:nvSpPr>
            <p:cNvPr id="7169" name="Google Shape;7169;p80"/>
            <p:cNvSpPr/>
            <p:nvPr/>
          </p:nvSpPr>
          <p:spPr>
            <a:xfrm>
              <a:off x="-34703250" y="3389525"/>
              <a:ext cx="84300" cy="34675"/>
            </a:xfrm>
            <a:custGeom>
              <a:rect b="b" l="l" r="r" t="t"/>
              <a:pathLst>
                <a:path extrusionOk="0" h="1387" w="3372">
                  <a:moveTo>
                    <a:pt x="1670" y="1"/>
                  </a:moveTo>
                  <a:cubicBezTo>
                    <a:pt x="883" y="1"/>
                    <a:pt x="158" y="599"/>
                    <a:pt x="0" y="1387"/>
                  </a:cubicBezTo>
                  <a:lnTo>
                    <a:pt x="3371" y="1387"/>
                  </a:lnTo>
                  <a:cubicBezTo>
                    <a:pt x="3214" y="599"/>
                    <a:pt x="2489"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0" name="Google Shape;7170;p80"/>
            <p:cNvSpPr/>
            <p:nvPr/>
          </p:nvSpPr>
          <p:spPr>
            <a:xfrm>
              <a:off x="-34636300" y="3348575"/>
              <a:ext cx="69325" cy="75625"/>
            </a:xfrm>
            <a:custGeom>
              <a:rect b="b" l="l" r="r" t="t"/>
              <a:pathLst>
                <a:path extrusionOk="0" h="3025" w="2773">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1" name="Google Shape;7171;p80"/>
            <p:cNvSpPr/>
            <p:nvPr/>
          </p:nvSpPr>
          <p:spPr>
            <a:xfrm>
              <a:off x="-34752875" y="3253275"/>
              <a:ext cx="126050" cy="170925"/>
            </a:xfrm>
            <a:custGeom>
              <a:rect b="b" l="l" r="r" t="t"/>
              <a:pathLst>
                <a:path extrusionOk="0" h="6837" w="5042">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2" name="Google Shape;7172;p80"/>
            <p:cNvSpPr/>
            <p:nvPr/>
          </p:nvSpPr>
          <p:spPr>
            <a:xfrm>
              <a:off x="-34677250" y="3338325"/>
              <a:ext cx="33875" cy="33900"/>
            </a:xfrm>
            <a:custGeom>
              <a:rect b="b" l="l" r="r" t="t"/>
              <a:pathLst>
                <a:path extrusionOk="0" h="1356" w="1355">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3" name="Google Shape;7173;p80"/>
            <p:cNvSpPr/>
            <p:nvPr/>
          </p:nvSpPr>
          <p:spPr>
            <a:xfrm>
              <a:off x="-34618200" y="3202500"/>
              <a:ext cx="137075" cy="135850"/>
            </a:xfrm>
            <a:custGeom>
              <a:rect b="b" l="l" r="r" t="t"/>
              <a:pathLst>
                <a:path extrusionOk="0" h="5434" w="5483">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4" name="Google Shape;7174;p80"/>
            <p:cNvSpPr/>
            <p:nvPr/>
          </p:nvSpPr>
          <p:spPr>
            <a:xfrm>
              <a:off x="-34755225" y="3440725"/>
              <a:ext cx="188250" cy="52800"/>
            </a:xfrm>
            <a:custGeom>
              <a:rect b="b" l="l" r="r" t="t"/>
              <a:pathLst>
                <a:path extrusionOk="0" h="2112" w="753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5" name="Google Shape;7175;p80"/>
            <p:cNvSpPr/>
            <p:nvPr/>
          </p:nvSpPr>
          <p:spPr>
            <a:xfrm>
              <a:off x="-34754450" y="3202075"/>
              <a:ext cx="153600" cy="33900"/>
            </a:xfrm>
            <a:custGeom>
              <a:rect b="b" l="l" r="r" t="t"/>
              <a:pathLst>
                <a:path extrusionOk="0" h="1356" w="6144">
                  <a:moveTo>
                    <a:pt x="1040" y="0"/>
                  </a:moveTo>
                  <a:cubicBezTo>
                    <a:pt x="473" y="0"/>
                    <a:pt x="1" y="473"/>
                    <a:pt x="1" y="1009"/>
                  </a:cubicBezTo>
                  <a:lnTo>
                    <a:pt x="1" y="1355"/>
                  </a:lnTo>
                  <a:lnTo>
                    <a:pt x="5104" y="1355"/>
                  </a:lnTo>
                  <a:cubicBezTo>
                    <a:pt x="5293" y="819"/>
                    <a:pt x="5672" y="347"/>
                    <a:pt x="61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76" name="Google Shape;7176;p80"/>
          <p:cNvGrpSpPr/>
          <p:nvPr/>
        </p:nvGrpSpPr>
        <p:grpSpPr>
          <a:xfrm>
            <a:off x="2190209" y="1973987"/>
            <a:ext cx="353645" cy="353645"/>
            <a:chOff x="-34763900" y="3561225"/>
            <a:chExt cx="291450" cy="291450"/>
          </a:xfrm>
        </p:grpSpPr>
        <p:sp>
          <p:nvSpPr>
            <p:cNvPr id="7177" name="Google Shape;7177;p80"/>
            <p:cNvSpPr/>
            <p:nvPr/>
          </p:nvSpPr>
          <p:spPr>
            <a:xfrm>
              <a:off x="-34693800" y="3629750"/>
              <a:ext cx="152025" cy="152825"/>
            </a:xfrm>
            <a:custGeom>
              <a:rect b="b" l="l" r="r" t="t"/>
              <a:pathLst>
                <a:path extrusionOk="0" h="6113" w="6081">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8" name="Google Shape;7178;p80"/>
            <p:cNvSpPr/>
            <p:nvPr/>
          </p:nvSpPr>
          <p:spPr>
            <a:xfrm>
              <a:off x="-34763900" y="3561225"/>
              <a:ext cx="291450" cy="291450"/>
            </a:xfrm>
            <a:custGeom>
              <a:rect b="b" l="l" r="r" t="t"/>
              <a:pathLst>
                <a:path extrusionOk="0" h="11658" w="11658">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9" name="Google Shape;7179;p80"/>
            <p:cNvSpPr/>
            <p:nvPr/>
          </p:nvSpPr>
          <p:spPr>
            <a:xfrm>
              <a:off x="-34644175" y="3680950"/>
              <a:ext cx="51225" cy="51225"/>
            </a:xfrm>
            <a:custGeom>
              <a:rect b="b" l="l" r="r" t="t"/>
              <a:pathLst>
                <a:path extrusionOk="0" h="2049" w="2049">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80" name="Google Shape;7180;p80"/>
          <p:cNvSpPr/>
          <p:nvPr/>
        </p:nvSpPr>
        <p:spPr>
          <a:xfrm>
            <a:off x="2189608" y="2409419"/>
            <a:ext cx="353645" cy="353615"/>
          </a:xfrm>
          <a:custGeom>
            <a:rect b="b" l="l" r="r" t="t"/>
            <a:pathLst>
              <a:path extrusionOk="0" h="11657" w="11658">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81" name="Google Shape;7181;p80"/>
          <p:cNvGrpSpPr/>
          <p:nvPr/>
        </p:nvGrpSpPr>
        <p:grpSpPr>
          <a:xfrm>
            <a:off x="845106" y="2882499"/>
            <a:ext cx="354586" cy="354586"/>
            <a:chOff x="-32927950" y="3227275"/>
            <a:chExt cx="292225" cy="292225"/>
          </a:xfrm>
        </p:grpSpPr>
        <p:sp>
          <p:nvSpPr>
            <p:cNvPr id="7182" name="Google Shape;7182;p80"/>
            <p:cNvSpPr/>
            <p:nvPr/>
          </p:nvSpPr>
          <p:spPr>
            <a:xfrm>
              <a:off x="-32927950" y="3228075"/>
              <a:ext cx="69325" cy="291425"/>
            </a:xfrm>
            <a:custGeom>
              <a:rect b="b" l="l" r="r" t="t"/>
              <a:pathLst>
                <a:path extrusionOk="0" h="11657" w="2773">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3" name="Google Shape;7183;p80"/>
            <p:cNvSpPr/>
            <p:nvPr/>
          </p:nvSpPr>
          <p:spPr>
            <a:xfrm>
              <a:off x="-32841300" y="3227275"/>
              <a:ext cx="154400" cy="291450"/>
            </a:xfrm>
            <a:custGeom>
              <a:rect b="b" l="l" r="r" t="t"/>
              <a:pathLst>
                <a:path extrusionOk="0" h="11658" w="6176">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4" name="Google Shape;7184;p80"/>
            <p:cNvSpPr/>
            <p:nvPr/>
          </p:nvSpPr>
          <p:spPr>
            <a:xfrm>
              <a:off x="-32669600" y="3261925"/>
              <a:ext cx="33875" cy="51225"/>
            </a:xfrm>
            <a:custGeom>
              <a:rect b="b" l="l" r="r" t="t"/>
              <a:pathLst>
                <a:path extrusionOk="0" h="2049" w="1355">
                  <a:moveTo>
                    <a:pt x="0" y="1"/>
                  </a:moveTo>
                  <a:lnTo>
                    <a:pt x="0" y="2049"/>
                  </a:lnTo>
                  <a:lnTo>
                    <a:pt x="1355" y="2049"/>
                  </a:lnTo>
                  <a:lnTo>
                    <a:pt x="1355" y="347"/>
                  </a:lnTo>
                  <a:cubicBezTo>
                    <a:pt x="1355" y="158"/>
                    <a:pt x="1197" y="1"/>
                    <a:pt x="10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5" name="Google Shape;7185;p80"/>
            <p:cNvSpPr/>
            <p:nvPr/>
          </p:nvSpPr>
          <p:spPr>
            <a:xfrm>
              <a:off x="-32669600" y="3329675"/>
              <a:ext cx="33875" cy="35450"/>
            </a:xfrm>
            <a:custGeom>
              <a:rect b="b" l="l" r="r" t="t"/>
              <a:pathLst>
                <a:path extrusionOk="0" h="1418" w="1355">
                  <a:moveTo>
                    <a:pt x="0" y="0"/>
                  </a:moveTo>
                  <a:lnTo>
                    <a:pt x="0" y="1418"/>
                  </a:lnTo>
                  <a:lnTo>
                    <a:pt x="1355" y="1418"/>
                  </a:ln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6" name="Google Shape;7186;p80"/>
            <p:cNvSpPr/>
            <p:nvPr/>
          </p:nvSpPr>
          <p:spPr>
            <a:xfrm>
              <a:off x="-32669600" y="3381650"/>
              <a:ext cx="33875" cy="51225"/>
            </a:xfrm>
            <a:custGeom>
              <a:rect b="b" l="l" r="r" t="t"/>
              <a:pathLst>
                <a:path extrusionOk="0" h="2049" w="1355">
                  <a:moveTo>
                    <a:pt x="0" y="0"/>
                  </a:moveTo>
                  <a:lnTo>
                    <a:pt x="0" y="2048"/>
                  </a:lnTo>
                  <a:lnTo>
                    <a:pt x="1008" y="2048"/>
                  </a:lnTo>
                  <a:cubicBezTo>
                    <a:pt x="1197" y="2048"/>
                    <a:pt x="1355" y="1891"/>
                    <a:pt x="1355" y="1702"/>
                  </a:cubicBez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87" name="Google Shape;7187;p80"/>
          <p:cNvGrpSpPr/>
          <p:nvPr/>
        </p:nvGrpSpPr>
        <p:grpSpPr>
          <a:xfrm>
            <a:off x="844621" y="3353613"/>
            <a:ext cx="355557" cy="353645"/>
            <a:chOff x="-32927950" y="3586425"/>
            <a:chExt cx="293025" cy="291450"/>
          </a:xfrm>
        </p:grpSpPr>
        <p:sp>
          <p:nvSpPr>
            <p:cNvPr id="7188" name="Google Shape;7188;p80"/>
            <p:cNvSpPr/>
            <p:nvPr/>
          </p:nvSpPr>
          <p:spPr>
            <a:xfrm>
              <a:off x="-32927950" y="3843975"/>
              <a:ext cx="293025" cy="33900"/>
            </a:xfrm>
            <a:custGeom>
              <a:rect b="b" l="l" r="r" t="t"/>
              <a:pathLst>
                <a:path extrusionOk="0" h="1356" w="11721">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9" name="Google Shape;7189;p80"/>
            <p:cNvSpPr/>
            <p:nvPr/>
          </p:nvSpPr>
          <p:spPr>
            <a:xfrm>
              <a:off x="-32872025" y="3723475"/>
              <a:ext cx="180400" cy="52000"/>
            </a:xfrm>
            <a:custGeom>
              <a:rect b="b" l="l" r="r" t="t"/>
              <a:pathLst>
                <a:path extrusionOk="0" h="2080" w="7216">
                  <a:moveTo>
                    <a:pt x="757" y="1"/>
                  </a:moveTo>
                  <a:lnTo>
                    <a:pt x="0" y="2080"/>
                  </a:lnTo>
                  <a:lnTo>
                    <a:pt x="7215" y="2080"/>
                  </a:lnTo>
                  <a:lnTo>
                    <a:pt x="65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0" name="Google Shape;7190;p80"/>
            <p:cNvSpPr/>
            <p:nvPr/>
          </p:nvSpPr>
          <p:spPr>
            <a:xfrm>
              <a:off x="-32890150" y="3792775"/>
              <a:ext cx="217425" cy="33900"/>
            </a:xfrm>
            <a:custGeom>
              <a:rect b="b" l="l" r="r" t="t"/>
              <a:pathLst>
                <a:path extrusionOk="0" h="1356" w="8697">
                  <a:moveTo>
                    <a:pt x="505" y="1"/>
                  </a:moveTo>
                  <a:lnTo>
                    <a:pt x="1" y="1356"/>
                  </a:lnTo>
                  <a:lnTo>
                    <a:pt x="8696" y="1356"/>
                  </a:lnTo>
                  <a:lnTo>
                    <a:pt x="822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1" name="Google Shape;7191;p80"/>
            <p:cNvSpPr/>
            <p:nvPr/>
          </p:nvSpPr>
          <p:spPr>
            <a:xfrm>
              <a:off x="-32822400" y="3586425"/>
              <a:ext cx="82725" cy="52800"/>
            </a:xfrm>
            <a:custGeom>
              <a:rect b="b" l="l" r="r" t="t"/>
              <a:pathLst>
                <a:path extrusionOk="0" h="2112" w="3309">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2" name="Google Shape;7192;p80"/>
            <p:cNvSpPr/>
            <p:nvPr/>
          </p:nvSpPr>
          <p:spPr>
            <a:xfrm>
              <a:off x="-32846825" y="3655750"/>
              <a:ext cx="131550" cy="51200"/>
            </a:xfrm>
            <a:custGeom>
              <a:rect b="b" l="l" r="r" t="t"/>
              <a:pathLst>
                <a:path extrusionOk="0" h="2048" w="5262">
                  <a:moveTo>
                    <a:pt x="694" y="0"/>
                  </a:moveTo>
                  <a:lnTo>
                    <a:pt x="1" y="2048"/>
                  </a:lnTo>
                  <a:lnTo>
                    <a:pt x="5262" y="2048"/>
                  </a:lnTo>
                  <a:lnTo>
                    <a:pt x="45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93" name="Google Shape;7193;p80"/>
          <p:cNvGrpSpPr/>
          <p:nvPr/>
        </p:nvGrpSpPr>
        <p:grpSpPr>
          <a:xfrm>
            <a:off x="845106" y="3817598"/>
            <a:ext cx="354586" cy="355557"/>
            <a:chOff x="-32927950" y="3944800"/>
            <a:chExt cx="292225" cy="293025"/>
          </a:xfrm>
        </p:grpSpPr>
        <p:sp>
          <p:nvSpPr>
            <p:cNvPr id="7194" name="Google Shape;7194;p80"/>
            <p:cNvSpPr/>
            <p:nvPr/>
          </p:nvSpPr>
          <p:spPr>
            <a:xfrm>
              <a:off x="-32927950" y="3944800"/>
              <a:ext cx="69325" cy="292225"/>
            </a:xfrm>
            <a:custGeom>
              <a:rect b="b" l="l" r="r" t="t"/>
              <a:pathLst>
                <a:path extrusionOk="0" h="11689" w="2773">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5" name="Google Shape;7195;p80"/>
            <p:cNvSpPr/>
            <p:nvPr/>
          </p:nvSpPr>
          <p:spPr>
            <a:xfrm>
              <a:off x="-32720800" y="4057425"/>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6" name="Google Shape;7196;p80"/>
            <p:cNvSpPr/>
            <p:nvPr/>
          </p:nvSpPr>
          <p:spPr>
            <a:xfrm>
              <a:off x="-32720800" y="4099950"/>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7" name="Google Shape;7197;p80"/>
            <p:cNvSpPr/>
            <p:nvPr/>
          </p:nvSpPr>
          <p:spPr>
            <a:xfrm>
              <a:off x="-32720800" y="4141700"/>
              <a:ext cx="67750" cy="26025"/>
            </a:xfrm>
            <a:custGeom>
              <a:rect b="b" l="l" r="r" t="t"/>
              <a:pathLst>
                <a:path extrusionOk="0" h="1041" w="271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8" name="Google Shape;7198;p80"/>
            <p:cNvSpPr/>
            <p:nvPr/>
          </p:nvSpPr>
          <p:spPr>
            <a:xfrm>
              <a:off x="-32754675" y="3944800"/>
              <a:ext cx="51225" cy="52000"/>
            </a:xfrm>
            <a:custGeom>
              <a:rect b="b" l="l" r="r" t="t"/>
              <a:pathLst>
                <a:path extrusionOk="0" h="2080" w="2049">
                  <a:moveTo>
                    <a:pt x="1702" y="0"/>
                  </a:moveTo>
                  <a:cubicBezTo>
                    <a:pt x="757" y="0"/>
                    <a:pt x="1" y="788"/>
                    <a:pt x="1" y="1733"/>
                  </a:cubicBezTo>
                  <a:lnTo>
                    <a:pt x="1" y="2080"/>
                  </a:lnTo>
                  <a:lnTo>
                    <a:pt x="2049" y="2080"/>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9" name="Google Shape;7199;p80"/>
            <p:cNvSpPr/>
            <p:nvPr/>
          </p:nvSpPr>
          <p:spPr>
            <a:xfrm>
              <a:off x="-32687725" y="3944800"/>
              <a:ext cx="34675" cy="55150"/>
            </a:xfrm>
            <a:custGeom>
              <a:rect b="b" l="l" r="r" t="t"/>
              <a:pathLst>
                <a:path extrusionOk="0" h="2206" w="1387">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0" name="Google Shape;7200;p80"/>
            <p:cNvSpPr/>
            <p:nvPr/>
          </p:nvSpPr>
          <p:spPr>
            <a:xfrm>
              <a:off x="-32860200" y="4014100"/>
              <a:ext cx="207150" cy="153625"/>
            </a:xfrm>
            <a:custGeom>
              <a:rect b="b" l="l" r="r" t="t"/>
              <a:pathLst>
                <a:path extrusionOk="0" h="6145" w="8286">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1" name="Google Shape;7201;p80"/>
            <p:cNvSpPr/>
            <p:nvPr/>
          </p:nvSpPr>
          <p:spPr>
            <a:xfrm>
              <a:off x="-32755450" y="4055850"/>
              <a:ext cx="51200" cy="181175"/>
            </a:xfrm>
            <a:custGeom>
              <a:rect b="b" l="l" r="r" t="t"/>
              <a:pathLst>
                <a:path extrusionOk="0" h="7247" w="2048">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2" name="Google Shape;7202;p80"/>
            <p:cNvSpPr/>
            <p:nvPr/>
          </p:nvSpPr>
          <p:spPr>
            <a:xfrm>
              <a:off x="-32686925" y="4182650"/>
              <a:ext cx="34675" cy="55175"/>
            </a:xfrm>
            <a:custGeom>
              <a:rect b="b" l="l" r="r" t="t"/>
              <a:pathLst>
                <a:path extrusionOk="0" h="2207" w="1387">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03" name="Google Shape;7203;p80"/>
          <p:cNvGrpSpPr/>
          <p:nvPr/>
        </p:nvGrpSpPr>
        <p:grpSpPr>
          <a:xfrm>
            <a:off x="3073898" y="2882849"/>
            <a:ext cx="354586" cy="353888"/>
            <a:chOff x="-31094350" y="3194000"/>
            <a:chExt cx="292225" cy="291650"/>
          </a:xfrm>
        </p:grpSpPr>
        <p:sp>
          <p:nvSpPr>
            <p:cNvPr id="7204" name="Google Shape;7204;p80"/>
            <p:cNvSpPr/>
            <p:nvPr/>
          </p:nvSpPr>
          <p:spPr>
            <a:xfrm>
              <a:off x="-31033700" y="3194000"/>
              <a:ext cx="103200" cy="34100"/>
            </a:xfrm>
            <a:custGeom>
              <a:rect b="b" l="l" r="r" t="t"/>
              <a:pathLst>
                <a:path extrusionOk="0" h="1364" w="4128">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5" name="Google Shape;7205;p80"/>
            <p:cNvSpPr/>
            <p:nvPr/>
          </p:nvSpPr>
          <p:spPr>
            <a:xfrm>
              <a:off x="-31042375" y="3346200"/>
              <a:ext cx="16550" cy="18150"/>
            </a:xfrm>
            <a:custGeom>
              <a:rect b="b" l="l" r="r" t="t"/>
              <a:pathLst>
                <a:path extrusionOk="0" h="726" w="662">
                  <a:moveTo>
                    <a:pt x="1" y="1"/>
                  </a:moveTo>
                  <a:lnTo>
                    <a:pt x="1" y="725"/>
                  </a:lnTo>
                  <a:lnTo>
                    <a:pt x="662" y="725"/>
                  </a:ln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6" name="Google Shape;7206;p80"/>
            <p:cNvSpPr/>
            <p:nvPr/>
          </p:nvSpPr>
          <p:spPr>
            <a:xfrm>
              <a:off x="-31042375" y="3278475"/>
              <a:ext cx="16550" cy="16550"/>
            </a:xfrm>
            <a:custGeom>
              <a:rect b="b" l="l" r="r" t="t"/>
              <a:pathLst>
                <a:path extrusionOk="0" h="662" w="662">
                  <a:moveTo>
                    <a:pt x="1" y="0"/>
                  </a:moveTo>
                  <a:lnTo>
                    <a:pt x="1" y="662"/>
                  </a:lnTo>
                  <a:lnTo>
                    <a:pt x="662" y="662"/>
                  </a:lnTo>
                  <a:lnTo>
                    <a:pt x="6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7" name="Google Shape;7207;p80"/>
            <p:cNvSpPr/>
            <p:nvPr/>
          </p:nvSpPr>
          <p:spPr>
            <a:xfrm>
              <a:off x="-31042375" y="3416300"/>
              <a:ext cx="16550" cy="16575"/>
            </a:xfrm>
            <a:custGeom>
              <a:rect b="b" l="l" r="r" t="t"/>
              <a:pathLst>
                <a:path extrusionOk="0" h="663" w="662">
                  <a:moveTo>
                    <a:pt x="1" y="1"/>
                  </a:moveTo>
                  <a:lnTo>
                    <a:pt x="1" y="662"/>
                  </a:lnTo>
                  <a:lnTo>
                    <a:pt x="662" y="662"/>
                  </a:ln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8" name="Google Shape;7208;p80"/>
            <p:cNvSpPr/>
            <p:nvPr/>
          </p:nvSpPr>
          <p:spPr>
            <a:xfrm>
              <a:off x="-31094350" y="3210725"/>
              <a:ext cx="222900" cy="274925"/>
            </a:xfrm>
            <a:custGeom>
              <a:rect b="b" l="l" r="r" t="t"/>
              <a:pathLst>
                <a:path extrusionOk="0" h="10997" w="8916">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9" name="Google Shape;7209;p80"/>
            <p:cNvSpPr/>
            <p:nvPr/>
          </p:nvSpPr>
          <p:spPr>
            <a:xfrm>
              <a:off x="-30853350" y="3295000"/>
              <a:ext cx="51225" cy="104000"/>
            </a:xfrm>
            <a:custGeom>
              <a:rect b="b" l="l" r="r" t="t"/>
              <a:pathLst>
                <a:path extrusionOk="0" h="4160" w="2049">
                  <a:moveTo>
                    <a:pt x="1" y="1"/>
                  </a:moveTo>
                  <a:lnTo>
                    <a:pt x="1" y="4160"/>
                  </a:lnTo>
                  <a:lnTo>
                    <a:pt x="2049" y="4160"/>
                  </a:lnTo>
                  <a:lnTo>
                    <a:pt x="2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0" name="Google Shape;7210;p80"/>
            <p:cNvSpPr/>
            <p:nvPr/>
          </p:nvSpPr>
          <p:spPr>
            <a:xfrm>
              <a:off x="-30853350" y="3227275"/>
              <a:ext cx="51225" cy="51225"/>
            </a:xfrm>
            <a:custGeom>
              <a:rect b="b" l="l" r="r" t="t"/>
              <a:pathLst>
                <a:path extrusionOk="0" h="2049" w="2049">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1" name="Google Shape;7211;p80"/>
            <p:cNvSpPr/>
            <p:nvPr/>
          </p:nvSpPr>
          <p:spPr>
            <a:xfrm>
              <a:off x="-30851775" y="3416300"/>
              <a:ext cx="46500" cy="51225"/>
            </a:xfrm>
            <a:custGeom>
              <a:rect b="b" l="l" r="r" t="t"/>
              <a:pathLst>
                <a:path extrusionOk="0" h="2049" w="1860">
                  <a:moveTo>
                    <a:pt x="1" y="1"/>
                  </a:moveTo>
                  <a:lnTo>
                    <a:pt x="599" y="1796"/>
                  </a:lnTo>
                  <a:cubicBezTo>
                    <a:pt x="694" y="1985"/>
                    <a:pt x="788" y="2048"/>
                    <a:pt x="946" y="2048"/>
                  </a:cubicBezTo>
                  <a:cubicBezTo>
                    <a:pt x="1103" y="2048"/>
                    <a:pt x="1229" y="1985"/>
                    <a:pt x="1261" y="1796"/>
                  </a:cubicBezTo>
                  <a:lnTo>
                    <a:pt x="18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12" name="Google Shape;7212;p80"/>
          <p:cNvGrpSpPr/>
          <p:nvPr/>
        </p:nvGrpSpPr>
        <p:grpSpPr>
          <a:xfrm>
            <a:off x="3074368" y="3353341"/>
            <a:ext cx="353645" cy="354191"/>
            <a:chOff x="-31093575" y="3552550"/>
            <a:chExt cx="291450" cy="291900"/>
          </a:xfrm>
        </p:grpSpPr>
        <p:sp>
          <p:nvSpPr>
            <p:cNvPr id="7213" name="Google Shape;7213;p80"/>
            <p:cNvSpPr/>
            <p:nvPr/>
          </p:nvSpPr>
          <p:spPr>
            <a:xfrm>
              <a:off x="-31011650" y="3745525"/>
              <a:ext cx="7900" cy="12625"/>
            </a:xfrm>
            <a:custGeom>
              <a:rect b="b" l="l" r="r" t="t"/>
              <a:pathLst>
                <a:path extrusionOk="0" h="505" w="316">
                  <a:moveTo>
                    <a:pt x="158" y="1"/>
                  </a:moveTo>
                  <a:lnTo>
                    <a:pt x="0" y="505"/>
                  </a:lnTo>
                  <a:lnTo>
                    <a:pt x="315" y="505"/>
                  </a:lnTo>
                  <a:lnTo>
                    <a:pt x="1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4" name="Google Shape;7214;p80"/>
            <p:cNvSpPr/>
            <p:nvPr/>
          </p:nvSpPr>
          <p:spPr>
            <a:xfrm>
              <a:off x="-31093575" y="3671500"/>
              <a:ext cx="171725" cy="172950"/>
            </a:xfrm>
            <a:custGeom>
              <a:rect b="b" l="l" r="r" t="t"/>
              <a:pathLst>
                <a:path extrusionOk="0" h="6918" w="6869">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5" name="Google Shape;7215;p80"/>
            <p:cNvSpPr/>
            <p:nvPr/>
          </p:nvSpPr>
          <p:spPr>
            <a:xfrm>
              <a:off x="-30895875" y="3621075"/>
              <a:ext cx="15775" cy="26025"/>
            </a:xfrm>
            <a:custGeom>
              <a:rect b="b" l="l" r="r" t="t"/>
              <a:pathLst>
                <a:path extrusionOk="0" h="1041" w="631">
                  <a:moveTo>
                    <a:pt x="0" y="1"/>
                  </a:moveTo>
                  <a:cubicBezTo>
                    <a:pt x="32" y="410"/>
                    <a:pt x="126" y="694"/>
                    <a:pt x="315" y="1041"/>
                  </a:cubicBezTo>
                  <a:cubicBezTo>
                    <a:pt x="473" y="694"/>
                    <a:pt x="599" y="347"/>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6" name="Google Shape;7216;p80"/>
            <p:cNvSpPr/>
            <p:nvPr/>
          </p:nvSpPr>
          <p:spPr>
            <a:xfrm>
              <a:off x="-30974650" y="3552550"/>
              <a:ext cx="172525" cy="172400"/>
            </a:xfrm>
            <a:custGeom>
              <a:rect b="b" l="l" r="r" t="t"/>
              <a:pathLst>
                <a:path extrusionOk="0" h="6896" w="6901">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17" name="Google Shape;7217;p80"/>
          <p:cNvGrpSpPr/>
          <p:nvPr/>
        </p:nvGrpSpPr>
        <p:grpSpPr>
          <a:xfrm>
            <a:off x="3074368" y="3818569"/>
            <a:ext cx="353645" cy="353615"/>
            <a:chOff x="-31093575" y="3911725"/>
            <a:chExt cx="291450" cy="291425"/>
          </a:xfrm>
        </p:grpSpPr>
        <p:sp>
          <p:nvSpPr>
            <p:cNvPr id="7218" name="Google Shape;7218;p80"/>
            <p:cNvSpPr/>
            <p:nvPr/>
          </p:nvSpPr>
          <p:spPr>
            <a:xfrm>
              <a:off x="-31093575" y="3911725"/>
              <a:ext cx="291450" cy="291425"/>
            </a:xfrm>
            <a:custGeom>
              <a:rect b="b" l="l" r="r" t="t"/>
              <a:pathLst>
                <a:path extrusionOk="0" h="11657" w="11658">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9" name="Google Shape;7219;p80"/>
            <p:cNvSpPr/>
            <p:nvPr/>
          </p:nvSpPr>
          <p:spPr>
            <a:xfrm>
              <a:off x="-31025825" y="3980250"/>
              <a:ext cx="156750" cy="154250"/>
            </a:xfrm>
            <a:custGeom>
              <a:rect b="b" l="l" r="r" t="t"/>
              <a:pathLst>
                <a:path extrusionOk="0" h="6170" w="627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20" name="Google Shape;7220;p80"/>
          <p:cNvGrpSpPr/>
          <p:nvPr/>
        </p:nvGrpSpPr>
        <p:grpSpPr>
          <a:xfrm>
            <a:off x="2183798" y="4275536"/>
            <a:ext cx="356497" cy="354586"/>
            <a:chOff x="-29946000" y="3183175"/>
            <a:chExt cx="293800" cy="292225"/>
          </a:xfrm>
        </p:grpSpPr>
        <p:sp>
          <p:nvSpPr>
            <p:cNvPr id="7221" name="Google Shape;7221;p80"/>
            <p:cNvSpPr/>
            <p:nvPr/>
          </p:nvSpPr>
          <p:spPr>
            <a:xfrm>
              <a:off x="-29839675" y="3355650"/>
              <a:ext cx="186700" cy="33900"/>
            </a:xfrm>
            <a:custGeom>
              <a:rect b="b" l="l" r="r" t="t"/>
              <a:pathLst>
                <a:path extrusionOk="0" h="1356" w="7468">
                  <a:moveTo>
                    <a:pt x="568" y="1"/>
                  </a:moveTo>
                  <a:cubicBezTo>
                    <a:pt x="568" y="505"/>
                    <a:pt x="379" y="977"/>
                    <a:pt x="1" y="1356"/>
                  </a:cubicBezTo>
                  <a:lnTo>
                    <a:pt x="7467" y="1356"/>
                  </a:lnTo>
                  <a:lnTo>
                    <a:pt x="7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2" name="Google Shape;7222;p80"/>
            <p:cNvSpPr/>
            <p:nvPr/>
          </p:nvSpPr>
          <p:spPr>
            <a:xfrm>
              <a:off x="-29824700" y="3406850"/>
              <a:ext cx="172500" cy="68550"/>
            </a:xfrm>
            <a:custGeom>
              <a:rect b="b" l="l" r="r" t="t"/>
              <a:pathLst>
                <a:path extrusionOk="0" h="2742" w="690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3" name="Google Shape;7223;p80"/>
            <p:cNvSpPr/>
            <p:nvPr/>
          </p:nvSpPr>
          <p:spPr>
            <a:xfrm>
              <a:off x="-29756975" y="3183175"/>
              <a:ext cx="69325" cy="68550"/>
            </a:xfrm>
            <a:custGeom>
              <a:rect b="b" l="l" r="r" t="t"/>
              <a:pathLst>
                <a:path extrusionOk="0" h="2742" w="2773">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4" name="Google Shape;7224;p80"/>
            <p:cNvSpPr/>
            <p:nvPr/>
          </p:nvSpPr>
          <p:spPr>
            <a:xfrm>
              <a:off x="-29790850" y="3269025"/>
              <a:ext cx="137875" cy="68550"/>
            </a:xfrm>
            <a:custGeom>
              <a:rect b="b" l="l" r="r" t="t"/>
              <a:pathLst>
                <a:path extrusionOk="0" h="2742" w="5515">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5" name="Google Shape;7225;p80"/>
            <p:cNvSpPr/>
            <p:nvPr/>
          </p:nvSpPr>
          <p:spPr>
            <a:xfrm>
              <a:off x="-29911350" y="3321000"/>
              <a:ext cx="69325" cy="68550"/>
            </a:xfrm>
            <a:custGeom>
              <a:rect b="b" l="l" r="r" t="t"/>
              <a:pathLst>
                <a:path extrusionOk="0" h="2742" w="2773">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6" name="Google Shape;7226;p80"/>
            <p:cNvSpPr/>
            <p:nvPr/>
          </p:nvSpPr>
          <p:spPr>
            <a:xfrm>
              <a:off x="-29946000" y="3406850"/>
              <a:ext cx="137075" cy="67775"/>
            </a:xfrm>
            <a:custGeom>
              <a:rect b="b" l="l" r="r" t="t"/>
              <a:pathLst>
                <a:path extrusionOk="0" h="2711" w="5483">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27" name="Google Shape;7227;p80"/>
          <p:cNvGrpSpPr/>
          <p:nvPr/>
        </p:nvGrpSpPr>
        <p:grpSpPr>
          <a:xfrm>
            <a:off x="2628330" y="1532689"/>
            <a:ext cx="358408" cy="354161"/>
            <a:chOff x="-34408675" y="3202075"/>
            <a:chExt cx="295375" cy="291875"/>
          </a:xfrm>
        </p:grpSpPr>
        <p:sp>
          <p:nvSpPr>
            <p:cNvPr id="7228" name="Google Shape;7228;p80"/>
            <p:cNvSpPr/>
            <p:nvPr/>
          </p:nvSpPr>
          <p:spPr>
            <a:xfrm>
              <a:off x="-34274775" y="3202075"/>
              <a:ext cx="161475" cy="161475"/>
            </a:xfrm>
            <a:custGeom>
              <a:rect b="b" l="l" r="r" t="t"/>
              <a:pathLst>
                <a:path extrusionOk="0" h="6459" w="6459">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9" name="Google Shape;7229;p80"/>
            <p:cNvSpPr/>
            <p:nvPr/>
          </p:nvSpPr>
          <p:spPr>
            <a:xfrm>
              <a:off x="-34378750" y="3263175"/>
              <a:ext cx="76425" cy="73600"/>
            </a:xfrm>
            <a:custGeom>
              <a:rect b="b" l="l" r="r" t="t"/>
              <a:pathLst>
                <a:path extrusionOk="0" h="2944" w="3057">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0" name="Google Shape;7230;p80"/>
            <p:cNvSpPr/>
            <p:nvPr/>
          </p:nvSpPr>
          <p:spPr>
            <a:xfrm>
              <a:off x="-34250375" y="3392300"/>
              <a:ext cx="77225" cy="74425"/>
            </a:xfrm>
            <a:custGeom>
              <a:rect b="b" l="l" r="r" t="t"/>
              <a:pathLst>
                <a:path extrusionOk="0" h="2977" w="3089">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1" name="Google Shape;7231;p80"/>
            <p:cNvSpPr/>
            <p:nvPr/>
          </p:nvSpPr>
          <p:spPr>
            <a:xfrm>
              <a:off x="-34408675" y="3290275"/>
              <a:ext cx="207150" cy="203675"/>
            </a:xfrm>
            <a:custGeom>
              <a:rect b="b" l="l" r="r" t="t"/>
              <a:pathLst>
                <a:path extrusionOk="0" h="8147" w="8286">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32" name="Google Shape;7232;p80"/>
          <p:cNvGrpSpPr/>
          <p:nvPr/>
        </p:nvGrpSpPr>
        <p:grpSpPr>
          <a:xfrm>
            <a:off x="2630241" y="1972683"/>
            <a:ext cx="354586" cy="356254"/>
            <a:chOff x="-34405525" y="3558075"/>
            <a:chExt cx="292225" cy="293600"/>
          </a:xfrm>
        </p:grpSpPr>
        <p:sp>
          <p:nvSpPr>
            <p:cNvPr id="7233" name="Google Shape;7233;p80"/>
            <p:cNvSpPr/>
            <p:nvPr/>
          </p:nvSpPr>
          <p:spPr>
            <a:xfrm>
              <a:off x="-34303150" y="3663825"/>
              <a:ext cx="189850" cy="187850"/>
            </a:xfrm>
            <a:custGeom>
              <a:rect b="b" l="l" r="r" t="t"/>
              <a:pathLst>
                <a:path extrusionOk="0" h="7514" w="7594">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4" name="Google Shape;7234;p80"/>
            <p:cNvSpPr/>
            <p:nvPr/>
          </p:nvSpPr>
          <p:spPr>
            <a:xfrm>
              <a:off x="-34250375" y="3565950"/>
              <a:ext cx="46500" cy="46500"/>
            </a:xfrm>
            <a:custGeom>
              <a:rect b="b" l="l" r="r" t="t"/>
              <a:pathLst>
                <a:path extrusionOk="0" h="1860" w="1860">
                  <a:moveTo>
                    <a:pt x="1" y="1"/>
                  </a:moveTo>
                  <a:lnTo>
                    <a:pt x="1" y="1859"/>
                  </a:lnTo>
                  <a:lnTo>
                    <a:pt x="1860" y="1859"/>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5" name="Google Shape;7235;p80"/>
            <p:cNvSpPr/>
            <p:nvPr/>
          </p:nvSpPr>
          <p:spPr>
            <a:xfrm>
              <a:off x="-34405525" y="3558075"/>
              <a:ext cx="206375" cy="276475"/>
            </a:xfrm>
            <a:custGeom>
              <a:rect b="b" l="l" r="r" t="t"/>
              <a:pathLst>
                <a:path extrusionOk="0" h="11059" w="8255">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36" name="Google Shape;7236;p80"/>
          <p:cNvGrpSpPr/>
          <p:nvPr/>
        </p:nvGrpSpPr>
        <p:grpSpPr>
          <a:xfrm>
            <a:off x="2629755" y="2409340"/>
            <a:ext cx="355557" cy="353615"/>
            <a:chOff x="-34406325" y="3919600"/>
            <a:chExt cx="293025" cy="291425"/>
          </a:xfrm>
        </p:grpSpPr>
        <p:sp>
          <p:nvSpPr>
            <p:cNvPr id="7237" name="Google Shape;7237;p80"/>
            <p:cNvSpPr/>
            <p:nvPr/>
          </p:nvSpPr>
          <p:spPr>
            <a:xfrm>
              <a:off x="-34167675" y="3932000"/>
              <a:ext cx="42550" cy="40575"/>
            </a:xfrm>
            <a:custGeom>
              <a:rect b="b" l="l" r="r" t="t"/>
              <a:pathLst>
                <a:path extrusionOk="0" h="1623" w="1702">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8" name="Google Shape;7238;p80"/>
            <p:cNvSpPr/>
            <p:nvPr/>
          </p:nvSpPr>
          <p:spPr>
            <a:xfrm>
              <a:off x="-34286600" y="3922950"/>
              <a:ext cx="171725" cy="167575"/>
            </a:xfrm>
            <a:custGeom>
              <a:rect b="b" l="l" r="r" t="t"/>
              <a:pathLst>
                <a:path extrusionOk="0" h="6703" w="6869">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9" name="Google Shape;7239;p80"/>
            <p:cNvSpPr/>
            <p:nvPr/>
          </p:nvSpPr>
          <p:spPr>
            <a:xfrm>
              <a:off x="-34406325" y="4115900"/>
              <a:ext cx="98475" cy="95125"/>
            </a:xfrm>
            <a:custGeom>
              <a:rect b="b" l="l" r="r" t="t"/>
              <a:pathLst>
                <a:path extrusionOk="0" h="3805" w="3939">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0" name="Google Shape;7240;p80"/>
            <p:cNvSpPr/>
            <p:nvPr/>
          </p:nvSpPr>
          <p:spPr>
            <a:xfrm>
              <a:off x="-34364575" y="3966850"/>
              <a:ext cx="204025" cy="204025"/>
            </a:xfrm>
            <a:custGeom>
              <a:rect b="b" l="l" r="r" t="t"/>
              <a:pathLst>
                <a:path extrusionOk="0" h="8161" w="8161">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1" name="Google Shape;7241;p80"/>
            <p:cNvSpPr/>
            <p:nvPr/>
          </p:nvSpPr>
          <p:spPr>
            <a:xfrm>
              <a:off x="-34200750" y="3919600"/>
              <a:ext cx="17350" cy="33875"/>
            </a:xfrm>
            <a:custGeom>
              <a:rect b="b" l="l" r="r" t="t"/>
              <a:pathLst>
                <a:path extrusionOk="0" h="1355" w="694">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2" name="Google Shape;7242;p80"/>
            <p:cNvSpPr/>
            <p:nvPr/>
          </p:nvSpPr>
          <p:spPr>
            <a:xfrm>
              <a:off x="-34147975" y="3989700"/>
              <a:ext cx="34675" cy="17350"/>
            </a:xfrm>
            <a:custGeom>
              <a:rect b="b" l="l" r="r" t="t"/>
              <a:pathLst>
                <a:path extrusionOk="0" h="694" w="1387">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3" name="Google Shape;7243;p80"/>
            <p:cNvSpPr/>
            <p:nvPr/>
          </p:nvSpPr>
          <p:spPr>
            <a:xfrm>
              <a:off x="-34278725" y="4116500"/>
              <a:ext cx="116600" cy="68600"/>
            </a:xfrm>
            <a:custGeom>
              <a:rect b="b" l="l" r="r" t="t"/>
              <a:pathLst>
                <a:path extrusionOk="0" h="2744" w="4664">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44" name="Google Shape;7244;p80"/>
          <p:cNvGrpSpPr/>
          <p:nvPr/>
        </p:nvGrpSpPr>
        <p:grpSpPr>
          <a:xfrm>
            <a:off x="1293653" y="2888703"/>
            <a:ext cx="353645" cy="342179"/>
            <a:chOff x="-32568800" y="3232000"/>
            <a:chExt cx="291450" cy="282000"/>
          </a:xfrm>
        </p:grpSpPr>
        <p:sp>
          <p:nvSpPr>
            <p:cNvPr id="7245" name="Google Shape;7245;p80"/>
            <p:cNvSpPr/>
            <p:nvPr/>
          </p:nvSpPr>
          <p:spPr>
            <a:xfrm>
              <a:off x="-32545150" y="3232000"/>
              <a:ext cx="244175" cy="246550"/>
            </a:xfrm>
            <a:custGeom>
              <a:rect b="b" l="l" r="r" t="t"/>
              <a:pathLst>
                <a:path extrusionOk="0" h="9862" w="9767">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6" name="Google Shape;7246;p80"/>
            <p:cNvSpPr/>
            <p:nvPr/>
          </p:nvSpPr>
          <p:spPr>
            <a:xfrm>
              <a:off x="-32568800" y="3392675"/>
              <a:ext cx="291450" cy="121325"/>
            </a:xfrm>
            <a:custGeom>
              <a:rect b="b" l="l" r="r" t="t"/>
              <a:pathLst>
                <a:path extrusionOk="0" h="4853" w="11658">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47" name="Google Shape;7247;p80"/>
          <p:cNvGrpSpPr/>
          <p:nvPr/>
        </p:nvGrpSpPr>
        <p:grpSpPr>
          <a:xfrm>
            <a:off x="1293183" y="3353613"/>
            <a:ext cx="354586" cy="353645"/>
            <a:chOff x="-32569575" y="3586425"/>
            <a:chExt cx="292225" cy="291450"/>
          </a:xfrm>
        </p:grpSpPr>
        <p:sp>
          <p:nvSpPr>
            <p:cNvPr id="7248" name="Google Shape;7248;p80"/>
            <p:cNvSpPr/>
            <p:nvPr/>
          </p:nvSpPr>
          <p:spPr>
            <a:xfrm>
              <a:off x="-32569575" y="3672275"/>
              <a:ext cx="292225" cy="205600"/>
            </a:xfrm>
            <a:custGeom>
              <a:rect b="b" l="l" r="r" t="t"/>
              <a:pathLst>
                <a:path extrusionOk="0" h="8224" w="11689">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9" name="Google Shape;7249;p80"/>
            <p:cNvSpPr/>
            <p:nvPr/>
          </p:nvSpPr>
          <p:spPr>
            <a:xfrm>
              <a:off x="-32456950" y="3586425"/>
              <a:ext cx="68550" cy="69350"/>
            </a:xfrm>
            <a:custGeom>
              <a:rect b="b" l="l" r="r" t="t"/>
              <a:pathLst>
                <a:path extrusionOk="0" h="2774" w="2742">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50" name="Google Shape;7250;p80"/>
          <p:cNvGrpSpPr/>
          <p:nvPr/>
        </p:nvGrpSpPr>
        <p:grpSpPr>
          <a:xfrm>
            <a:off x="1284098" y="3818205"/>
            <a:ext cx="372756" cy="354343"/>
            <a:chOff x="-32576675" y="3944600"/>
            <a:chExt cx="307200" cy="292025"/>
          </a:xfrm>
        </p:grpSpPr>
        <p:sp>
          <p:nvSpPr>
            <p:cNvPr id="7251" name="Google Shape;7251;p80"/>
            <p:cNvSpPr/>
            <p:nvPr/>
          </p:nvSpPr>
          <p:spPr>
            <a:xfrm>
              <a:off x="-32482950" y="3944600"/>
              <a:ext cx="213475" cy="214650"/>
            </a:xfrm>
            <a:custGeom>
              <a:rect b="b" l="l" r="r" t="t"/>
              <a:pathLst>
                <a:path extrusionOk="0" h="8586" w="8539">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2" name="Google Shape;7252;p80"/>
            <p:cNvSpPr/>
            <p:nvPr/>
          </p:nvSpPr>
          <p:spPr>
            <a:xfrm>
              <a:off x="-32576675" y="4020200"/>
              <a:ext cx="215850" cy="216425"/>
            </a:xfrm>
            <a:custGeom>
              <a:rect b="b" l="l" r="r" t="t"/>
              <a:pathLst>
                <a:path extrusionOk="0" h="8657" w="8634">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53" name="Google Shape;7253;p80"/>
          <p:cNvGrpSpPr/>
          <p:nvPr/>
        </p:nvGrpSpPr>
        <p:grpSpPr>
          <a:xfrm>
            <a:off x="3529065" y="2882500"/>
            <a:ext cx="354586" cy="354586"/>
            <a:chOff x="-30735200" y="3192625"/>
            <a:chExt cx="292225" cy="292225"/>
          </a:xfrm>
        </p:grpSpPr>
        <p:sp>
          <p:nvSpPr>
            <p:cNvPr id="7254" name="Google Shape;7254;p80"/>
            <p:cNvSpPr/>
            <p:nvPr/>
          </p:nvSpPr>
          <p:spPr>
            <a:xfrm>
              <a:off x="-30665100" y="3192625"/>
              <a:ext cx="175650" cy="223700"/>
            </a:xfrm>
            <a:custGeom>
              <a:rect b="b" l="l" r="r" t="t"/>
              <a:pathLst>
                <a:path extrusionOk="0" h="8948" w="7026">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5" name="Google Shape;7255;p80"/>
            <p:cNvSpPr/>
            <p:nvPr/>
          </p:nvSpPr>
          <p:spPr>
            <a:xfrm>
              <a:off x="-30615475" y="3278475"/>
              <a:ext cx="52775" cy="52000"/>
            </a:xfrm>
            <a:custGeom>
              <a:rect b="b" l="l" r="r" t="t"/>
              <a:pathLst>
                <a:path extrusionOk="0" h="2080" w="2111">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6" name="Google Shape;7256;p80"/>
            <p:cNvSpPr/>
            <p:nvPr/>
          </p:nvSpPr>
          <p:spPr>
            <a:xfrm>
              <a:off x="-30528850" y="3296575"/>
              <a:ext cx="85875" cy="25250"/>
            </a:xfrm>
            <a:custGeom>
              <a:rect b="b" l="l" r="r" t="t"/>
              <a:pathLst>
                <a:path extrusionOk="0" h="1010" w="3435">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7" name="Google Shape;7257;p80"/>
            <p:cNvSpPr/>
            <p:nvPr/>
          </p:nvSpPr>
          <p:spPr>
            <a:xfrm>
              <a:off x="-30546175" y="3338325"/>
              <a:ext cx="85875" cy="26025"/>
            </a:xfrm>
            <a:custGeom>
              <a:rect b="b" l="l" r="r" t="t"/>
              <a:pathLst>
                <a:path extrusionOk="0" h="1041" w="3435">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8" name="Google Shape;7258;p80"/>
            <p:cNvSpPr/>
            <p:nvPr/>
          </p:nvSpPr>
          <p:spPr>
            <a:xfrm>
              <a:off x="-30546175" y="3381650"/>
              <a:ext cx="67750" cy="26025"/>
            </a:xfrm>
            <a:custGeom>
              <a:rect b="b" l="l" r="r" t="t"/>
              <a:pathLst>
                <a:path extrusionOk="0" h="1041" w="271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9" name="Google Shape;7259;p80"/>
            <p:cNvSpPr/>
            <p:nvPr/>
          </p:nvSpPr>
          <p:spPr>
            <a:xfrm>
              <a:off x="-30546175" y="3424175"/>
              <a:ext cx="51225" cy="26025"/>
            </a:xfrm>
            <a:custGeom>
              <a:rect b="b" l="l" r="r" t="t"/>
              <a:pathLst>
                <a:path extrusionOk="0" h="1041" w="2049">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0" name="Google Shape;7260;p80"/>
            <p:cNvSpPr/>
            <p:nvPr/>
          </p:nvSpPr>
          <p:spPr>
            <a:xfrm>
              <a:off x="-30735200" y="3209325"/>
              <a:ext cx="174075" cy="275525"/>
            </a:xfrm>
            <a:custGeom>
              <a:rect b="b" l="l" r="r" t="t"/>
              <a:pathLst>
                <a:path extrusionOk="0" h="11021" w="6963">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61" name="Google Shape;7261;p80"/>
          <p:cNvGrpSpPr/>
          <p:nvPr/>
        </p:nvGrpSpPr>
        <p:grpSpPr>
          <a:xfrm>
            <a:off x="3529065" y="3353932"/>
            <a:ext cx="354586" cy="353008"/>
            <a:chOff x="-30735200" y="3552550"/>
            <a:chExt cx="292225" cy="290925"/>
          </a:xfrm>
        </p:grpSpPr>
        <p:sp>
          <p:nvSpPr>
            <p:cNvPr id="7262" name="Google Shape;7262;p80"/>
            <p:cNvSpPr/>
            <p:nvPr/>
          </p:nvSpPr>
          <p:spPr>
            <a:xfrm>
              <a:off x="-30613900" y="3655750"/>
              <a:ext cx="170925" cy="187725"/>
            </a:xfrm>
            <a:custGeom>
              <a:rect b="b" l="l" r="r" t="t"/>
              <a:pathLst>
                <a:path extrusionOk="0" h="7509" w="6837">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3" name="Google Shape;7263;p80"/>
            <p:cNvSpPr/>
            <p:nvPr/>
          </p:nvSpPr>
          <p:spPr>
            <a:xfrm>
              <a:off x="-30735200" y="3552550"/>
              <a:ext cx="188275" cy="205075"/>
            </a:xfrm>
            <a:custGeom>
              <a:rect b="b" l="l" r="r" t="t"/>
              <a:pathLst>
                <a:path extrusionOk="0" h="8203" w="7531">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64" name="Google Shape;7264;p80"/>
          <p:cNvGrpSpPr/>
          <p:nvPr/>
        </p:nvGrpSpPr>
        <p:grpSpPr>
          <a:xfrm>
            <a:off x="3529065" y="3818554"/>
            <a:ext cx="354586" cy="353645"/>
            <a:chOff x="-30735200" y="3910925"/>
            <a:chExt cx="292225" cy="291450"/>
          </a:xfrm>
        </p:grpSpPr>
        <p:sp>
          <p:nvSpPr>
            <p:cNvPr id="7265" name="Google Shape;7265;p80"/>
            <p:cNvSpPr/>
            <p:nvPr/>
          </p:nvSpPr>
          <p:spPr>
            <a:xfrm>
              <a:off x="-30683225" y="3962900"/>
              <a:ext cx="188275" cy="186700"/>
            </a:xfrm>
            <a:custGeom>
              <a:rect b="b" l="l" r="r" t="t"/>
              <a:pathLst>
                <a:path extrusionOk="0" h="7468" w="7531">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6" name="Google Shape;7266;p80"/>
            <p:cNvSpPr/>
            <p:nvPr/>
          </p:nvSpPr>
          <p:spPr>
            <a:xfrm>
              <a:off x="-30735200" y="3910925"/>
              <a:ext cx="292225" cy="291450"/>
            </a:xfrm>
            <a:custGeom>
              <a:rect b="b" l="l" r="r" t="t"/>
              <a:pathLst>
                <a:path extrusionOk="0" h="11658" w="11689">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67" name="Google Shape;7267;p80"/>
          <p:cNvSpPr/>
          <p:nvPr/>
        </p:nvSpPr>
        <p:spPr>
          <a:xfrm>
            <a:off x="2632180" y="4275642"/>
            <a:ext cx="354586" cy="353645"/>
          </a:xfrm>
          <a:custGeom>
            <a:rect b="b" l="l" r="r" t="t"/>
            <a:pathLst>
              <a:path extrusionOk="0" h="11658" w="11689">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68" name="Google Shape;7268;p80"/>
          <p:cNvGrpSpPr/>
          <p:nvPr/>
        </p:nvGrpSpPr>
        <p:grpSpPr>
          <a:xfrm>
            <a:off x="4882910" y="1531421"/>
            <a:ext cx="358971" cy="359224"/>
            <a:chOff x="-57956275" y="3197925"/>
            <a:chExt cx="319000" cy="319225"/>
          </a:xfrm>
        </p:grpSpPr>
        <p:sp>
          <p:nvSpPr>
            <p:cNvPr id="7269" name="Google Shape;7269;p80"/>
            <p:cNvSpPr/>
            <p:nvPr/>
          </p:nvSpPr>
          <p:spPr>
            <a:xfrm>
              <a:off x="-57940525" y="3353300"/>
              <a:ext cx="18150" cy="65400"/>
            </a:xfrm>
            <a:custGeom>
              <a:rect b="b" l="l" r="r" t="t"/>
              <a:pathLst>
                <a:path extrusionOk="0" h="2616" w="726">
                  <a:moveTo>
                    <a:pt x="725" y="0"/>
                  </a:moveTo>
                  <a:cubicBezTo>
                    <a:pt x="316" y="284"/>
                    <a:pt x="1" y="756"/>
                    <a:pt x="1" y="1292"/>
                  </a:cubicBezTo>
                  <a:cubicBezTo>
                    <a:pt x="1" y="1859"/>
                    <a:pt x="316" y="2332"/>
                    <a:pt x="725" y="2615"/>
                  </a:cubicBezTo>
                  <a:lnTo>
                    <a:pt x="725" y="239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0" name="Google Shape;7270;p80"/>
            <p:cNvSpPr/>
            <p:nvPr/>
          </p:nvSpPr>
          <p:spPr>
            <a:xfrm>
              <a:off x="-57679825" y="3353300"/>
              <a:ext cx="18925" cy="65400"/>
            </a:xfrm>
            <a:custGeom>
              <a:rect b="b" l="l" r="r" t="t"/>
              <a:pathLst>
                <a:path extrusionOk="0" h="2616" w="757">
                  <a:moveTo>
                    <a:pt x="1" y="0"/>
                  </a:moveTo>
                  <a:lnTo>
                    <a:pt x="1" y="2395"/>
                  </a:lnTo>
                  <a:lnTo>
                    <a:pt x="1" y="2615"/>
                  </a:lnTo>
                  <a:cubicBezTo>
                    <a:pt x="442" y="2332"/>
                    <a:pt x="757" y="1859"/>
                    <a:pt x="757" y="1292"/>
                  </a:cubicBezTo>
                  <a:cubicBezTo>
                    <a:pt x="757" y="756"/>
                    <a:pt x="442"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1" name="Google Shape;7271;p80"/>
            <p:cNvSpPr/>
            <p:nvPr/>
          </p:nvSpPr>
          <p:spPr>
            <a:xfrm>
              <a:off x="-57956275" y="3255625"/>
              <a:ext cx="319000" cy="55175"/>
            </a:xfrm>
            <a:custGeom>
              <a:rect b="b" l="l" r="r" t="t"/>
              <a:pathLst>
                <a:path extrusionOk="0" h="2207" w="1276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2" name="Google Shape;7272;p80"/>
            <p:cNvSpPr/>
            <p:nvPr/>
          </p:nvSpPr>
          <p:spPr>
            <a:xfrm>
              <a:off x="-57868050" y="3494275"/>
              <a:ext cx="18900" cy="22875"/>
            </a:xfrm>
            <a:custGeom>
              <a:rect b="b" l="l" r="r" t="t"/>
              <a:pathLst>
                <a:path extrusionOk="0" h="915" w="756">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3" name="Google Shape;7273;p80"/>
            <p:cNvSpPr/>
            <p:nvPr/>
          </p:nvSpPr>
          <p:spPr>
            <a:xfrm>
              <a:off x="-57755425" y="3494275"/>
              <a:ext cx="18125" cy="22875"/>
            </a:xfrm>
            <a:custGeom>
              <a:rect b="b" l="l" r="r" t="t"/>
              <a:pathLst>
                <a:path extrusionOk="0" h="915" w="725">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4" name="Google Shape;7274;p80"/>
            <p:cNvSpPr/>
            <p:nvPr/>
          </p:nvSpPr>
          <p:spPr>
            <a:xfrm>
              <a:off x="-57903500" y="3329675"/>
              <a:ext cx="204800" cy="187475"/>
            </a:xfrm>
            <a:custGeom>
              <a:rect b="b" l="l" r="r" t="t"/>
              <a:pathLst>
                <a:path extrusionOk="0" h="7499" w="8192">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5" name="Google Shape;7275;p80"/>
            <p:cNvSpPr/>
            <p:nvPr/>
          </p:nvSpPr>
          <p:spPr>
            <a:xfrm>
              <a:off x="-57860975" y="3197925"/>
              <a:ext cx="119750" cy="37250"/>
            </a:xfrm>
            <a:custGeom>
              <a:rect b="b" l="l" r="r" t="t"/>
              <a:pathLst>
                <a:path extrusionOk="0" h="1490" w="479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76" name="Google Shape;7276;p80"/>
          <p:cNvGrpSpPr/>
          <p:nvPr/>
        </p:nvGrpSpPr>
        <p:grpSpPr>
          <a:xfrm>
            <a:off x="4905064" y="1987846"/>
            <a:ext cx="314662" cy="358971"/>
            <a:chOff x="-57940525" y="3590375"/>
            <a:chExt cx="279625" cy="319000"/>
          </a:xfrm>
        </p:grpSpPr>
        <p:sp>
          <p:nvSpPr>
            <p:cNvPr id="7277" name="Google Shape;7277;p80"/>
            <p:cNvSpPr/>
            <p:nvPr/>
          </p:nvSpPr>
          <p:spPr>
            <a:xfrm>
              <a:off x="-57940525" y="3727425"/>
              <a:ext cx="18150" cy="63800"/>
            </a:xfrm>
            <a:custGeom>
              <a:rect b="b" l="l" r="r" t="t"/>
              <a:pathLst>
                <a:path extrusionOk="0" h="2552" w="726">
                  <a:moveTo>
                    <a:pt x="725" y="0"/>
                  </a:moveTo>
                  <a:cubicBezTo>
                    <a:pt x="253" y="252"/>
                    <a:pt x="1" y="725"/>
                    <a:pt x="1" y="1260"/>
                  </a:cubicBezTo>
                  <a:cubicBezTo>
                    <a:pt x="1" y="1827"/>
                    <a:pt x="316" y="2300"/>
                    <a:pt x="725" y="2552"/>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8" name="Google Shape;7278;p80"/>
            <p:cNvSpPr/>
            <p:nvPr/>
          </p:nvSpPr>
          <p:spPr>
            <a:xfrm>
              <a:off x="-57904300" y="3686450"/>
              <a:ext cx="205600" cy="111075"/>
            </a:xfrm>
            <a:custGeom>
              <a:rect b="b" l="l" r="r" t="t"/>
              <a:pathLst>
                <a:path extrusionOk="0" h="4443" w="8224">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9" name="Google Shape;7279;p80"/>
            <p:cNvSpPr/>
            <p:nvPr/>
          </p:nvSpPr>
          <p:spPr>
            <a:xfrm>
              <a:off x="-57903500" y="3590375"/>
              <a:ext cx="205575" cy="117375"/>
            </a:xfrm>
            <a:custGeom>
              <a:rect b="b" l="l" r="r" t="t"/>
              <a:pathLst>
                <a:path extrusionOk="0" h="4695" w="8223">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0" name="Google Shape;7280;p80"/>
            <p:cNvSpPr/>
            <p:nvPr/>
          </p:nvSpPr>
          <p:spPr>
            <a:xfrm>
              <a:off x="-57903500" y="3798700"/>
              <a:ext cx="204800" cy="110675"/>
            </a:xfrm>
            <a:custGeom>
              <a:rect b="b" l="l" r="r" t="t"/>
              <a:pathLst>
                <a:path extrusionOk="0" h="4427" w="8192">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1" name="Google Shape;7281;p80"/>
            <p:cNvSpPr/>
            <p:nvPr/>
          </p:nvSpPr>
          <p:spPr>
            <a:xfrm>
              <a:off x="-57679825" y="3726625"/>
              <a:ext cx="18925" cy="63825"/>
            </a:xfrm>
            <a:custGeom>
              <a:rect b="b" l="l" r="r" t="t"/>
              <a:pathLst>
                <a:path extrusionOk="0" h="2553" w="757">
                  <a:moveTo>
                    <a:pt x="1" y="1"/>
                  </a:moveTo>
                  <a:lnTo>
                    <a:pt x="1" y="2552"/>
                  </a:lnTo>
                  <a:cubicBezTo>
                    <a:pt x="442" y="2269"/>
                    <a:pt x="757" y="1796"/>
                    <a:pt x="757" y="1261"/>
                  </a:cubicBezTo>
                  <a:cubicBezTo>
                    <a:pt x="757" y="757"/>
                    <a:pt x="442"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82" name="Google Shape;7282;p80"/>
          <p:cNvGrpSpPr/>
          <p:nvPr/>
        </p:nvGrpSpPr>
        <p:grpSpPr>
          <a:xfrm>
            <a:off x="4875945" y="2429217"/>
            <a:ext cx="358099" cy="358999"/>
            <a:chOff x="-57959425" y="3982600"/>
            <a:chExt cx="318225" cy="319025"/>
          </a:xfrm>
        </p:grpSpPr>
        <p:sp>
          <p:nvSpPr>
            <p:cNvPr id="7283" name="Google Shape;7283;p80"/>
            <p:cNvSpPr/>
            <p:nvPr/>
          </p:nvSpPr>
          <p:spPr>
            <a:xfrm>
              <a:off x="-57771975" y="4150375"/>
              <a:ext cx="17350" cy="18125"/>
            </a:xfrm>
            <a:custGeom>
              <a:rect b="b" l="l" r="r" t="t"/>
              <a:pathLst>
                <a:path extrusionOk="0" h="725" w="694">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4" name="Google Shape;7284;p80"/>
            <p:cNvSpPr/>
            <p:nvPr/>
          </p:nvSpPr>
          <p:spPr>
            <a:xfrm>
              <a:off x="-57959425" y="3982600"/>
              <a:ext cx="318225" cy="130775"/>
            </a:xfrm>
            <a:custGeom>
              <a:rect b="b" l="l" r="r" t="t"/>
              <a:pathLst>
                <a:path extrusionOk="0" h="5231" w="12729">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5" name="Google Shape;7285;p80"/>
            <p:cNvSpPr/>
            <p:nvPr/>
          </p:nvSpPr>
          <p:spPr>
            <a:xfrm>
              <a:off x="-57903500" y="4125950"/>
              <a:ext cx="204800" cy="175675"/>
            </a:xfrm>
            <a:custGeom>
              <a:rect b="b" l="l" r="r" t="t"/>
              <a:pathLst>
                <a:path extrusionOk="0" h="7027" w="8192">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6" name="Google Shape;7286;p80"/>
            <p:cNvSpPr/>
            <p:nvPr/>
          </p:nvSpPr>
          <p:spPr>
            <a:xfrm>
              <a:off x="-57835775" y="4113350"/>
              <a:ext cx="138650" cy="70125"/>
            </a:xfrm>
            <a:custGeom>
              <a:rect b="b" l="l" r="r" t="t"/>
              <a:pathLst>
                <a:path extrusionOk="0" h="2805" w="5546">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87" name="Google Shape;7287;p80"/>
          <p:cNvGrpSpPr/>
          <p:nvPr/>
        </p:nvGrpSpPr>
        <p:grpSpPr>
          <a:xfrm>
            <a:off x="7076112" y="1532546"/>
            <a:ext cx="357226" cy="357226"/>
            <a:chOff x="-55987225" y="3198925"/>
            <a:chExt cx="317450" cy="317450"/>
          </a:xfrm>
        </p:grpSpPr>
        <p:sp>
          <p:nvSpPr>
            <p:cNvPr id="7288" name="Google Shape;7288;p80"/>
            <p:cNvSpPr/>
            <p:nvPr/>
          </p:nvSpPr>
          <p:spPr>
            <a:xfrm>
              <a:off x="-55987225" y="3261925"/>
              <a:ext cx="173300" cy="198500"/>
            </a:xfrm>
            <a:custGeom>
              <a:rect b="b" l="l" r="r" t="t"/>
              <a:pathLst>
                <a:path extrusionOk="0" h="7940" w="6932">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9" name="Google Shape;7289;p80"/>
            <p:cNvSpPr/>
            <p:nvPr/>
          </p:nvSpPr>
          <p:spPr>
            <a:xfrm>
              <a:off x="-55837575" y="3198925"/>
              <a:ext cx="167800" cy="298525"/>
            </a:xfrm>
            <a:custGeom>
              <a:rect b="b" l="l" r="r" t="t"/>
              <a:pathLst>
                <a:path extrusionOk="0" h="11941" w="6712">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0" name="Google Shape;7290;p80"/>
            <p:cNvSpPr/>
            <p:nvPr/>
          </p:nvSpPr>
          <p:spPr>
            <a:xfrm>
              <a:off x="-55931300" y="3435200"/>
              <a:ext cx="194575" cy="81175"/>
            </a:xfrm>
            <a:custGeom>
              <a:rect b="b" l="l" r="r" t="t"/>
              <a:pathLst>
                <a:path extrusionOk="0" h="3247" w="7783">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1" name="Google Shape;7291;p80"/>
            <p:cNvSpPr/>
            <p:nvPr/>
          </p:nvSpPr>
          <p:spPr>
            <a:xfrm>
              <a:off x="-55927350" y="3202850"/>
              <a:ext cx="70900" cy="71200"/>
            </a:xfrm>
            <a:custGeom>
              <a:rect b="b" l="l" r="r" t="t"/>
              <a:pathLst>
                <a:path extrusionOk="0" h="2848" w="2836">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92" name="Google Shape;7292;p80"/>
          <p:cNvGrpSpPr/>
          <p:nvPr/>
        </p:nvGrpSpPr>
        <p:grpSpPr>
          <a:xfrm>
            <a:off x="7076112" y="1988578"/>
            <a:ext cx="357226" cy="357367"/>
            <a:chOff x="-55987225" y="3591025"/>
            <a:chExt cx="317450" cy="317575"/>
          </a:xfrm>
        </p:grpSpPr>
        <p:sp>
          <p:nvSpPr>
            <p:cNvPr id="7293" name="Google Shape;7293;p80"/>
            <p:cNvSpPr/>
            <p:nvPr/>
          </p:nvSpPr>
          <p:spPr>
            <a:xfrm>
              <a:off x="-55950200" y="3740025"/>
              <a:ext cx="204800" cy="168575"/>
            </a:xfrm>
            <a:custGeom>
              <a:rect b="b" l="l" r="r" t="t"/>
              <a:pathLst>
                <a:path extrusionOk="0" h="6743" w="8192">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4" name="Google Shape;7294;p80"/>
            <p:cNvSpPr/>
            <p:nvPr/>
          </p:nvSpPr>
          <p:spPr>
            <a:xfrm>
              <a:off x="-55967525" y="3591025"/>
              <a:ext cx="297750" cy="131700"/>
            </a:xfrm>
            <a:custGeom>
              <a:rect b="b" l="l" r="r" t="t"/>
              <a:pathLst>
                <a:path extrusionOk="0" h="5268" w="1191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5" name="Google Shape;7295;p80"/>
            <p:cNvSpPr/>
            <p:nvPr/>
          </p:nvSpPr>
          <p:spPr>
            <a:xfrm>
              <a:off x="-55875375" y="3703000"/>
              <a:ext cx="55950" cy="17350"/>
            </a:xfrm>
            <a:custGeom>
              <a:rect b="b" l="l" r="r" t="t"/>
              <a:pathLst>
                <a:path extrusionOk="0" h="694" w="2238">
                  <a:moveTo>
                    <a:pt x="347" y="0"/>
                  </a:moveTo>
                  <a:cubicBezTo>
                    <a:pt x="158" y="0"/>
                    <a:pt x="1" y="158"/>
                    <a:pt x="1" y="347"/>
                  </a:cubicBezTo>
                  <a:lnTo>
                    <a:pt x="1" y="694"/>
                  </a:lnTo>
                  <a:lnTo>
                    <a:pt x="2238" y="694"/>
                  </a:lnTo>
                  <a:lnTo>
                    <a:pt x="2238" y="347"/>
                  </a:lnTo>
                  <a:cubicBezTo>
                    <a:pt x="2238" y="158"/>
                    <a:pt x="2080" y="0"/>
                    <a:pt x="18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6" name="Google Shape;7296;p80"/>
            <p:cNvSpPr/>
            <p:nvPr/>
          </p:nvSpPr>
          <p:spPr>
            <a:xfrm>
              <a:off x="-55987225" y="3746325"/>
              <a:ext cx="18150" cy="63825"/>
            </a:xfrm>
            <a:custGeom>
              <a:rect b="b" l="l" r="r" t="t"/>
              <a:pathLst>
                <a:path extrusionOk="0" h="2553" w="726">
                  <a:moveTo>
                    <a:pt x="726" y="0"/>
                  </a:moveTo>
                  <a:cubicBezTo>
                    <a:pt x="253" y="221"/>
                    <a:pt x="1" y="693"/>
                    <a:pt x="1" y="1260"/>
                  </a:cubicBezTo>
                  <a:cubicBezTo>
                    <a:pt x="1" y="1796"/>
                    <a:pt x="316" y="2269"/>
                    <a:pt x="726" y="2552"/>
                  </a:cubicBezTo>
                  <a:lnTo>
                    <a:pt x="7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7" name="Google Shape;7297;p80"/>
            <p:cNvSpPr/>
            <p:nvPr/>
          </p:nvSpPr>
          <p:spPr>
            <a:xfrm>
              <a:off x="-55725725"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98" name="Google Shape;7298;p80"/>
          <p:cNvGrpSpPr/>
          <p:nvPr/>
        </p:nvGrpSpPr>
        <p:grpSpPr>
          <a:xfrm>
            <a:off x="7090027" y="2429217"/>
            <a:ext cx="358999" cy="358999"/>
            <a:chOff x="-55988800" y="3982600"/>
            <a:chExt cx="319025" cy="319025"/>
          </a:xfrm>
        </p:grpSpPr>
        <p:sp>
          <p:nvSpPr>
            <p:cNvPr id="7299" name="Google Shape;7299;p80"/>
            <p:cNvSpPr/>
            <p:nvPr/>
          </p:nvSpPr>
          <p:spPr>
            <a:xfrm>
              <a:off x="-55791875" y="3982600"/>
              <a:ext cx="102400" cy="102425"/>
            </a:xfrm>
            <a:custGeom>
              <a:rect b="b" l="l" r="r" t="t"/>
              <a:pathLst>
                <a:path extrusionOk="0" h="4097" w="4096">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0" name="Google Shape;7300;p80"/>
            <p:cNvSpPr/>
            <p:nvPr/>
          </p:nvSpPr>
          <p:spPr>
            <a:xfrm>
              <a:off x="-55969100" y="3982600"/>
              <a:ext cx="102400" cy="102425"/>
            </a:xfrm>
            <a:custGeom>
              <a:rect b="b" l="l" r="r" t="t"/>
              <a:pathLst>
                <a:path extrusionOk="0" h="4097" w="4096">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1" name="Google Shape;7301;p80"/>
            <p:cNvSpPr/>
            <p:nvPr/>
          </p:nvSpPr>
          <p:spPr>
            <a:xfrm>
              <a:off x="-55819450" y="4021200"/>
              <a:ext cx="92950" cy="92175"/>
            </a:xfrm>
            <a:custGeom>
              <a:rect b="b" l="l" r="r" t="t"/>
              <a:pathLst>
                <a:path extrusionOk="0" h="3687" w="3718">
                  <a:moveTo>
                    <a:pt x="32" y="0"/>
                  </a:moveTo>
                  <a:lnTo>
                    <a:pt x="32" y="1103"/>
                  </a:lnTo>
                  <a:cubicBezTo>
                    <a:pt x="1" y="2521"/>
                    <a:pt x="1198" y="3686"/>
                    <a:pt x="2615" y="3686"/>
                  </a:cubicBezTo>
                  <a:lnTo>
                    <a:pt x="3718" y="3686"/>
                  </a:lnTo>
                  <a:cubicBezTo>
                    <a:pt x="3529" y="1733"/>
                    <a:pt x="1985" y="158"/>
                    <a:pt x="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2" name="Google Shape;7302;p80"/>
            <p:cNvSpPr/>
            <p:nvPr/>
          </p:nvSpPr>
          <p:spPr>
            <a:xfrm>
              <a:off x="-55930500" y="4021200"/>
              <a:ext cx="92950" cy="92175"/>
            </a:xfrm>
            <a:custGeom>
              <a:rect b="b" l="l" r="r" t="t"/>
              <a:pathLst>
                <a:path extrusionOk="0" h="3687" w="3718">
                  <a:moveTo>
                    <a:pt x="3718" y="0"/>
                  </a:moveTo>
                  <a:cubicBezTo>
                    <a:pt x="1733" y="158"/>
                    <a:pt x="158" y="1733"/>
                    <a:pt x="0" y="3686"/>
                  </a:cubicBezTo>
                  <a:lnTo>
                    <a:pt x="1103" y="3686"/>
                  </a:lnTo>
                  <a:cubicBezTo>
                    <a:pt x="2552" y="3686"/>
                    <a:pt x="3718" y="2521"/>
                    <a:pt x="3718" y="1103"/>
                  </a:cubicBezTo>
                  <a:lnTo>
                    <a:pt x="37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3" name="Google Shape;7303;p80"/>
            <p:cNvSpPr/>
            <p:nvPr/>
          </p:nvSpPr>
          <p:spPr>
            <a:xfrm>
              <a:off x="-55988800" y="4086575"/>
              <a:ext cx="319025" cy="215050"/>
            </a:xfrm>
            <a:custGeom>
              <a:rect b="b" l="l" r="r" t="t"/>
              <a:pathLst>
                <a:path extrusionOk="0" h="8602" w="12761">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04" name="Google Shape;7304;p80"/>
          <p:cNvGrpSpPr/>
          <p:nvPr/>
        </p:nvGrpSpPr>
        <p:grpSpPr>
          <a:xfrm>
            <a:off x="5748546" y="2887174"/>
            <a:ext cx="356326" cy="358971"/>
            <a:chOff x="-54026025" y="3192625"/>
            <a:chExt cx="316650" cy="319000"/>
          </a:xfrm>
        </p:grpSpPr>
        <p:sp>
          <p:nvSpPr>
            <p:cNvPr id="7305" name="Google Shape;7305;p80"/>
            <p:cNvSpPr/>
            <p:nvPr/>
          </p:nvSpPr>
          <p:spPr>
            <a:xfrm>
              <a:off x="-54026025" y="3312350"/>
              <a:ext cx="18125" cy="63800"/>
            </a:xfrm>
            <a:custGeom>
              <a:rect b="b" l="l" r="r" t="t"/>
              <a:pathLst>
                <a:path extrusionOk="0" h="2552" w="725">
                  <a:moveTo>
                    <a:pt x="725" y="0"/>
                  </a:moveTo>
                  <a:cubicBezTo>
                    <a:pt x="315" y="189"/>
                    <a:pt x="0" y="693"/>
                    <a:pt x="0" y="1260"/>
                  </a:cubicBezTo>
                  <a:cubicBezTo>
                    <a:pt x="0" y="1796"/>
                    <a:pt x="315" y="2268"/>
                    <a:pt x="725" y="2552"/>
                  </a:cubicBezTo>
                  <a:lnTo>
                    <a:pt x="725" y="158"/>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6" name="Google Shape;7306;p80"/>
            <p:cNvSpPr/>
            <p:nvPr/>
          </p:nvSpPr>
          <p:spPr>
            <a:xfrm>
              <a:off x="-53890550" y="3192625"/>
              <a:ext cx="125250" cy="56725"/>
            </a:xfrm>
            <a:custGeom>
              <a:rect b="b" l="l" r="r" t="t"/>
              <a:pathLst>
                <a:path extrusionOk="0" h="2269" w="501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7" name="Google Shape;7307;p80"/>
            <p:cNvSpPr/>
            <p:nvPr/>
          </p:nvSpPr>
          <p:spPr>
            <a:xfrm>
              <a:off x="-53839375" y="3306025"/>
              <a:ext cx="55175" cy="55175"/>
            </a:xfrm>
            <a:custGeom>
              <a:rect b="b" l="l" r="r" t="t"/>
              <a:pathLst>
                <a:path extrusionOk="0" h="2207" w="2207">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8" name="Google Shape;7308;p80"/>
            <p:cNvSpPr/>
            <p:nvPr/>
          </p:nvSpPr>
          <p:spPr>
            <a:xfrm>
              <a:off x="-53950425" y="3306025"/>
              <a:ext cx="55150" cy="55175"/>
            </a:xfrm>
            <a:custGeom>
              <a:rect b="b" l="l" r="r" t="t"/>
              <a:pathLst>
                <a:path extrusionOk="0" h="2207" w="2206">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9" name="Google Shape;7309;p80"/>
            <p:cNvSpPr/>
            <p:nvPr/>
          </p:nvSpPr>
          <p:spPr>
            <a:xfrm>
              <a:off x="-53985075" y="3400950"/>
              <a:ext cx="236300" cy="110675"/>
            </a:xfrm>
            <a:custGeom>
              <a:rect b="b" l="l" r="r" t="t"/>
              <a:pathLst>
                <a:path extrusionOk="0" h="4427" w="9452">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0" name="Google Shape;7310;p80"/>
            <p:cNvSpPr/>
            <p:nvPr/>
          </p:nvSpPr>
          <p:spPr>
            <a:xfrm>
              <a:off x="-53986650" y="3342275"/>
              <a:ext cx="241025" cy="55150"/>
            </a:xfrm>
            <a:custGeom>
              <a:rect b="b" l="l" r="r" t="t"/>
              <a:pathLst>
                <a:path extrusionOk="0" h="2206" w="9641">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1" name="Google Shape;7311;p80"/>
            <p:cNvSpPr/>
            <p:nvPr/>
          </p:nvSpPr>
          <p:spPr>
            <a:xfrm>
              <a:off x="-53989000" y="3199700"/>
              <a:ext cx="241800" cy="123700"/>
            </a:xfrm>
            <a:custGeom>
              <a:rect b="b" l="l" r="r" t="t"/>
              <a:pathLst>
                <a:path extrusionOk="0" h="4948" w="9672">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2" name="Google Shape;7312;p80"/>
            <p:cNvSpPr/>
            <p:nvPr/>
          </p:nvSpPr>
          <p:spPr>
            <a:xfrm>
              <a:off x="-53728300" y="3310775"/>
              <a:ext cx="18925" cy="64600"/>
            </a:xfrm>
            <a:custGeom>
              <a:rect b="b" l="l" r="r" t="t"/>
              <a:pathLst>
                <a:path extrusionOk="0" h="2584" w="757">
                  <a:moveTo>
                    <a:pt x="0" y="0"/>
                  </a:moveTo>
                  <a:lnTo>
                    <a:pt x="0" y="158"/>
                  </a:lnTo>
                  <a:lnTo>
                    <a:pt x="0" y="2583"/>
                  </a:lnTo>
                  <a:cubicBezTo>
                    <a:pt x="441" y="2300"/>
                    <a:pt x="756" y="1827"/>
                    <a:pt x="756" y="1260"/>
                  </a:cubicBezTo>
                  <a:cubicBezTo>
                    <a:pt x="756" y="756"/>
                    <a:pt x="473"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13" name="Google Shape;7313;p80"/>
          <p:cNvGrpSpPr/>
          <p:nvPr/>
        </p:nvGrpSpPr>
        <p:grpSpPr>
          <a:xfrm>
            <a:off x="5768492" y="3358148"/>
            <a:ext cx="316434" cy="358099"/>
            <a:chOff x="-54007925" y="3584850"/>
            <a:chExt cx="281200" cy="318225"/>
          </a:xfrm>
        </p:grpSpPr>
        <p:sp>
          <p:nvSpPr>
            <p:cNvPr id="7314" name="Google Shape;7314;p80"/>
            <p:cNvSpPr/>
            <p:nvPr/>
          </p:nvSpPr>
          <p:spPr>
            <a:xfrm>
              <a:off x="-53943325" y="3716375"/>
              <a:ext cx="151250" cy="18950"/>
            </a:xfrm>
            <a:custGeom>
              <a:rect b="b" l="l" r="r" t="t"/>
              <a:pathLst>
                <a:path extrusionOk="0" h="758" w="6050">
                  <a:moveTo>
                    <a:pt x="0" y="1"/>
                  </a:moveTo>
                  <a:cubicBezTo>
                    <a:pt x="441" y="474"/>
                    <a:pt x="1040" y="757"/>
                    <a:pt x="1702" y="757"/>
                  </a:cubicBezTo>
                  <a:lnTo>
                    <a:pt x="4348" y="757"/>
                  </a:lnTo>
                  <a:cubicBezTo>
                    <a:pt x="5041" y="757"/>
                    <a:pt x="5608" y="474"/>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5" name="Google Shape;7315;p80"/>
            <p:cNvSpPr/>
            <p:nvPr/>
          </p:nvSpPr>
          <p:spPr>
            <a:xfrm>
              <a:off x="-53970100" y="3679375"/>
              <a:ext cx="205575" cy="18125"/>
            </a:xfrm>
            <a:custGeom>
              <a:rect b="b" l="l" r="r" t="t"/>
              <a:pathLst>
                <a:path extrusionOk="0" h="725" w="8223">
                  <a:moveTo>
                    <a:pt x="0" y="0"/>
                  </a:moveTo>
                  <a:lnTo>
                    <a:pt x="0" y="725"/>
                  </a:lnTo>
                  <a:lnTo>
                    <a:pt x="8223" y="725"/>
                  </a:lnTo>
                  <a:lnTo>
                    <a:pt x="82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6" name="Google Shape;7316;p80"/>
            <p:cNvSpPr/>
            <p:nvPr/>
          </p:nvSpPr>
          <p:spPr>
            <a:xfrm>
              <a:off x="-53970100" y="3715600"/>
              <a:ext cx="204800" cy="187475"/>
            </a:xfrm>
            <a:custGeom>
              <a:rect b="b" l="l" r="r" t="t"/>
              <a:pathLst>
                <a:path extrusionOk="0" h="7499" w="8192">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7" name="Google Shape;7317;p80"/>
            <p:cNvSpPr/>
            <p:nvPr/>
          </p:nvSpPr>
          <p:spPr>
            <a:xfrm>
              <a:off x="-54007125" y="3584850"/>
              <a:ext cx="278825" cy="74850"/>
            </a:xfrm>
            <a:custGeom>
              <a:rect b="b" l="l" r="r" t="t"/>
              <a:pathLst>
                <a:path extrusionOk="0" h="2994" w="11153">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8" name="Google Shape;7318;p80"/>
            <p:cNvSpPr/>
            <p:nvPr/>
          </p:nvSpPr>
          <p:spPr>
            <a:xfrm>
              <a:off x="-54007925"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9" name="Google Shape;7319;p80"/>
            <p:cNvSpPr/>
            <p:nvPr/>
          </p:nvSpPr>
          <p:spPr>
            <a:xfrm>
              <a:off x="-53745625" y="3740025"/>
              <a:ext cx="18900" cy="64600"/>
            </a:xfrm>
            <a:custGeom>
              <a:rect b="b" l="l" r="r" t="t"/>
              <a:pathLst>
                <a:path extrusionOk="0" h="2584" w="756">
                  <a:moveTo>
                    <a:pt x="0" y="0"/>
                  </a:moveTo>
                  <a:lnTo>
                    <a:pt x="0" y="2584"/>
                  </a:lnTo>
                  <a:cubicBezTo>
                    <a:pt x="441" y="2300"/>
                    <a:pt x="756" y="1827"/>
                    <a:pt x="756" y="1260"/>
                  </a:cubicBezTo>
                  <a:cubicBezTo>
                    <a:pt x="693" y="725"/>
                    <a:pt x="441"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20" name="Google Shape;7320;p80"/>
          <p:cNvGrpSpPr/>
          <p:nvPr/>
        </p:nvGrpSpPr>
        <p:grpSpPr>
          <a:xfrm>
            <a:off x="5768492" y="3820033"/>
            <a:ext cx="316434" cy="358914"/>
            <a:chOff x="-54007925" y="3975575"/>
            <a:chExt cx="281200" cy="318950"/>
          </a:xfrm>
        </p:grpSpPr>
        <p:sp>
          <p:nvSpPr>
            <p:cNvPr id="7321" name="Google Shape;7321;p80"/>
            <p:cNvSpPr/>
            <p:nvPr/>
          </p:nvSpPr>
          <p:spPr>
            <a:xfrm>
              <a:off x="-53988225" y="3975575"/>
              <a:ext cx="244175" cy="142825"/>
            </a:xfrm>
            <a:custGeom>
              <a:rect b="b" l="l" r="r" t="t"/>
              <a:pathLst>
                <a:path extrusionOk="0" h="5713" w="9767">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2" name="Google Shape;7322;p80"/>
            <p:cNvSpPr/>
            <p:nvPr/>
          </p:nvSpPr>
          <p:spPr>
            <a:xfrm>
              <a:off x="-53970100" y="4100750"/>
              <a:ext cx="204800" cy="193775"/>
            </a:xfrm>
            <a:custGeom>
              <a:rect b="b" l="l" r="r" t="t"/>
              <a:pathLst>
                <a:path extrusionOk="0" h="7751" w="8192">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3" name="Google Shape;7323;p80"/>
            <p:cNvSpPr/>
            <p:nvPr/>
          </p:nvSpPr>
          <p:spPr>
            <a:xfrm>
              <a:off x="-53745625" y="4132250"/>
              <a:ext cx="18900" cy="63825"/>
            </a:xfrm>
            <a:custGeom>
              <a:rect b="b" l="l" r="r" t="t"/>
              <a:pathLst>
                <a:path extrusionOk="0" h="2553" w="756">
                  <a:moveTo>
                    <a:pt x="0" y="1"/>
                  </a:moveTo>
                  <a:lnTo>
                    <a:pt x="0" y="2552"/>
                  </a:lnTo>
                  <a:cubicBezTo>
                    <a:pt x="441" y="2269"/>
                    <a:pt x="756" y="1796"/>
                    <a:pt x="756" y="1261"/>
                  </a:cubicBezTo>
                  <a:cubicBezTo>
                    <a:pt x="693" y="694"/>
                    <a:pt x="441" y="22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4" name="Google Shape;7324;p80"/>
            <p:cNvSpPr/>
            <p:nvPr/>
          </p:nvSpPr>
          <p:spPr>
            <a:xfrm>
              <a:off x="-54007925"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25" name="Google Shape;7325;p80"/>
          <p:cNvGrpSpPr/>
          <p:nvPr/>
        </p:nvGrpSpPr>
        <p:grpSpPr>
          <a:xfrm>
            <a:off x="8003359" y="2904504"/>
            <a:ext cx="274770" cy="358492"/>
            <a:chOff x="-52005775" y="3208025"/>
            <a:chExt cx="244175" cy="318575"/>
          </a:xfrm>
        </p:grpSpPr>
        <p:sp>
          <p:nvSpPr>
            <p:cNvPr id="7326" name="Google Shape;7326;p80"/>
            <p:cNvSpPr/>
            <p:nvPr/>
          </p:nvSpPr>
          <p:spPr>
            <a:xfrm>
              <a:off x="-51800200" y="3469850"/>
              <a:ext cx="38600" cy="56750"/>
            </a:xfrm>
            <a:custGeom>
              <a:rect b="b" l="l" r="r" t="t"/>
              <a:pathLst>
                <a:path extrusionOk="0" h="2270" w="1544">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7" name="Google Shape;7327;p80"/>
            <p:cNvSpPr/>
            <p:nvPr/>
          </p:nvSpPr>
          <p:spPr>
            <a:xfrm>
              <a:off x="-52005775" y="3208025"/>
              <a:ext cx="111875" cy="131900"/>
            </a:xfrm>
            <a:custGeom>
              <a:rect b="b" l="l" r="r" t="t"/>
              <a:pathLst>
                <a:path extrusionOk="0" h="5276" w="4475">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8" name="Google Shape;7328;p80"/>
            <p:cNvSpPr/>
            <p:nvPr/>
          </p:nvSpPr>
          <p:spPr>
            <a:xfrm>
              <a:off x="-51800200" y="3385575"/>
              <a:ext cx="37025" cy="37850"/>
            </a:xfrm>
            <a:custGeom>
              <a:rect b="b" l="l" r="r" t="t"/>
              <a:pathLst>
                <a:path extrusionOk="0" h="1514" w="1481">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9" name="Google Shape;7329;p80"/>
            <p:cNvSpPr/>
            <p:nvPr/>
          </p:nvSpPr>
          <p:spPr>
            <a:xfrm>
              <a:off x="-51800200" y="3348575"/>
              <a:ext cx="37025" cy="37025"/>
            </a:xfrm>
            <a:custGeom>
              <a:rect b="b" l="l" r="r" t="t"/>
              <a:pathLst>
                <a:path extrusionOk="0" h="1481" w="1481">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0" name="Google Shape;7330;p80"/>
            <p:cNvSpPr/>
            <p:nvPr/>
          </p:nvSpPr>
          <p:spPr>
            <a:xfrm>
              <a:off x="-51800200" y="3423400"/>
              <a:ext cx="37025" cy="37025"/>
            </a:xfrm>
            <a:custGeom>
              <a:rect b="b" l="l" r="r" t="t"/>
              <a:pathLst>
                <a:path extrusionOk="0" h="1481" w="1481">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1" name="Google Shape;7331;p80"/>
            <p:cNvSpPr/>
            <p:nvPr/>
          </p:nvSpPr>
          <p:spPr>
            <a:xfrm>
              <a:off x="-51875025" y="3208025"/>
              <a:ext cx="111850" cy="131125"/>
            </a:xfrm>
            <a:custGeom>
              <a:rect b="b" l="l" r="r" t="t"/>
              <a:pathLst>
                <a:path extrusionOk="0" h="5245" w="4474">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2" name="Google Shape;7332;p80"/>
            <p:cNvSpPr/>
            <p:nvPr/>
          </p:nvSpPr>
          <p:spPr>
            <a:xfrm>
              <a:off x="-52005000" y="3469850"/>
              <a:ext cx="38625" cy="56750"/>
            </a:xfrm>
            <a:custGeom>
              <a:rect b="b" l="l" r="r" t="t"/>
              <a:pathLst>
                <a:path extrusionOk="0" h="2270" w="1545">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3" name="Google Shape;7333;p80"/>
            <p:cNvSpPr/>
            <p:nvPr/>
          </p:nvSpPr>
          <p:spPr>
            <a:xfrm>
              <a:off x="-52005000" y="3423400"/>
              <a:ext cx="37050" cy="37025"/>
            </a:xfrm>
            <a:custGeom>
              <a:rect b="b" l="l" r="r" t="t"/>
              <a:pathLst>
                <a:path extrusionOk="0" h="1481" w="1482">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4" name="Google Shape;7334;p80"/>
            <p:cNvSpPr/>
            <p:nvPr/>
          </p:nvSpPr>
          <p:spPr>
            <a:xfrm>
              <a:off x="-52005000" y="3385575"/>
              <a:ext cx="37050" cy="37850"/>
            </a:xfrm>
            <a:custGeom>
              <a:rect b="b" l="l" r="r" t="t"/>
              <a:pathLst>
                <a:path extrusionOk="0" h="1514" w="1482">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5" name="Google Shape;7335;p80"/>
            <p:cNvSpPr/>
            <p:nvPr/>
          </p:nvSpPr>
          <p:spPr>
            <a:xfrm>
              <a:off x="-51957725" y="3298150"/>
              <a:ext cx="148100" cy="209550"/>
            </a:xfrm>
            <a:custGeom>
              <a:rect b="b" l="l" r="r" t="t"/>
              <a:pathLst>
                <a:path extrusionOk="0" h="8382" w="5924">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6" name="Google Shape;7336;p80"/>
            <p:cNvSpPr/>
            <p:nvPr/>
          </p:nvSpPr>
          <p:spPr>
            <a:xfrm>
              <a:off x="-52005000" y="3348575"/>
              <a:ext cx="37050" cy="37025"/>
            </a:xfrm>
            <a:custGeom>
              <a:rect b="b" l="l" r="r" t="t"/>
              <a:pathLst>
                <a:path extrusionOk="0" h="1481" w="1482">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37" name="Google Shape;7337;p80"/>
          <p:cNvGrpSpPr/>
          <p:nvPr/>
        </p:nvGrpSpPr>
        <p:grpSpPr>
          <a:xfrm>
            <a:off x="5309825" y="1532546"/>
            <a:ext cx="358099" cy="358099"/>
            <a:chOff x="-57568775" y="3198925"/>
            <a:chExt cx="318225" cy="318225"/>
          </a:xfrm>
        </p:grpSpPr>
        <p:sp>
          <p:nvSpPr>
            <p:cNvPr id="7338" name="Google Shape;7338;p80"/>
            <p:cNvSpPr/>
            <p:nvPr/>
          </p:nvSpPr>
          <p:spPr>
            <a:xfrm>
              <a:off x="-57530950" y="3373775"/>
              <a:ext cx="18125" cy="64600"/>
            </a:xfrm>
            <a:custGeom>
              <a:rect b="b" l="l" r="r" t="t"/>
              <a:pathLst>
                <a:path extrusionOk="0" h="2584" w="725">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9" name="Google Shape;7339;p80"/>
            <p:cNvSpPr/>
            <p:nvPr/>
          </p:nvSpPr>
          <p:spPr>
            <a:xfrm>
              <a:off x="-57568775" y="3406850"/>
              <a:ext cx="99275" cy="110300"/>
            </a:xfrm>
            <a:custGeom>
              <a:rect b="b" l="l" r="r" t="t"/>
              <a:pathLst>
                <a:path extrusionOk="0" h="4412" w="3971">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0" name="Google Shape;7340;p80"/>
            <p:cNvSpPr/>
            <p:nvPr/>
          </p:nvSpPr>
          <p:spPr>
            <a:xfrm>
              <a:off x="-57494725" y="3254850"/>
              <a:ext cx="207175" cy="262300"/>
            </a:xfrm>
            <a:custGeom>
              <a:rect b="b" l="l" r="r" t="t"/>
              <a:pathLst>
                <a:path extrusionOk="0" h="10492" w="8287">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1" name="Google Shape;7341;p80"/>
            <p:cNvSpPr/>
            <p:nvPr/>
          </p:nvSpPr>
          <p:spPr>
            <a:xfrm>
              <a:off x="-57269475" y="3372975"/>
              <a:ext cx="18925" cy="63825"/>
            </a:xfrm>
            <a:custGeom>
              <a:rect b="b" l="l" r="r" t="t"/>
              <a:pathLst>
                <a:path extrusionOk="0" h="2553" w="757">
                  <a:moveTo>
                    <a:pt x="1" y="1"/>
                  </a:moveTo>
                  <a:lnTo>
                    <a:pt x="1" y="2553"/>
                  </a:lnTo>
                  <a:cubicBezTo>
                    <a:pt x="442" y="2301"/>
                    <a:pt x="757" y="1828"/>
                    <a:pt x="757" y="1261"/>
                  </a:cubicBezTo>
                  <a:cubicBezTo>
                    <a:pt x="757" y="757"/>
                    <a:pt x="473"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2" name="Google Shape;7342;p80"/>
            <p:cNvSpPr/>
            <p:nvPr/>
          </p:nvSpPr>
          <p:spPr>
            <a:xfrm>
              <a:off x="-57436450" y="3198925"/>
              <a:ext cx="185900" cy="154400"/>
            </a:xfrm>
            <a:custGeom>
              <a:rect b="b" l="l" r="r" t="t"/>
              <a:pathLst>
                <a:path extrusionOk="0" h="6176" w="7436">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3" name="Google Shape;7343;p80"/>
            <p:cNvSpPr/>
            <p:nvPr/>
          </p:nvSpPr>
          <p:spPr>
            <a:xfrm>
              <a:off x="-57532525" y="3215450"/>
              <a:ext cx="77975" cy="148900"/>
            </a:xfrm>
            <a:custGeom>
              <a:rect b="b" l="l" r="r" t="t"/>
              <a:pathLst>
                <a:path extrusionOk="0" h="5956" w="3119">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44" name="Google Shape;7344;p80"/>
          <p:cNvGrpSpPr/>
          <p:nvPr/>
        </p:nvGrpSpPr>
        <p:grpSpPr>
          <a:xfrm>
            <a:off x="5331543" y="1987846"/>
            <a:ext cx="314662" cy="358099"/>
            <a:chOff x="-57549075" y="3590375"/>
            <a:chExt cx="279625" cy="318225"/>
          </a:xfrm>
        </p:grpSpPr>
        <p:sp>
          <p:nvSpPr>
            <p:cNvPr id="7345" name="Google Shape;7345;p80"/>
            <p:cNvSpPr/>
            <p:nvPr/>
          </p:nvSpPr>
          <p:spPr>
            <a:xfrm>
              <a:off x="-57493150" y="3777825"/>
              <a:ext cx="167000" cy="74850"/>
            </a:xfrm>
            <a:custGeom>
              <a:rect b="b" l="l" r="r" t="t"/>
              <a:pathLst>
                <a:path extrusionOk="0" h="2994" w="668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6" name="Google Shape;7346;p80"/>
            <p:cNvSpPr/>
            <p:nvPr/>
          </p:nvSpPr>
          <p:spPr>
            <a:xfrm>
              <a:off x="-57478975" y="3647075"/>
              <a:ext cx="139425" cy="37050"/>
            </a:xfrm>
            <a:custGeom>
              <a:rect b="b" l="l" r="r" t="t"/>
              <a:pathLst>
                <a:path extrusionOk="0" h="1482" w="5577">
                  <a:moveTo>
                    <a:pt x="2804" y="1"/>
                  </a:moveTo>
                  <a:cubicBezTo>
                    <a:pt x="1639" y="1"/>
                    <a:pt x="599" y="568"/>
                    <a:pt x="1" y="1481"/>
                  </a:cubicBezTo>
                  <a:lnTo>
                    <a:pt x="5577" y="1481"/>
                  </a:lnTo>
                  <a:cubicBezTo>
                    <a:pt x="4947" y="568"/>
                    <a:pt x="3939" y="1"/>
                    <a:pt x="28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7" name="Google Shape;7347;p80"/>
            <p:cNvSpPr/>
            <p:nvPr/>
          </p:nvSpPr>
          <p:spPr>
            <a:xfrm>
              <a:off x="-57493950" y="3703775"/>
              <a:ext cx="168575" cy="55175"/>
            </a:xfrm>
            <a:custGeom>
              <a:rect b="b" l="l" r="r" t="t"/>
              <a:pathLst>
                <a:path extrusionOk="0" h="2207" w="6743">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8" name="Google Shape;7348;p80"/>
            <p:cNvSpPr/>
            <p:nvPr/>
          </p:nvSpPr>
          <p:spPr>
            <a:xfrm>
              <a:off x="-57549075" y="3590375"/>
              <a:ext cx="279625" cy="318225"/>
            </a:xfrm>
            <a:custGeom>
              <a:rect b="b" l="l" r="r" t="t"/>
              <a:pathLst>
                <a:path extrusionOk="0" h="12729" w="11185">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49" name="Google Shape;7349;p80"/>
          <p:cNvGrpSpPr/>
          <p:nvPr/>
        </p:nvGrpSpPr>
        <p:grpSpPr>
          <a:xfrm>
            <a:off x="5323740" y="2429217"/>
            <a:ext cx="359871" cy="359871"/>
            <a:chOff x="-57570350" y="3982600"/>
            <a:chExt cx="319800" cy="319800"/>
          </a:xfrm>
        </p:grpSpPr>
        <p:sp>
          <p:nvSpPr>
            <p:cNvPr id="7350" name="Google Shape;7350;p80"/>
            <p:cNvSpPr/>
            <p:nvPr/>
          </p:nvSpPr>
          <p:spPr>
            <a:xfrm>
              <a:off x="-57570350" y="4033000"/>
              <a:ext cx="319800" cy="269400"/>
            </a:xfrm>
            <a:custGeom>
              <a:rect b="b" l="l" r="r" t="t"/>
              <a:pathLst>
                <a:path extrusionOk="0" h="10776" w="12792">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1" name="Google Shape;7351;p80"/>
            <p:cNvSpPr/>
            <p:nvPr/>
          </p:nvSpPr>
          <p:spPr>
            <a:xfrm>
              <a:off x="-57493150" y="4151150"/>
              <a:ext cx="55150" cy="36250"/>
            </a:xfrm>
            <a:custGeom>
              <a:rect b="b" l="l" r="r" t="t"/>
              <a:pathLst>
                <a:path extrusionOk="0" h="1450" w="2206">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2" name="Google Shape;7352;p80"/>
            <p:cNvSpPr/>
            <p:nvPr/>
          </p:nvSpPr>
          <p:spPr>
            <a:xfrm>
              <a:off x="-57381300" y="4151150"/>
              <a:ext cx="55925" cy="36250"/>
            </a:xfrm>
            <a:custGeom>
              <a:rect b="b" l="l" r="r" t="t"/>
              <a:pathLst>
                <a:path extrusionOk="0" h="1450" w="2237">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3" name="Google Shape;7353;p80"/>
            <p:cNvSpPr/>
            <p:nvPr/>
          </p:nvSpPr>
          <p:spPr>
            <a:xfrm>
              <a:off x="-57442750" y="3982600"/>
              <a:ext cx="65400" cy="93750"/>
            </a:xfrm>
            <a:custGeom>
              <a:rect b="b" l="l" r="r" t="t"/>
              <a:pathLst>
                <a:path extrusionOk="0" h="3750" w="2616">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54" name="Google Shape;7354;p80"/>
          <p:cNvGrpSpPr/>
          <p:nvPr/>
        </p:nvGrpSpPr>
        <p:grpSpPr>
          <a:xfrm>
            <a:off x="7538779" y="1531646"/>
            <a:ext cx="314662" cy="358999"/>
            <a:chOff x="-55576850" y="3198125"/>
            <a:chExt cx="279625" cy="319025"/>
          </a:xfrm>
        </p:grpSpPr>
        <p:sp>
          <p:nvSpPr>
            <p:cNvPr id="7355" name="Google Shape;7355;p80"/>
            <p:cNvSpPr/>
            <p:nvPr/>
          </p:nvSpPr>
          <p:spPr>
            <a:xfrm>
              <a:off x="-55576850" y="3335975"/>
              <a:ext cx="18900" cy="63825"/>
            </a:xfrm>
            <a:custGeom>
              <a:rect b="b" l="l" r="r" t="t"/>
              <a:pathLst>
                <a:path extrusionOk="0" h="2553" w="756">
                  <a:moveTo>
                    <a:pt x="756" y="0"/>
                  </a:moveTo>
                  <a:cubicBezTo>
                    <a:pt x="315" y="221"/>
                    <a:pt x="0" y="693"/>
                    <a:pt x="0" y="1260"/>
                  </a:cubicBezTo>
                  <a:cubicBezTo>
                    <a:pt x="0" y="1796"/>
                    <a:pt x="315" y="2269"/>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6" name="Google Shape;7356;p80"/>
            <p:cNvSpPr/>
            <p:nvPr/>
          </p:nvSpPr>
          <p:spPr>
            <a:xfrm>
              <a:off x="-55539850" y="3198125"/>
              <a:ext cx="206375" cy="99275"/>
            </a:xfrm>
            <a:custGeom>
              <a:rect b="b" l="l" r="r" t="t"/>
              <a:pathLst>
                <a:path extrusionOk="0" h="3971" w="8255">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7" name="Google Shape;7357;p80"/>
            <p:cNvSpPr/>
            <p:nvPr/>
          </p:nvSpPr>
          <p:spPr>
            <a:xfrm>
              <a:off x="-55539850" y="3275325"/>
              <a:ext cx="204800" cy="241825"/>
            </a:xfrm>
            <a:custGeom>
              <a:rect b="b" l="l" r="r" t="t"/>
              <a:pathLst>
                <a:path extrusionOk="0" h="9673" w="8192">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8" name="Google Shape;7358;p80"/>
            <p:cNvSpPr/>
            <p:nvPr/>
          </p:nvSpPr>
          <p:spPr>
            <a:xfrm>
              <a:off x="-55316150" y="3335975"/>
              <a:ext cx="18925" cy="63825"/>
            </a:xfrm>
            <a:custGeom>
              <a:rect b="b" l="l" r="r" t="t"/>
              <a:pathLst>
                <a:path extrusionOk="0" h="2553" w="757">
                  <a:moveTo>
                    <a:pt x="0" y="0"/>
                  </a:moveTo>
                  <a:lnTo>
                    <a:pt x="0" y="2552"/>
                  </a:lnTo>
                  <a:cubicBezTo>
                    <a:pt x="441" y="2269"/>
                    <a:pt x="756" y="1796"/>
                    <a:pt x="756" y="1260"/>
                  </a:cubicBezTo>
                  <a:cubicBezTo>
                    <a:pt x="756" y="693"/>
                    <a:pt x="473"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59" name="Google Shape;7359;p80"/>
          <p:cNvGrpSpPr/>
          <p:nvPr/>
        </p:nvGrpSpPr>
        <p:grpSpPr>
          <a:xfrm>
            <a:off x="7516174" y="1987621"/>
            <a:ext cx="359871" cy="358324"/>
            <a:chOff x="-55596550" y="3590175"/>
            <a:chExt cx="319800" cy="318425"/>
          </a:xfrm>
        </p:grpSpPr>
        <p:sp>
          <p:nvSpPr>
            <p:cNvPr id="7360" name="Google Shape;7360;p80"/>
            <p:cNvSpPr/>
            <p:nvPr/>
          </p:nvSpPr>
          <p:spPr>
            <a:xfrm>
              <a:off x="-55596550" y="3590175"/>
              <a:ext cx="319800" cy="112850"/>
            </a:xfrm>
            <a:custGeom>
              <a:rect b="b" l="l" r="r" t="t"/>
              <a:pathLst>
                <a:path extrusionOk="0" h="4514" w="12792">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1" name="Google Shape;7361;p80"/>
            <p:cNvSpPr/>
            <p:nvPr/>
          </p:nvSpPr>
          <p:spPr>
            <a:xfrm>
              <a:off x="-55539850" y="3721900"/>
              <a:ext cx="204800" cy="186700"/>
            </a:xfrm>
            <a:custGeom>
              <a:rect b="b" l="l" r="r" t="t"/>
              <a:pathLst>
                <a:path extrusionOk="0" h="7468" w="8192">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2" name="Google Shape;7362;p80"/>
            <p:cNvSpPr/>
            <p:nvPr/>
          </p:nvSpPr>
          <p:spPr>
            <a:xfrm>
              <a:off x="-55316150" y="3726625"/>
              <a:ext cx="18925" cy="63825"/>
            </a:xfrm>
            <a:custGeom>
              <a:rect b="b" l="l" r="r" t="t"/>
              <a:pathLst>
                <a:path extrusionOk="0" h="2553" w="757">
                  <a:moveTo>
                    <a:pt x="0" y="1"/>
                  </a:moveTo>
                  <a:lnTo>
                    <a:pt x="0" y="2552"/>
                  </a:lnTo>
                  <a:cubicBezTo>
                    <a:pt x="441" y="2269"/>
                    <a:pt x="756" y="1796"/>
                    <a:pt x="756" y="1261"/>
                  </a:cubicBezTo>
                  <a:cubicBezTo>
                    <a:pt x="756" y="757"/>
                    <a:pt x="473" y="284"/>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3" name="Google Shape;7363;p80"/>
            <p:cNvSpPr/>
            <p:nvPr/>
          </p:nvSpPr>
          <p:spPr>
            <a:xfrm>
              <a:off x="-55576850" y="3727425"/>
              <a:ext cx="18900" cy="63800"/>
            </a:xfrm>
            <a:custGeom>
              <a:rect b="b" l="l" r="r" t="t"/>
              <a:pathLst>
                <a:path extrusionOk="0" h="2552" w="756">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64" name="Google Shape;7364;p80"/>
          <p:cNvGrpSpPr/>
          <p:nvPr/>
        </p:nvGrpSpPr>
        <p:grpSpPr>
          <a:xfrm>
            <a:off x="7531412" y="2428964"/>
            <a:ext cx="358999" cy="359252"/>
            <a:chOff x="-55595775" y="3982375"/>
            <a:chExt cx="319025" cy="319250"/>
          </a:xfrm>
        </p:grpSpPr>
        <p:sp>
          <p:nvSpPr>
            <p:cNvPr id="7365" name="Google Shape;7365;p80"/>
            <p:cNvSpPr/>
            <p:nvPr/>
          </p:nvSpPr>
          <p:spPr>
            <a:xfrm>
              <a:off x="-55441400" y="3982375"/>
              <a:ext cx="125250" cy="145175"/>
            </a:xfrm>
            <a:custGeom>
              <a:rect b="b" l="l" r="r" t="t"/>
              <a:pathLst>
                <a:path extrusionOk="0" h="5807" w="501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6" name="Google Shape;7366;p80"/>
            <p:cNvSpPr/>
            <p:nvPr/>
          </p:nvSpPr>
          <p:spPr>
            <a:xfrm>
              <a:off x="-55343725" y="4203125"/>
              <a:ext cx="66975" cy="41000"/>
            </a:xfrm>
            <a:custGeom>
              <a:rect b="b" l="l" r="r" t="t"/>
              <a:pathLst>
                <a:path extrusionOk="0" h="1640" w="2679">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7" name="Google Shape;7367;p80"/>
            <p:cNvSpPr/>
            <p:nvPr/>
          </p:nvSpPr>
          <p:spPr>
            <a:xfrm>
              <a:off x="-55557950" y="4019625"/>
              <a:ext cx="147300" cy="94525"/>
            </a:xfrm>
            <a:custGeom>
              <a:rect b="b" l="l" r="r" t="t"/>
              <a:pathLst>
                <a:path extrusionOk="0" h="3781" w="5892">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8" name="Google Shape;7368;p80"/>
            <p:cNvSpPr/>
            <p:nvPr/>
          </p:nvSpPr>
          <p:spPr>
            <a:xfrm>
              <a:off x="-55557950" y="4042450"/>
              <a:ext cx="206375" cy="259175"/>
            </a:xfrm>
            <a:custGeom>
              <a:rect b="b" l="l" r="r" t="t"/>
              <a:pathLst>
                <a:path extrusionOk="0" h="10367" w="8255">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9" name="Google Shape;7369;p80"/>
            <p:cNvSpPr/>
            <p:nvPr/>
          </p:nvSpPr>
          <p:spPr>
            <a:xfrm>
              <a:off x="-55335050" y="4136200"/>
              <a:ext cx="18900" cy="64600"/>
            </a:xfrm>
            <a:custGeom>
              <a:rect b="b" l="l" r="r" t="t"/>
              <a:pathLst>
                <a:path extrusionOk="0" h="2584" w="756">
                  <a:moveTo>
                    <a:pt x="0" y="0"/>
                  </a:moveTo>
                  <a:lnTo>
                    <a:pt x="0" y="2426"/>
                  </a:lnTo>
                  <a:lnTo>
                    <a:pt x="0" y="2583"/>
                  </a:lnTo>
                  <a:cubicBezTo>
                    <a:pt x="441" y="2331"/>
                    <a:pt x="756" y="1859"/>
                    <a:pt x="756" y="1292"/>
                  </a:cubicBezTo>
                  <a:cubicBezTo>
                    <a:pt x="756" y="756"/>
                    <a:pt x="441" y="28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0" name="Google Shape;7370;p80"/>
            <p:cNvSpPr/>
            <p:nvPr/>
          </p:nvSpPr>
          <p:spPr>
            <a:xfrm>
              <a:off x="-55595775" y="4136975"/>
              <a:ext cx="18925" cy="65400"/>
            </a:xfrm>
            <a:custGeom>
              <a:rect b="b" l="l" r="r" t="t"/>
              <a:pathLst>
                <a:path extrusionOk="0" h="2616" w="757">
                  <a:moveTo>
                    <a:pt x="757" y="1"/>
                  </a:moveTo>
                  <a:cubicBezTo>
                    <a:pt x="284" y="284"/>
                    <a:pt x="1" y="757"/>
                    <a:pt x="1" y="1292"/>
                  </a:cubicBezTo>
                  <a:cubicBezTo>
                    <a:pt x="1" y="1859"/>
                    <a:pt x="316" y="2332"/>
                    <a:pt x="757" y="2615"/>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71" name="Google Shape;7371;p80"/>
          <p:cNvGrpSpPr/>
          <p:nvPr/>
        </p:nvGrpSpPr>
        <p:grpSpPr>
          <a:xfrm>
            <a:off x="6188595" y="2887174"/>
            <a:ext cx="358999" cy="358099"/>
            <a:chOff x="-53635375" y="3192625"/>
            <a:chExt cx="319025" cy="318225"/>
          </a:xfrm>
        </p:grpSpPr>
        <p:sp>
          <p:nvSpPr>
            <p:cNvPr id="7372" name="Google Shape;7372;p80"/>
            <p:cNvSpPr/>
            <p:nvPr/>
          </p:nvSpPr>
          <p:spPr>
            <a:xfrm>
              <a:off x="-53560550" y="3342275"/>
              <a:ext cx="167000" cy="151250"/>
            </a:xfrm>
            <a:custGeom>
              <a:rect b="b" l="l" r="r" t="t"/>
              <a:pathLst>
                <a:path extrusionOk="0" h="6050" w="668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3" name="Google Shape;7373;p80"/>
            <p:cNvSpPr/>
            <p:nvPr/>
          </p:nvSpPr>
          <p:spPr>
            <a:xfrm>
              <a:off x="-53559750" y="3305250"/>
              <a:ext cx="168575" cy="18150"/>
            </a:xfrm>
            <a:custGeom>
              <a:rect b="b" l="l" r="r" t="t"/>
              <a:pathLst>
                <a:path extrusionOk="0" h="726" w="6743">
                  <a:moveTo>
                    <a:pt x="0" y="0"/>
                  </a:moveTo>
                  <a:lnTo>
                    <a:pt x="0" y="725"/>
                  </a:lnTo>
                  <a:lnTo>
                    <a:pt x="6742" y="725"/>
                  </a:lnTo>
                  <a:lnTo>
                    <a:pt x="67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4" name="Google Shape;7374;p80"/>
            <p:cNvSpPr/>
            <p:nvPr/>
          </p:nvSpPr>
          <p:spPr>
            <a:xfrm>
              <a:off x="-53635375" y="3192625"/>
              <a:ext cx="319025" cy="318225"/>
            </a:xfrm>
            <a:custGeom>
              <a:rect b="b" l="l" r="r" t="t"/>
              <a:pathLst>
                <a:path extrusionOk="0" h="12729" w="12761">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75" name="Google Shape;7375;p80"/>
          <p:cNvGrpSpPr/>
          <p:nvPr/>
        </p:nvGrpSpPr>
        <p:grpSpPr>
          <a:xfrm>
            <a:off x="6210763" y="3358148"/>
            <a:ext cx="314662" cy="358999"/>
            <a:chOff x="-53615675" y="3584850"/>
            <a:chExt cx="279625" cy="319025"/>
          </a:xfrm>
        </p:grpSpPr>
        <p:sp>
          <p:nvSpPr>
            <p:cNvPr id="7376" name="Google Shape;7376;p80"/>
            <p:cNvSpPr/>
            <p:nvPr/>
          </p:nvSpPr>
          <p:spPr>
            <a:xfrm>
              <a:off x="-53577075" y="3584850"/>
              <a:ext cx="204800" cy="319025"/>
            </a:xfrm>
            <a:custGeom>
              <a:rect b="b" l="l" r="r" t="t"/>
              <a:pathLst>
                <a:path extrusionOk="0" h="12761" w="8192">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7" name="Google Shape;7377;p80"/>
            <p:cNvSpPr/>
            <p:nvPr/>
          </p:nvSpPr>
          <p:spPr>
            <a:xfrm>
              <a:off x="-53615675" y="3739225"/>
              <a:ext cx="20500" cy="65400"/>
            </a:xfrm>
            <a:custGeom>
              <a:rect b="b" l="l" r="r" t="t"/>
              <a:pathLst>
                <a:path extrusionOk="0" h="2616" w="82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8" name="Google Shape;7378;p80"/>
            <p:cNvSpPr/>
            <p:nvPr/>
          </p:nvSpPr>
          <p:spPr>
            <a:xfrm>
              <a:off x="-53356550" y="3738450"/>
              <a:ext cx="20500" cy="64600"/>
            </a:xfrm>
            <a:custGeom>
              <a:rect b="b" l="l" r="r" t="t"/>
              <a:pathLst>
                <a:path extrusionOk="0" h="2584" w="82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79" name="Google Shape;7379;p80"/>
          <p:cNvGrpSpPr/>
          <p:nvPr/>
        </p:nvGrpSpPr>
        <p:grpSpPr>
          <a:xfrm>
            <a:off x="6188609" y="3821074"/>
            <a:ext cx="358971" cy="357874"/>
            <a:chOff x="-53634575" y="3976500"/>
            <a:chExt cx="319000" cy="318025"/>
          </a:xfrm>
        </p:grpSpPr>
        <p:sp>
          <p:nvSpPr>
            <p:cNvPr id="7380" name="Google Shape;7380;p80"/>
            <p:cNvSpPr/>
            <p:nvPr/>
          </p:nvSpPr>
          <p:spPr>
            <a:xfrm>
              <a:off x="-53634575" y="3976500"/>
              <a:ext cx="319000" cy="93550"/>
            </a:xfrm>
            <a:custGeom>
              <a:rect b="b" l="l" r="r" t="t"/>
              <a:pathLst>
                <a:path extrusionOk="0" h="3742" w="1276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1" name="Google Shape;7381;p80"/>
            <p:cNvSpPr/>
            <p:nvPr/>
          </p:nvSpPr>
          <p:spPr>
            <a:xfrm>
              <a:off x="-53614900" y="4163750"/>
              <a:ext cx="140225" cy="130775"/>
            </a:xfrm>
            <a:custGeom>
              <a:rect b="b" l="l" r="r" t="t"/>
              <a:pathLst>
                <a:path extrusionOk="0" h="5231" w="5609">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2" name="Google Shape;7382;p80"/>
            <p:cNvSpPr/>
            <p:nvPr/>
          </p:nvSpPr>
          <p:spPr>
            <a:xfrm>
              <a:off x="-53616475" y="4088925"/>
              <a:ext cx="126050" cy="74850"/>
            </a:xfrm>
            <a:custGeom>
              <a:rect b="b" l="l" r="r" t="t"/>
              <a:pathLst>
                <a:path extrusionOk="0" h="2994" w="5042">
                  <a:moveTo>
                    <a:pt x="1" y="1"/>
                  </a:moveTo>
                  <a:lnTo>
                    <a:pt x="1" y="2994"/>
                  </a:lnTo>
                  <a:cubicBezTo>
                    <a:pt x="32" y="2175"/>
                    <a:pt x="694" y="1481"/>
                    <a:pt x="1513" y="1481"/>
                  </a:cubicBezTo>
                  <a:lnTo>
                    <a:pt x="2521" y="1481"/>
                  </a:lnTo>
                  <a:cubicBezTo>
                    <a:pt x="3561" y="1481"/>
                    <a:pt x="4569" y="914"/>
                    <a:pt x="50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3" name="Google Shape;7383;p80"/>
            <p:cNvSpPr/>
            <p:nvPr/>
          </p:nvSpPr>
          <p:spPr>
            <a:xfrm>
              <a:off x="-53475475" y="4163750"/>
              <a:ext cx="139425" cy="130775"/>
            </a:xfrm>
            <a:custGeom>
              <a:rect b="b" l="l" r="r" t="t"/>
              <a:pathLst>
                <a:path extrusionOk="0" h="5231" w="5577">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4" name="Google Shape;7384;p80"/>
            <p:cNvSpPr/>
            <p:nvPr/>
          </p:nvSpPr>
          <p:spPr>
            <a:xfrm>
              <a:off x="-53559750" y="4100750"/>
              <a:ext cx="167775" cy="174875"/>
            </a:xfrm>
            <a:custGeom>
              <a:rect b="b" l="l" r="r" t="t"/>
              <a:pathLst>
                <a:path extrusionOk="0" h="6995" w="6711">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5" name="Google Shape;7385;p80"/>
            <p:cNvSpPr/>
            <p:nvPr/>
          </p:nvSpPr>
          <p:spPr>
            <a:xfrm>
              <a:off x="-53373875" y="4144850"/>
              <a:ext cx="18925" cy="37825"/>
            </a:xfrm>
            <a:custGeom>
              <a:rect b="b" l="l" r="r" t="t"/>
              <a:pathLst>
                <a:path extrusionOk="0" h="1513" w="757">
                  <a:moveTo>
                    <a:pt x="0" y="1"/>
                  </a:moveTo>
                  <a:lnTo>
                    <a:pt x="0" y="1513"/>
                  </a:lnTo>
                  <a:cubicBezTo>
                    <a:pt x="410" y="1513"/>
                    <a:pt x="757" y="1135"/>
                    <a:pt x="757" y="757"/>
                  </a:cubicBezTo>
                  <a:cubicBezTo>
                    <a:pt x="757" y="347"/>
                    <a:pt x="441" y="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6" name="Google Shape;7386;p80"/>
            <p:cNvSpPr/>
            <p:nvPr/>
          </p:nvSpPr>
          <p:spPr>
            <a:xfrm>
              <a:off x="-53596775" y="4144850"/>
              <a:ext cx="18125" cy="37825"/>
            </a:xfrm>
            <a:custGeom>
              <a:rect b="b" l="l" r="r" t="t"/>
              <a:pathLst>
                <a:path extrusionOk="0" h="1513" w="725">
                  <a:moveTo>
                    <a:pt x="725" y="1"/>
                  </a:moveTo>
                  <a:cubicBezTo>
                    <a:pt x="347" y="1"/>
                    <a:pt x="1" y="347"/>
                    <a:pt x="1" y="757"/>
                  </a:cubicBezTo>
                  <a:cubicBezTo>
                    <a:pt x="1" y="1135"/>
                    <a:pt x="347" y="1513"/>
                    <a:pt x="725" y="1513"/>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7" name="Google Shape;7387;p80"/>
            <p:cNvSpPr/>
            <p:nvPr/>
          </p:nvSpPr>
          <p:spPr>
            <a:xfrm>
              <a:off x="-53461300" y="4088925"/>
              <a:ext cx="125250" cy="74850"/>
            </a:xfrm>
            <a:custGeom>
              <a:rect b="b" l="l" r="r" t="t"/>
              <a:pathLst>
                <a:path extrusionOk="0" h="2994" w="5010">
                  <a:moveTo>
                    <a:pt x="0" y="1"/>
                  </a:moveTo>
                  <a:cubicBezTo>
                    <a:pt x="504" y="914"/>
                    <a:pt x="1450" y="1481"/>
                    <a:pt x="2521" y="1481"/>
                  </a:cubicBezTo>
                  <a:lnTo>
                    <a:pt x="3497" y="1481"/>
                  </a:lnTo>
                  <a:cubicBezTo>
                    <a:pt x="4348" y="1481"/>
                    <a:pt x="5010" y="2175"/>
                    <a:pt x="5010" y="2994"/>
                  </a:cubicBezTo>
                  <a:lnTo>
                    <a:pt x="501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88" name="Google Shape;7388;p80"/>
          <p:cNvGrpSpPr/>
          <p:nvPr/>
        </p:nvGrpSpPr>
        <p:grpSpPr>
          <a:xfrm>
            <a:off x="7983413" y="3364028"/>
            <a:ext cx="314662" cy="358436"/>
            <a:chOff x="-52023900" y="3590075"/>
            <a:chExt cx="279625" cy="318525"/>
          </a:xfrm>
        </p:grpSpPr>
        <p:sp>
          <p:nvSpPr>
            <p:cNvPr id="7389" name="Google Shape;7389;p80"/>
            <p:cNvSpPr/>
            <p:nvPr/>
          </p:nvSpPr>
          <p:spPr>
            <a:xfrm>
              <a:off x="-52005000" y="3611625"/>
              <a:ext cx="92175" cy="92175"/>
            </a:xfrm>
            <a:custGeom>
              <a:rect b="b" l="l" r="r" t="t"/>
              <a:pathLst>
                <a:path extrusionOk="0" h="3687" w="3687">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0" name="Google Shape;7390;p80"/>
            <p:cNvSpPr/>
            <p:nvPr/>
          </p:nvSpPr>
          <p:spPr>
            <a:xfrm>
              <a:off x="-51894725" y="3614000"/>
              <a:ext cx="121325" cy="106350"/>
            </a:xfrm>
            <a:custGeom>
              <a:rect b="b" l="l" r="r" t="t"/>
              <a:pathLst>
                <a:path extrusionOk="0" h="4254" w="4853">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1" name="Google Shape;7391;p80"/>
            <p:cNvSpPr/>
            <p:nvPr/>
          </p:nvSpPr>
          <p:spPr>
            <a:xfrm>
              <a:off x="-51838000" y="3590075"/>
              <a:ext cx="76400" cy="74350"/>
            </a:xfrm>
            <a:custGeom>
              <a:rect b="b" l="l" r="r" t="t"/>
              <a:pathLst>
                <a:path extrusionOk="0" h="2974" w="3056">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2" name="Google Shape;7392;p80"/>
            <p:cNvSpPr/>
            <p:nvPr/>
          </p:nvSpPr>
          <p:spPr>
            <a:xfrm>
              <a:off x="-51988450" y="3666775"/>
              <a:ext cx="204800" cy="241825"/>
            </a:xfrm>
            <a:custGeom>
              <a:rect b="b" l="l" r="r" t="t"/>
              <a:pathLst>
                <a:path extrusionOk="0" h="9673" w="8192">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3" name="Google Shape;7393;p80"/>
            <p:cNvSpPr/>
            <p:nvPr/>
          </p:nvSpPr>
          <p:spPr>
            <a:xfrm>
              <a:off x="-51893150" y="3797500"/>
              <a:ext cx="18150" cy="17375"/>
            </a:xfrm>
            <a:custGeom>
              <a:rect b="b" l="l" r="r" t="t"/>
              <a:pathLst>
                <a:path extrusionOk="0" h="695" w="726">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4" name="Google Shape;7394;p80"/>
            <p:cNvSpPr/>
            <p:nvPr/>
          </p:nvSpPr>
          <p:spPr>
            <a:xfrm>
              <a:off x="-51763200"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5" name="Google Shape;7395;p80"/>
            <p:cNvSpPr/>
            <p:nvPr/>
          </p:nvSpPr>
          <p:spPr>
            <a:xfrm>
              <a:off x="-52023900" y="3746325"/>
              <a:ext cx="18925" cy="63825"/>
            </a:xfrm>
            <a:custGeom>
              <a:rect b="b" l="l" r="r" t="t"/>
              <a:pathLst>
                <a:path extrusionOk="0" h="2553" w="757">
                  <a:moveTo>
                    <a:pt x="757" y="0"/>
                  </a:moveTo>
                  <a:cubicBezTo>
                    <a:pt x="316" y="221"/>
                    <a:pt x="1" y="693"/>
                    <a:pt x="1" y="1260"/>
                  </a:cubicBezTo>
                  <a:cubicBezTo>
                    <a:pt x="1" y="1796"/>
                    <a:pt x="316" y="2269"/>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96" name="Google Shape;7396;p80"/>
          <p:cNvGrpSpPr/>
          <p:nvPr/>
        </p:nvGrpSpPr>
        <p:grpSpPr>
          <a:xfrm>
            <a:off x="5746654" y="1532546"/>
            <a:ext cx="358971" cy="358971"/>
            <a:chOff x="-57173375" y="3198925"/>
            <a:chExt cx="319000" cy="319000"/>
          </a:xfrm>
        </p:grpSpPr>
        <p:sp>
          <p:nvSpPr>
            <p:cNvPr id="7397" name="Google Shape;7397;p80"/>
            <p:cNvSpPr/>
            <p:nvPr/>
          </p:nvSpPr>
          <p:spPr>
            <a:xfrm>
              <a:off x="-57120600" y="3237525"/>
              <a:ext cx="204800" cy="92825"/>
            </a:xfrm>
            <a:custGeom>
              <a:rect b="b" l="l" r="r" t="t"/>
              <a:pathLst>
                <a:path extrusionOk="0" h="3713" w="8192">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8" name="Google Shape;7398;p80"/>
            <p:cNvSpPr/>
            <p:nvPr/>
          </p:nvSpPr>
          <p:spPr>
            <a:xfrm>
              <a:off x="-57053650" y="3273750"/>
              <a:ext cx="70100" cy="74850"/>
            </a:xfrm>
            <a:custGeom>
              <a:rect b="b" l="l" r="r" t="t"/>
              <a:pathLst>
                <a:path extrusionOk="0" h="2994" w="2804">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9" name="Google Shape;7399;p80"/>
            <p:cNvSpPr/>
            <p:nvPr/>
          </p:nvSpPr>
          <p:spPr>
            <a:xfrm>
              <a:off x="-57058375" y="3198925"/>
              <a:ext cx="82700" cy="26800"/>
            </a:xfrm>
            <a:custGeom>
              <a:rect b="b" l="l" r="r" t="t"/>
              <a:pathLst>
                <a:path extrusionOk="0" h="1072" w="3308">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0" name="Google Shape;7400;p80"/>
            <p:cNvSpPr/>
            <p:nvPr/>
          </p:nvSpPr>
          <p:spPr>
            <a:xfrm>
              <a:off x="-57173375" y="3338325"/>
              <a:ext cx="319000" cy="179600"/>
            </a:xfrm>
            <a:custGeom>
              <a:rect b="b" l="l" r="r" t="t"/>
              <a:pathLst>
                <a:path extrusionOk="0" h="7184" w="1276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01" name="Google Shape;7401;p80"/>
          <p:cNvGrpSpPr/>
          <p:nvPr/>
        </p:nvGrpSpPr>
        <p:grpSpPr>
          <a:xfrm>
            <a:off x="5747541" y="2009987"/>
            <a:ext cx="357198" cy="314690"/>
            <a:chOff x="-57176525" y="3610050"/>
            <a:chExt cx="317425" cy="279650"/>
          </a:xfrm>
        </p:grpSpPr>
        <p:sp>
          <p:nvSpPr>
            <p:cNvPr id="7402" name="Google Shape;7402;p80"/>
            <p:cNvSpPr/>
            <p:nvPr/>
          </p:nvSpPr>
          <p:spPr>
            <a:xfrm>
              <a:off x="-57109575" y="3610050"/>
              <a:ext cx="181950" cy="56750"/>
            </a:xfrm>
            <a:custGeom>
              <a:rect b="b" l="l" r="r" t="t"/>
              <a:pathLst>
                <a:path extrusionOk="0" h="2270" w="7278">
                  <a:moveTo>
                    <a:pt x="3655" y="1"/>
                  </a:moveTo>
                  <a:cubicBezTo>
                    <a:pt x="2080" y="1"/>
                    <a:pt x="693" y="914"/>
                    <a:pt x="0" y="2269"/>
                  </a:cubicBezTo>
                  <a:lnTo>
                    <a:pt x="7278" y="2269"/>
                  </a:lnTo>
                  <a:cubicBezTo>
                    <a:pt x="6648" y="914"/>
                    <a:pt x="5262" y="1"/>
                    <a:pt x="36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3" name="Google Shape;7403;p80"/>
            <p:cNvSpPr/>
            <p:nvPr/>
          </p:nvSpPr>
          <p:spPr>
            <a:xfrm>
              <a:off x="-57120600" y="3684100"/>
              <a:ext cx="88225" cy="36375"/>
            </a:xfrm>
            <a:custGeom>
              <a:rect b="b" l="l" r="r" t="t"/>
              <a:pathLst>
                <a:path extrusionOk="0" h="1455" w="3529">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4" name="Google Shape;7404;p80"/>
            <p:cNvSpPr/>
            <p:nvPr/>
          </p:nvSpPr>
          <p:spPr>
            <a:xfrm>
              <a:off x="-57176525" y="3747100"/>
              <a:ext cx="28375" cy="67775"/>
            </a:xfrm>
            <a:custGeom>
              <a:rect b="b" l="l" r="r" t="t"/>
              <a:pathLst>
                <a:path extrusionOk="0" h="2711" w="1135">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5" name="Google Shape;7405;p80"/>
            <p:cNvSpPr/>
            <p:nvPr/>
          </p:nvSpPr>
          <p:spPr>
            <a:xfrm>
              <a:off x="-57139500" y="3743175"/>
              <a:ext cx="37825" cy="89025"/>
            </a:xfrm>
            <a:custGeom>
              <a:rect b="b" l="l" r="r" t="t"/>
              <a:pathLst>
                <a:path extrusionOk="0" h="3561" w="1513">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6" name="Google Shape;7406;p80"/>
            <p:cNvSpPr/>
            <p:nvPr/>
          </p:nvSpPr>
          <p:spPr>
            <a:xfrm>
              <a:off x="-57104075" y="3684875"/>
              <a:ext cx="244975" cy="204825"/>
            </a:xfrm>
            <a:custGeom>
              <a:rect b="b" l="l" r="r" t="t"/>
              <a:pathLst>
                <a:path extrusionOk="0" h="8193" w="9799">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07" name="Google Shape;7407;p80"/>
          <p:cNvGrpSpPr/>
          <p:nvPr/>
        </p:nvGrpSpPr>
        <p:grpSpPr>
          <a:xfrm>
            <a:off x="7957995" y="1532546"/>
            <a:ext cx="358099" cy="356326"/>
            <a:chOff x="-55202750" y="3198925"/>
            <a:chExt cx="318225" cy="316650"/>
          </a:xfrm>
        </p:grpSpPr>
        <p:sp>
          <p:nvSpPr>
            <p:cNvPr id="7408" name="Google Shape;7408;p80"/>
            <p:cNvSpPr/>
            <p:nvPr/>
          </p:nvSpPr>
          <p:spPr>
            <a:xfrm>
              <a:off x="-55130275" y="3293425"/>
              <a:ext cx="167775" cy="168575"/>
            </a:xfrm>
            <a:custGeom>
              <a:rect b="b" l="l" r="r" t="t"/>
              <a:pathLst>
                <a:path extrusionOk="0" h="6743" w="6711">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9" name="Google Shape;7409;p80"/>
            <p:cNvSpPr/>
            <p:nvPr/>
          </p:nvSpPr>
          <p:spPr>
            <a:xfrm>
              <a:off x="-55202750" y="3198925"/>
              <a:ext cx="318225" cy="316650"/>
            </a:xfrm>
            <a:custGeom>
              <a:rect b="b" l="l" r="r" t="t"/>
              <a:pathLst>
                <a:path extrusionOk="0" h="12666" w="12729">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10" name="Google Shape;7410;p80"/>
          <p:cNvGrpSpPr/>
          <p:nvPr/>
        </p:nvGrpSpPr>
        <p:grpSpPr>
          <a:xfrm>
            <a:off x="7968629" y="1987846"/>
            <a:ext cx="336830" cy="358099"/>
            <a:chOff x="-55194875" y="3590375"/>
            <a:chExt cx="299325" cy="318225"/>
          </a:xfrm>
        </p:grpSpPr>
        <p:sp>
          <p:nvSpPr>
            <p:cNvPr id="7411" name="Google Shape;7411;p80"/>
            <p:cNvSpPr/>
            <p:nvPr/>
          </p:nvSpPr>
          <p:spPr>
            <a:xfrm>
              <a:off x="-55194875" y="3667550"/>
              <a:ext cx="37050" cy="241050"/>
            </a:xfrm>
            <a:custGeom>
              <a:rect b="b" l="l" r="r" t="t"/>
              <a:pathLst>
                <a:path extrusionOk="0" h="9642" w="1482">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2" name="Google Shape;7412;p80"/>
            <p:cNvSpPr/>
            <p:nvPr/>
          </p:nvSpPr>
          <p:spPr>
            <a:xfrm>
              <a:off x="-55065700" y="3643925"/>
              <a:ext cx="132350" cy="40200"/>
            </a:xfrm>
            <a:custGeom>
              <a:rect b="b" l="l" r="r" t="t"/>
              <a:pathLst>
                <a:path extrusionOk="0" h="1608" w="5294">
                  <a:moveTo>
                    <a:pt x="5294" y="1"/>
                  </a:moveTo>
                  <a:lnTo>
                    <a:pt x="1" y="1607"/>
                  </a:lnTo>
                  <a:lnTo>
                    <a:pt x="5294" y="1607"/>
                  </a:lnTo>
                  <a:lnTo>
                    <a:pt x="52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3" name="Google Shape;7413;p80"/>
            <p:cNvSpPr/>
            <p:nvPr/>
          </p:nvSpPr>
          <p:spPr>
            <a:xfrm>
              <a:off x="-55138950" y="3703000"/>
              <a:ext cx="204800" cy="168575"/>
            </a:xfrm>
            <a:custGeom>
              <a:rect b="b" l="l" r="r" t="t"/>
              <a:pathLst>
                <a:path extrusionOk="0" h="6743" w="8192">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4" name="Google Shape;7414;p80"/>
            <p:cNvSpPr/>
            <p:nvPr/>
          </p:nvSpPr>
          <p:spPr>
            <a:xfrm>
              <a:off x="-55138950" y="3590375"/>
              <a:ext cx="204025" cy="92950"/>
            </a:xfrm>
            <a:custGeom>
              <a:rect b="b" l="l" r="r" t="t"/>
              <a:pathLst>
                <a:path extrusionOk="0" h="3718" w="8161">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5" name="Google Shape;7415;p80"/>
            <p:cNvSpPr/>
            <p:nvPr/>
          </p:nvSpPr>
          <p:spPr>
            <a:xfrm>
              <a:off x="-54914475" y="3688825"/>
              <a:ext cx="18925" cy="64600"/>
            </a:xfrm>
            <a:custGeom>
              <a:rect b="b" l="l" r="r" t="t"/>
              <a:pathLst>
                <a:path extrusionOk="0" h="2584" w="757">
                  <a:moveTo>
                    <a:pt x="1" y="0"/>
                  </a:moveTo>
                  <a:lnTo>
                    <a:pt x="1" y="2584"/>
                  </a:lnTo>
                  <a:cubicBezTo>
                    <a:pt x="442" y="2300"/>
                    <a:pt x="757" y="1828"/>
                    <a:pt x="757" y="1261"/>
                  </a:cubicBezTo>
                  <a:cubicBezTo>
                    <a:pt x="757" y="756"/>
                    <a:pt x="442"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16" name="Google Shape;7416;p80"/>
          <p:cNvGrpSpPr/>
          <p:nvPr/>
        </p:nvGrpSpPr>
        <p:grpSpPr>
          <a:xfrm>
            <a:off x="7973247" y="2430117"/>
            <a:ext cx="357198" cy="357198"/>
            <a:chOff x="-55203525" y="3983400"/>
            <a:chExt cx="317425" cy="317425"/>
          </a:xfrm>
        </p:grpSpPr>
        <p:sp>
          <p:nvSpPr>
            <p:cNvPr id="7417" name="Google Shape;7417;p80"/>
            <p:cNvSpPr/>
            <p:nvPr/>
          </p:nvSpPr>
          <p:spPr>
            <a:xfrm>
              <a:off x="-55147600" y="4094450"/>
              <a:ext cx="204800" cy="206375"/>
            </a:xfrm>
            <a:custGeom>
              <a:rect b="b" l="l" r="r" t="t"/>
              <a:pathLst>
                <a:path extrusionOk="0" h="8255" w="8192">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8" name="Google Shape;7418;p80"/>
            <p:cNvSpPr/>
            <p:nvPr/>
          </p:nvSpPr>
          <p:spPr>
            <a:xfrm>
              <a:off x="-55203525" y="4027500"/>
              <a:ext cx="317425" cy="196925"/>
            </a:xfrm>
            <a:custGeom>
              <a:rect b="b" l="l" r="r" t="t"/>
              <a:pathLst>
                <a:path extrusionOk="0" h="7877" w="12697">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9" name="Google Shape;7419;p80"/>
            <p:cNvSpPr/>
            <p:nvPr/>
          </p:nvSpPr>
          <p:spPr>
            <a:xfrm>
              <a:off x="-55128700" y="3983400"/>
              <a:ext cx="166200" cy="54350"/>
            </a:xfrm>
            <a:custGeom>
              <a:rect b="b" l="l" r="r" t="t"/>
              <a:pathLst>
                <a:path extrusionOk="0" h="2174" w="6648">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20" name="Google Shape;7420;p80"/>
          <p:cNvGrpSpPr/>
          <p:nvPr/>
        </p:nvGrpSpPr>
        <p:grpSpPr>
          <a:xfrm>
            <a:off x="6639727" y="2887174"/>
            <a:ext cx="335930" cy="358971"/>
            <a:chOff x="-53232900" y="3192625"/>
            <a:chExt cx="298525" cy="319000"/>
          </a:xfrm>
        </p:grpSpPr>
        <p:sp>
          <p:nvSpPr>
            <p:cNvPr id="7421" name="Google Shape;7421;p80"/>
            <p:cNvSpPr/>
            <p:nvPr/>
          </p:nvSpPr>
          <p:spPr>
            <a:xfrm>
              <a:off x="-52972975" y="3315500"/>
              <a:ext cx="37825" cy="55925"/>
            </a:xfrm>
            <a:custGeom>
              <a:rect b="b" l="l" r="r" t="t"/>
              <a:pathLst>
                <a:path extrusionOk="0" h="2237" w="1513">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2" name="Google Shape;7422;p80"/>
            <p:cNvSpPr/>
            <p:nvPr/>
          </p:nvSpPr>
          <p:spPr>
            <a:xfrm>
              <a:off x="-52978500" y="3259575"/>
              <a:ext cx="44125" cy="55950"/>
            </a:xfrm>
            <a:custGeom>
              <a:rect b="b" l="l" r="r" t="t"/>
              <a:pathLst>
                <a:path extrusionOk="0" h="2238" w="1765">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3" name="Google Shape;7423;p80"/>
            <p:cNvSpPr/>
            <p:nvPr/>
          </p:nvSpPr>
          <p:spPr>
            <a:xfrm>
              <a:off x="-53232900" y="3324950"/>
              <a:ext cx="242625" cy="55925"/>
            </a:xfrm>
            <a:custGeom>
              <a:rect b="b" l="l" r="r" t="t"/>
              <a:pathLst>
                <a:path extrusionOk="0" h="2237" w="9705">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4" name="Google Shape;7424;p80"/>
            <p:cNvSpPr/>
            <p:nvPr/>
          </p:nvSpPr>
          <p:spPr>
            <a:xfrm>
              <a:off x="-53232100" y="3399775"/>
              <a:ext cx="241825" cy="111850"/>
            </a:xfrm>
            <a:custGeom>
              <a:rect b="b" l="l" r="r" t="t"/>
              <a:pathLst>
                <a:path extrusionOk="0" h="4474" w="9673">
                  <a:moveTo>
                    <a:pt x="0" y="0"/>
                  </a:moveTo>
                  <a:cubicBezTo>
                    <a:pt x="158" y="2457"/>
                    <a:pt x="2269" y="4474"/>
                    <a:pt x="4821" y="4474"/>
                  </a:cubicBezTo>
                  <a:cubicBezTo>
                    <a:pt x="7372" y="4474"/>
                    <a:pt x="9452" y="2457"/>
                    <a:pt x="96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5" name="Google Shape;7425;p80"/>
            <p:cNvSpPr/>
            <p:nvPr/>
          </p:nvSpPr>
          <p:spPr>
            <a:xfrm>
              <a:off x="-53134450" y="3287125"/>
              <a:ext cx="44125" cy="18925"/>
            </a:xfrm>
            <a:custGeom>
              <a:rect b="b" l="l" r="r" t="t"/>
              <a:pathLst>
                <a:path extrusionOk="0" h="757" w="1765">
                  <a:moveTo>
                    <a:pt x="1" y="1"/>
                  </a:moveTo>
                  <a:lnTo>
                    <a:pt x="410" y="757"/>
                  </a:lnTo>
                  <a:lnTo>
                    <a:pt x="1419" y="757"/>
                  </a:lnTo>
                  <a:lnTo>
                    <a:pt x="17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6" name="Google Shape;7426;p80"/>
            <p:cNvSpPr/>
            <p:nvPr/>
          </p:nvSpPr>
          <p:spPr>
            <a:xfrm>
              <a:off x="-53232900" y="3287125"/>
              <a:ext cx="86675" cy="18925"/>
            </a:xfrm>
            <a:custGeom>
              <a:rect b="b" l="l" r="r" t="t"/>
              <a:pathLst>
                <a:path extrusionOk="0" h="757" w="3467">
                  <a:moveTo>
                    <a:pt x="127" y="1"/>
                  </a:moveTo>
                  <a:cubicBezTo>
                    <a:pt x="95" y="253"/>
                    <a:pt x="32" y="473"/>
                    <a:pt x="1" y="757"/>
                  </a:cubicBezTo>
                  <a:lnTo>
                    <a:pt x="3466" y="757"/>
                  </a:lnTo>
                  <a:lnTo>
                    <a:pt x="31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7" name="Google Shape;7427;p80"/>
            <p:cNvSpPr/>
            <p:nvPr/>
          </p:nvSpPr>
          <p:spPr>
            <a:xfrm>
              <a:off x="-53078525" y="3287125"/>
              <a:ext cx="86675" cy="18925"/>
            </a:xfrm>
            <a:custGeom>
              <a:rect b="b" l="l" r="r" t="t"/>
              <a:pathLst>
                <a:path extrusionOk="0" h="757" w="3467">
                  <a:moveTo>
                    <a:pt x="379" y="1"/>
                  </a:moveTo>
                  <a:lnTo>
                    <a:pt x="1" y="757"/>
                  </a:lnTo>
                  <a:lnTo>
                    <a:pt x="3466" y="757"/>
                  </a:lnTo>
                  <a:cubicBezTo>
                    <a:pt x="3466" y="536"/>
                    <a:pt x="3435" y="253"/>
                    <a:pt x="3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8" name="Google Shape;7428;p80"/>
            <p:cNvSpPr/>
            <p:nvPr/>
          </p:nvSpPr>
          <p:spPr>
            <a:xfrm>
              <a:off x="-53224225" y="3192625"/>
              <a:ext cx="223700" cy="74850"/>
            </a:xfrm>
            <a:custGeom>
              <a:rect b="b" l="l" r="r" t="t"/>
              <a:pathLst>
                <a:path extrusionOk="0" h="2994" w="8948">
                  <a:moveTo>
                    <a:pt x="4506" y="0"/>
                  </a:moveTo>
                  <a:cubicBezTo>
                    <a:pt x="2489" y="0"/>
                    <a:pt x="756" y="1260"/>
                    <a:pt x="0" y="2993"/>
                  </a:cubicBezTo>
                  <a:lnTo>
                    <a:pt x="8948" y="2993"/>
                  </a:lnTo>
                  <a:cubicBezTo>
                    <a:pt x="8255" y="1260"/>
                    <a:pt x="6522" y="0"/>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29" name="Google Shape;7429;p80"/>
          <p:cNvGrpSpPr/>
          <p:nvPr/>
        </p:nvGrpSpPr>
        <p:grpSpPr>
          <a:xfrm>
            <a:off x="6629093" y="3358148"/>
            <a:ext cx="357198" cy="356326"/>
            <a:chOff x="-53242350" y="3584850"/>
            <a:chExt cx="317425" cy="316650"/>
          </a:xfrm>
        </p:grpSpPr>
        <p:sp>
          <p:nvSpPr>
            <p:cNvPr id="7430" name="Google Shape;7430;p80"/>
            <p:cNvSpPr/>
            <p:nvPr/>
          </p:nvSpPr>
          <p:spPr>
            <a:xfrm>
              <a:off x="-53202975" y="3584850"/>
              <a:ext cx="237900" cy="98475"/>
            </a:xfrm>
            <a:custGeom>
              <a:rect b="b" l="l" r="r" t="t"/>
              <a:pathLst>
                <a:path extrusionOk="0" h="3939" w="9516">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1" name="Google Shape;7431;p80"/>
            <p:cNvSpPr/>
            <p:nvPr/>
          </p:nvSpPr>
          <p:spPr>
            <a:xfrm>
              <a:off x="-53242350" y="3711650"/>
              <a:ext cx="80350" cy="155975"/>
            </a:xfrm>
            <a:custGeom>
              <a:rect b="b" l="l" r="r" t="t"/>
              <a:pathLst>
                <a:path extrusionOk="0" h="6239" w="3214">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2" name="Google Shape;7432;p80"/>
            <p:cNvSpPr/>
            <p:nvPr/>
          </p:nvSpPr>
          <p:spPr>
            <a:xfrm>
              <a:off x="-53206125" y="3686850"/>
              <a:ext cx="243400" cy="84700"/>
            </a:xfrm>
            <a:custGeom>
              <a:rect b="b" l="l" r="r" t="t"/>
              <a:pathLst>
                <a:path extrusionOk="0" h="3388" w="9736">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3" name="Google Shape;7433;p80"/>
            <p:cNvSpPr/>
            <p:nvPr/>
          </p:nvSpPr>
          <p:spPr>
            <a:xfrm>
              <a:off x="-53186425" y="3775450"/>
              <a:ext cx="205600" cy="126050"/>
            </a:xfrm>
            <a:custGeom>
              <a:rect b="b" l="l" r="r" t="t"/>
              <a:pathLst>
                <a:path extrusionOk="0" h="5042" w="8224">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4" name="Google Shape;7434;p80"/>
            <p:cNvSpPr/>
            <p:nvPr/>
          </p:nvSpPr>
          <p:spPr>
            <a:xfrm>
              <a:off x="-52962725" y="3710875"/>
              <a:ext cx="37800" cy="95325"/>
            </a:xfrm>
            <a:custGeom>
              <a:rect b="b" l="l" r="r" t="t"/>
              <a:pathLst>
                <a:path extrusionOk="0" h="3813" w="1512">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35" name="Google Shape;7435;p80"/>
          <p:cNvGrpSpPr/>
          <p:nvPr/>
        </p:nvGrpSpPr>
        <p:grpSpPr>
          <a:xfrm>
            <a:off x="6650362" y="3820849"/>
            <a:ext cx="314662" cy="358999"/>
            <a:chOff x="-53224225" y="3976300"/>
            <a:chExt cx="279625" cy="319025"/>
          </a:xfrm>
        </p:grpSpPr>
        <p:sp>
          <p:nvSpPr>
            <p:cNvPr id="7436" name="Google Shape;7436;p80"/>
            <p:cNvSpPr/>
            <p:nvPr/>
          </p:nvSpPr>
          <p:spPr>
            <a:xfrm>
              <a:off x="-53224225" y="4132250"/>
              <a:ext cx="18925" cy="63825"/>
            </a:xfrm>
            <a:custGeom>
              <a:rect b="b" l="l" r="r" t="t"/>
              <a:pathLst>
                <a:path extrusionOk="0" h="2553" w="757">
                  <a:moveTo>
                    <a:pt x="756" y="1"/>
                  </a:moveTo>
                  <a:cubicBezTo>
                    <a:pt x="315" y="284"/>
                    <a:pt x="0" y="757"/>
                    <a:pt x="0" y="1292"/>
                  </a:cubicBezTo>
                  <a:cubicBezTo>
                    <a:pt x="0" y="1796"/>
                    <a:pt x="315" y="2269"/>
                    <a:pt x="756" y="2552"/>
                  </a:cubicBezTo>
                  <a:lnTo>
                    <a:pt x="756" y="2395"/>
                  </a:lnTo>
                  <a:lnTo>
                    <a:pt x="7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7" name="Google Shape;7437;p80"/>
            <p:cNvSpPr/>
            <p:nvPr/>
          </p:nvSpPr>
          <p:spPr>
            <a:xfrm>
              <a:off x="-53185625" y="4014900"/>
              <a:ext cx="204800" cy="117375"/>
            </a:xfrm>
            <a:custGeom>
              <a:rect b="b" l="l" r="r" t="t"/>
              <a:pathLst>
                <a:path extrusionOk="0" h="4695" w="8192">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8" name="Google Shape;7438;p80"/>
            <p:cNvSpPr/>
            <p:nvPr/>
          </p:nvSpPr>
          <p:spPr>
            <a:xfrm>
              <a:off x="-53187200" y="4110200"/>
              <a:ext cx="205575" cy="185125"/>
            </a:xfrm>
            <a:custGeom>
              <a:rect b="b" l="l" r="r" t="t"/>
              <a:pathLst>
                <a:path extrusionOk="0" h="7405" w="8223">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9" name="Google Shape;7439;p80"/>
            <p:cNvSpPr/>
            <p:nvPr/>
          </p:nvSpPr>
          <p:spPr>
            <a:xfrm>
              <a:off x="-53020225" y="4211800"/>
              <a:ext cx="74825" cy="83525"/>
            </a:xfrm>
            <a:custGeom>
              <a:rect b="b" l="l" r="r" t="t"/>
              <a:pathLst>
                <a:path extrusionOk="0" h="3341" w="2993">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0" name="Google Shape;7440;p80"/>
            <p:cNvSpPr/>
            <p:nvPr/>
          </p:nvSpPr>
          <p:spPr>
            <a:xfrm>
              <a:off x="-53224225" y="4211025"/>
              <a:ext cx="74850" cy="83500"/>
            </a:xfrm>
            <a:custGeom>
              <a:rect b="b" l="l" r="r" t="t"/>
              <a:pathLst>
                <a:path extrusionOk="0" h="3340" w="2994">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1" name="Google Shape;7441;p80"/>
            <p:cNvSpPr/>
            <p:nvPr/>
          </p:nvSpPr>
          <p:spPr>
            <a:xfrm>
              <a:off x="-52962725" y="4131475"/>
              <a:ext cx="18125" cy="63800"/>
            </a:xfrm>
            <a:custGeom>
              <a:rect b="b" l="l" r="r" t="t"/>
              <a:pathLst>
                <a:path extrusionOk="0" h="2552" w="725">
                  <a:moveTo>
                    <a:pt x="0" y="0"/>
                  </a:moveTo>
                  <a:lnTo>
                    <a:pt x="0" y="2394"/>
                  </a:lnTo>
                  <a:lnTo>
                    <a:pt x="0" y="2552"/>
                  </a:lnTo>
                  <a:cubicBezTo>
                    <a:pt x="410" y="2300"/>
                    <a:pt x="725" y="1827"/>
                    <a:pt x="725" y="1292"/>
                  </a:cubicBezTo>
                  <a:cubicBezTo>
                    <a:pt x="725" y="725"/>
                    <a:pt x="410"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2" name="Google Shape;7442;p80"/>
            <p:cNvSpPr/>
            <p:nvPr/>
          </p:nvSpPr>
          <p:spPr>
            <a:xfrm>
              <a:off x="-53125775" y="3976300"/>
              <a:ext cx="82725" cy="26800"/>
            </a:xfrm>
            <a:custGeom>
              <a:rect b="b" l="l" r="r" t="t"/>
              <a:pathLst>
                <a:path extrusionOk="0" h="1072" w="3309">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43" name="Google Shape;7443;p80"/>
          <p:cNvGrpSpPr/>
          <p:nvPr/>
        </p:nvGrpSpPr>
        <p:grpSpPr>
          <a:xfrm>
            <a:off x="7961258" y="3828529"/>
            <a:ext cx="358971" cy="358408"/>
            <a:chOff x="-52043575" y="3983125"/>
            <a:chExt cx="319000" cy="318500"/>
          </a:xfrm>
        </p:grpSpPr>
        <p:sp>
          <p:nvSpPr>
            <p:cNvPr id="7444" name="Google Shape;7444;p80"/>
            <p:cNvSpPr/>
            <p:nvPr/>
          </p:nvSpPr>
          <p:spPr>
            <a:xfrm>
              <a:off x="-52043575" y="3983200"/>
              <a:ext cx="55150" cy="105750"/>
            </a:xfrm>
            <a:custGeom>
              <a:rect b="b" l="l" r="r" t="t"/>
              <a:pathLst>
                <a:path extrusionOk="0" h="4230" w="2206">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5" name="Google Shape;7445;p80"/>
            <p:cNvSpPr/>
            <p:nvPr/>
          </p:nvSpPr>
          <p:spPr>
            <a:xfrm>
              <a:off x="-51985300" y="3983400"/>
              <a:ext cx="204800" cy="129975"/>
            </a:xfrm>
            <a:custGeom>
              <a:rect b="b" l="l" r="r" t="t"/>
              <a:pathLst>
                <a:path extrusionOk="0" h="5199" w="8192">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6" name="Google Shape;7446;p80"/>
            <p:cNvSpPr/>
            <p:nvPr/>
          </p:nvSpPr>
          <p:spPr>
            <a:xfrm>
              <a:off x="-51855350" y="3987325"/>
              <a:ext cx="74075" cy="89825"/>
            </a:xfrm>
            <a:custGeom>
              <a:rect b="b" l="l" r="r" t="t"/>
              <a:pathLst>
                <a:path extrusionOk="0" h="3593" w="2963">
                  <a:moveTo>
                    <a:pt x="1" y="1"/>
                  </a:moveTo>
                  <a:lnTo>
                    <a:pt x="1" y="3592"/>
                  </a:lnTo>
                  <a:lnTo>
                    <a:pt x="2962" y="3592"/>
                  </a:lnTo>
                  <a:cubicBezTo>
                    <a:pt x="2836" y="2647"/>
                    <a:pt x="2427" y="1733"/>
                    <a:pt x="1765" y="1009"/>
                  </a:cubicBezTo>
                  <a:cubicBezTo>
                    <a:pt x="1261" y="505"/>
                    <a:pt x="663" y="190"/>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7" name="Google Shape;7447;p80"/>
            <p:cNvSpPr/>
            <p:nvPr/>
          </p:nvSpPr>
          <p:spPr>
            <a:xfrm>
              <a:off x="-51985300" y="3987325"/>
              <a:ext cx="74050" cy="89825"/>
            </a:xfrm>
            <a:custGeom>
              <a:rect b="b" l="l" r="r" t="t"/>
              <a:pathLst>
                <a:path extrusionOk="0" h="3593" w="2962">
                  <a:moveTo>
                    <a:pt x="2962" y="1"/>
                  </a:moveTo>
                  <a:cubicBezTo>
                    <a:pt x="1324" y="473"/>
                    <a:pt x="158" y="1891"/>
                    <a:pt x="1" y="3592"/>
                  </a:cubicBezTo>
                  <a:lnTo>
                    <a:pt x="2962" y="3592"/>
                  </a:ln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8" name="Google Shape;7448;p80"/>
            <p:cNvSpPr/>
            <p:nvPr/>
          </p:nvSpPr>
          <p:spPr>
            <a:xfrm>
              <a:off x="-51985300" y="4190350"/>
              <a:ext cx="204800" cy="111275"/>
            </a:xfrm>
            <a:custGeom>
              <a:rect b="b" l="l" r="r" t="t"/>
              <a:pathLst>
                <a:path extrusionOk="0" h="4451" w="8192">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9" name="Google Shape;7449;p80"/>
            <p:cNvSpPr/>
            <p:nvPr/>
          </p:nvSpPr>
          <p:spPr>
            <a:xfrm>
              <a:off x="-51985300" y="4133050"/>
              <a:ext cx="204800" cy="55925"/>
            </a:xfrm>
            <a:custGeom>
              <a:rect b="b" l="l" r="r" t="t"/>
              <a:pathLst>
                <a:path extrusionOk="0" h="2237" w="8192">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0" name="Google Shape;7450;p80"/>
            <p:cNvSpPr/>
            <p:nvPr/>
          </p:nvSpPr>
          <p:spPr>
            <a:xfrm>
              <a:off x="-51780525" y="3983125"/>
              <a:ext cx="55950" cy="105825"/>
            </a:xfrm>
            <a:custGeom>
              <a:rect b="b" l="l" r="r" t="t"/>
              <a:pathLst>
                <a:path extrusionOk="0" h="4233" w="2238">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1" name="Google Shape;7451;p80"/>
            <p:cNvSpPr/>
            <p:nvPr/>
          </p:nvSpPr>
          <p:spPr>
            <a:xfrm>
              <a:off x="-52023900" y="4139350"/>
              <a:ext cx="18925" cy="63800"/>
            </a:xfrm>
            <a:custGeom>
              <a:rect b="b" l="l" r="r" t="t"/>
              <a:pathLst>
                <a:path extrusionOk="0" h="2552" w="757">
                  <a:moveTo>
                    <a:pt x="757" y="0"/>
                  </a:moveTo>
                  <a:cubicBezTo>
                    <a:pt x="316" y="221"/>
                    <a:pt x="1" y="693"/>
                    <a:pt x="1" y="1260"/>
                  </a:cubicBezTo>
                  <a:cubicBezTo>
                    <a:pt x="1" y="1796"/>
                    <a:pt x="316" y="2268"/>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2" name="Google Shape;7452;p80"/>
            <p:cNvSpPr/>
            <p:nvPr/>
          </p:nvSpPr>
          <p:spPr>
            <a:xfrm>
              <a:off x="-51763200" y="4139350"/>
              <a:ext cx="18925" cy="63800"/>
            </a:xfrm>
            <a:custGeom>
              <a:rect b="b" l="l" r="r" t="t"/>
              <a:pathLst>
                <a:path extrusionOk="0" h="2552" w="757">
                  <a:moveTo>
                    <a:pt x="1" y="0"/>
                  </a:moveTo>
                  <a:lnTo>
                    <a:pt x="1" y="2552"/>
                  </a:lnTo>
                  <a:cubicBezTo>
                    <a:pt x="442" y="2268"/>
                    <a:pt x="757" y="1796"/>
                    <a:pt x="757" y="1260"/>
                  </a:cubicBezTo>
                  <a:cubicBezTo>
                    <a:pt x="757" y="693"/>
                    <a:pt x="442"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53" name="Google Shape;7453;p80"/>
          <p:cNvGrpSpPr/>
          <p:nvPr/>
        </p:nvGrpSpPr>
        <p:grpSpPr>
          <a:xfrm>
            <a:off x="6215199" y="1532546"/>
            <a:ext cx="314662" cy="358971"/>
            <a:chOff x="-56766175" y="3198925"/>
            <a:chExt cx="279625" cy="319000"/>
          </a:xfrm>
        </p:grpSpPr>
        <p:sp>
          <p:nvSpPr>
            <p:cNvPr id="7454" name="Google Shape;7454;p80"/>
            <p:cNvSpPr/>
            <p:nvPr/>
          </p:nvSpPr>
          <p:spPr>
            <a:xfrm>
              <a:off x="-56766175" y="3335975"/>
              <a:ext cx="18925" cy="63825"/>
            </a:xfrm>
            <a:custGeom>
              <a:rect b="b" l="l" r="r" t="t"/>
              <a:pathLst>
                <a:path extrusionOk="0" h="2553" w="757">
                  <a:moveTo>
                    <a:pt x="757" y="0"/>
                  </a:moveTo>
                  <a:cubicBezTo>
                    <a:pt x="316" y="221"/>
                    <a:pt x="1" y="693"/>
                    <a:pt x="1" y="1260"/>
                  </a:cubicBezTo>
                  <a:cubicBezTo>
                    <a:pt x="1" y="1796"/>
                    <a:pt x="316" y="2269"/>
                    <a:pt x="757" y="2552"/>
                  </a:cubicBezTo>
                  <a:lnTo>
                    <a:pt x="757" y="158"/>
                  </a:ln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5" name="Google Shape;7455;p80"/>
            <p:cNvSpPr/>
            <p:nvPr/>
          </p:nvSpPr>
          <p:spPr>
            <a:xfrm>
              <a:off x="-56747275" y="3198925"/>
              <a:ext cx="222925" cy="93750"/>
            </a:xfrm>
            <a:custGeom>
              <a:rect b="b" l="l" r="r" t="t"/>
              <a:pathLst>
                <a:path extrusionOk="0" h="3750" w="8917">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6" name="Google Shape;7456;p80"/>
            <p:cNvSpPr/>
            <p:nvPr/>
          </p:nvSpPr>
          <p:spPr>
            <a:xfrm>
              <a:off x="-56710250" y="3348575"/>
              <a:ext cx="55150" cy="55150"/>
            </a:xfrm>
            <a:custGeom>
              <a:rect b="b" l="l" r="r" t="t"/>
              <a:pathLst>
                <a:path extrusionOk="0" h="2206" w="2206">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7" name="Google Shape;7457;p80"/>
            <p:cNvSpPr/>
            <p:nvPr/>
          </p:nvSpPr>
          <p:spPr>
            <a:xfrm>
              <a:off x="-56597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8" name="Google Shape;7458;p80"/>
            <p:cNvSpPr/>
            <p:nvPr/>
          </p:nvSpPr>
          <p:spPr>
            <a:xfrm>
              <a:off x="-56727575" y="3376925"/>
              <a:ext cx="204800" cy="141000"/>
            </a:xfrm>
            <a:custGeom>
              <a:rect b="b" l="l" r="r" t="t"/>
              <a:pathLst>
                <a:path extrusionOk="0" h="5640" w="8192">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9" name="Google Shape;7459;p80"/>
            <p:cNvSpPr/>
            <p:nvPr/>
          </p:nvSpPr>
          <p:spPr>
            <a:xfrm>
              <a:off x="-56729150" y="3289500"/>
              <a:ext cx="204000" cy="87450"/>
            </a:xfrm>
            <a:custGeom>
              <a:rect b="b" l="l" r="r" t="t"/>
              <a:pathLst>
                <a:path extrusionOk="0" h="3498" w="816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0" name="Google Shape;7460;p80"/>
            <p:cNvSpPr/>
            <p:nvPr/>
          </p:nvSpPr>
          <p:spPr>
            <a:xfrm>
              <a:off x="-56505475" y="3335975"/>
              <a:ext cx="18925" cy="63825"/>
            </a:xfrm>
            <a:custGeom>
              <a:rect b="b" l="l" r="r" t="t"/>
              <a:pathLst>
                <a:path extrusionOk="0" h="2553" w="757">
                  <a:moveTo>
                    <a:pt x="1" y="0"/>
                  </a:moveTo>
                  <a:lnTo>
                    <a:pt x="1" y="2552"/>
                  </a:lnTo>
                  <a:cubicBezTo>
                    <a:pt x="442" y="2269"/>
                    <a:pt x="757" y="1796"/>
                    <a:pt x="757" y="1260"/>
                  </a:cubicBezTo>
                  <a:cubicBezTo>
                    <a:pt x="757" y="693"/>
                    <a:pt x="473"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61" name="Google Shape;7461;p80"/>
          <p:cNvGrpSpPr/>
          <p:nvPr/>
        </p:nvGrpSpPr>
        <p:grpSpPr>
          <a:xfrm>
            <a:off x="6214313" y="1987846"/>
            <a:ext cx="316434" cy="358099"/>
            <a:chOff x="-56766175" y="3590375"/>
            <a:chExt cx="281200" cy="318225"/>
          </a:xfrm>
        </p:grpSpPr>
        <p:sp>
          <p:nvSpPr>
            <p:cNvPr id="7462" name="Google Shape;7462;p80"/>
            <p:cNvSpPr/>
            <p:nvPr/>
          </p:nvSpPr>
          <p:spPr>
            <a:xfrm>
              <a:off x="-56766175" y="3632900"/>
              <a:ext cx="281200" cy="275700"/>
            </a:xfrm>
            <a:custGeom>
              <a:rect b="b" l="l" r="r" t="t"/>
              <a:pathLst>
                <a:path extrusionOk="0" h="11028" w="11248">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3" name="Google Shape;7463;p80"/>
            <p:cNvSpPr/>
            <p:nvPr/>
          </p:nvSpPr>
          <p:spPr>
            <a:xfrm>
              <a:off x="-56709475" y="3722700"/>
              <a:ext cx="167800" cy="153600"/>
            </a:xfrm>
            <a:custGeom>
              <a:rect b="b" l="l" r="r" t="t"/>
              <a:pathLst>
                <a:path extrusionOk="0" h="6144" w="6712">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4" name="Google Shape;7464;p80"/>
            <p:cNvSpPr/>
            <p:nvPr/>
          </p:nvSpPr>
          <p:spPr>
            <a:xfrm>
              <a:off x="-56654325" y="3833750"/>
              <a:ext cx="55150" cy="55950"/>
            </a:xfrm>
            <a:custGeom>
              <a:rect b="b" l="l" r="r" t="t"/>
              <a:pathLst>
                <a:path extrusionOk="0" h="2238" w="2206">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5" name="Google Shape;7465;p80"/>
            <p:cNvSpPr/>
            <p:nvPr/>
          </p:nvSpPr>
          <p:spPr>
            <a:xfrm>
              <a:off x="-56710250" y="3590375"/>
              <a:ext cx="167775" cy="74850"/>
            </a:xfrm>
            <a:custGeom>
              <a:rect b="b" l="l" r="r" t="t"/>
              <a:pathLst>
                <a:path extrusionOk="0" h="2994" w="6711">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66" name="Google Shape;7466;p80"/>
          <p:cNvGrpSpPr/>
          <p:nvPr/>
        </p:nvGrpSpPr>
        <p:grpSpPr>
          <a:xfrm>
            <a:off x="6251269" y="2429217"/>
            <a:ext cx="272126" cy="358099"/>
            <a:chOff x="-56747275" y="3982600"/>
            <a:chExt cx="241825" cy="318225"/>
          </a:xfrm>
        </p:grpSpPr>
        <p:sp>
          <p:nvSpPr>
            <p:cNvPr id="7467" name="Google Shape;7467;p80"/>
            <p:cNvSpPr/>
            <p:nvPr/>
          </p:nvSpPr>
          <p:spPr>
            <a:xfrm>
              <a:off x="-56635425" y="4076325"/>
              <a:ext cx="18125" cy="37050"/>
            </a:xfrm>
            <a:custGeom>
              <a:rect b="b" l="l" r="r" t="t"/>
              <a:pathLst>
                <a:path extrusionOk="0" h="1482" w="725">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8" name="Google Shape;7468;p80"/>
            <p:cNvSpPr/>
            <p:nvPr/>
          </p:nvSpPr>
          <p:spPr>
            <a:xfrm>
              <a:off x="-56618900" y="3991275"/>
              <a:ext cx="113450" cy="136250"/>
            </a:xfrm>
            <a:custGeom>
              <a:rect b="b" l="l" r="r" t="t"/>
              <a:pathLst>
                <a:path extrusionOk="0" h="5450" w="4538">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9" name="Google Shape;7469;p80"/>
            <p:cNvSpPr/>
            <p:nvPr/>
          </p:nvSpPr>
          <p:spPr>
            <a:xfrm>
              <a:off x="-56601550" y="4094450"/>
              <a:ext cx="31525" cy="19700"/>
            </a:xfrm>
            <a:custGeom>
              <a:rect b="b" l="l" r="r" t="t"/>
              <a:pathLst>
                <a:path extrusionOk="0" h="788" w="1261">
                  <a:moveTo>
                    <a:pt x="158" y="0"/>
                  </a:moveTo>
                  <a:lnTo>
                    <a:pt x="158" y="63"/>
                  </a:lnTo>
                  <a:cubicBezTo>
                    <a:pt x="158" y="315"/>
                    <a:pt x="95" y="567"/>
                    <a:pt x="0" y="788"/>
                  </a:cubicBezTo>
                  <a:lnTo>
                    <a:pt x="1260" y="788"/>
                  </a:lnTo>
                  <a:lnTo>
                    <a:pt x="1260" y="756"/>
                  </a:lnTo>
                  <a:lnTo>
                    <a:pt x="1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0" name="Google Shape;7470;p80"/>
            <p:cNvSpPr/>
            <p:nvPr/>
          </p:nvSpPr>
          <p:spPr>
            <a:xfrm>
              <a:off x="-56688200" y="4085775"/>
              <a:ext cx="37050" cy="27600"/>
            </a:xfrm>
            <a:custGeom>
              <a:rect b="b" l="l" r="r" t="t"/>
              <a:pathLst>
                <a:path extrusionOk="0" h="1104" w="1482">
                  <a:moveTo>
                    <a:pt x="1355" y="1"/>
                  </a:moveTo>
                  <a:lnTo>
                    <a:pt x="1" y="1103"/>
                  </a:lnTo>
                  <a:lnTo>
                    <a:pt x="1481" y="1103"/>
                  </a:lnTo>
                  <a:cubicBezTo>
                    <a:pt x="1418" y="883"/>
                    <a:pt x="1324" y="631"/>
                    <a:pt x="1324" y="347"/>
                  </a:cubicBezTo>
                  <a:cubicBezTo>
                    <a:pt x="1324" y="253"/>
                    <a:pt x="1324" y="127"/>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1" name="Google Shape;7471;p80"/>
            <p:cNvSpPr/>
            <p:nvPr/>
          </p:nvSpPr>
          <p:spPr>
            <a:xfrm>
              <a:off x="-56747275" y="3982600"/>
              <a:ext cx="189850" cy="143850"/>
            </a:xfrm>
            <a:custGeom>
              <a:rect b="b" l="l" r="r" t="t"/>
              <a:pathLst>
                <a:path extrusionOk="0" h="5754" w="7594">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2" name="Google Shape;7472;p80"/>
            <p:cNvSpPr/>
            <p:nvPr/>
          </p:nvSpPr>
          <p:spPr>
            <a:xfrm>
              <a:off x="-56654325" y="4217500"/>
              <a:ext cx="55150" cy="83325"/>
            </a:xfrm>
            <a:custGeom>
              <a:rect b="b" l="l" r="r" t="t"/>
              <a:pathLst>
                <a:path extrusionOk="0" h="3333" w="2206">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3" name="Google Shape;7473;p80"/>
            <p:cNvSpPr/>
            <p:nvPr/>
          </p:nvSpPr>
          <p:spPr>
            <a:xfrm>
              <a:off x="-56729150" y="4132250"/>
              <a:ext cx="204800" cy="157550"/>
            </a:xfrm>
            <a:custGeom>
              <a:rect b="b" l="l" r="r" t="t"/>
              <a:pathLst>
                <a:path extrusionOk="0" h="6302" w="8192">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74" name="Google Shape;7474;p80"/>
          <p:cNvGrpSpPr/>
          <p:nvPr/>
        </p:nvGrpSpPr>
        <p:grpSpPr>
          <a:xfrm>
            <a:off x="4859020" y="3371455"/>
            <a:ext cx="358999" cy="342991"/>
            <a:chOff x="-54812875" y="3596675"/>
            <a:chExt cx="319025" cy="304800"/>
          </a:xfrm>
        </p:grpSpPr>
        <p:sp>
          <p:nvSpPr>
            <p:cNvPr id="7475" name="Google Shape;7475;p80"/>
            <p:cNvSpPr/>
            <p:nvPr/>
          </p:nvSpPr>
          <p:spPr>
            <a:xfrm>
              <a:off x="-54812875" y="3607700"/>
              <a:ext cx="74850" cy="293775"/>
            </a:xfrm>
            <a:custGeom>
              <a:rect b="b" l="l" r="r" t="t"/>
              <a:pathLst>
                <a:path extrusionOk="0" h="11751" w="2994">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6" name="Google Shape;7476;p80"/>
            <p:cNvSpPr/>
            <p:nvPr/>
          </p:nvSpPr>
          <p:spPr>
            <a:xfrm>
              <a:off x="-54662425" y="3621875"/>
              <a:ext cx="18125" cy="61450"/>
            </a:xfrm>
            <a:custGeom>
              <a:rect b="b" l="l" r="r" t="t"/>
              <a:pathLst>
                <a:path extrusionOk="0" h="2458" w="725">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7" name="Google Shape;7477;p80"/>
            <p:cNvSpPr/>
            <p:nvPr/>
          </p:nvSpPr>
          <p:spPr>
            <a:xfrm>
              <a:off x="-54737250" y="3652600"/>
              <a:ext cx="66175" cy="37825"/>
            </a:xfrm>
            <a:custGeom>
              <a:rect b="b" l="l" r="r" t="t"/>
              <a:pathLst>
                <a:path extrusionOk="0" h="1513" w="2647">
                  <a:moveTo>
                    <a:pt x="0" y="0"/>
                  </a:moveTo>
                  <a:lnTo>
                    <a:pt x="599" y="1512"/>
                  </a:lnTo>
                  <a:lnTo>
                    <a:pt x="2647" y="1512"/>
                  </a:lnTo>
                  <a:cubicBezTo>
                    <a:pt x="2458" y="1103"/>
                    <a:pt x="2206" y="599"/>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8" name="Google Shape;7478;p80"/>
            <p:cNvSpPr/>
            <p:nvPr/>
          </p:nvSpPr>
          <p:spPr>
            <a:xfrm>
              <a:off x="-54568700" y="3608475"/>
              <a:ext cx="74850" cy="293000"/>
            </a:xfrm>
            <a:custGeom>
              <a:rect b="b" l="l" r="r" t="t"/>
              <a:pathLst>
                <a:path extrusionOk="0" h="11720" w="2994">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9" name="Google Shape;7479;p80"/>
            <p:cNvSpPr/>
            <p:nvPr/>
          </p:nvSpPr>
          <p:spPr>
            <a:xfrm>
              <a:off x="-54636450" y="3652600"/>
              <a:ext cx="66975" cy="37825"/>
            </a:xfrm>
            <a:custGeom>
              <a:rect b="b" l="l" r="r" t="t"/>
              <a:pathLst>
                <a:path extrusionOk="0" h="1513" w="2679">
                  <a:moveTo>
                    <a:pt x="411" y="0"/>
                  </a:moveTo>
                  <a:cubicBezTo>
                    <a:pt x="411" y="599"/>
                    <a:pt x="221" y="1103"/>
                    <a:pt x="1" y="1512"/>
                  </a:cubicBezTo>
                  <a:lnTo>
                    <a:pt x="2080" y="1512"/>
                  </a:lnTo>
                  <a:lnTo>
                    <a:pt x="2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0" name="Google Shape;7480;p80"/>
            <p:cNvSpPr/>
            <p:nvPr/>
          </p:nvSpPr>
          <p:spPr>
            <a:xfrm>
              <a:off x="-54760100" y="3596675"/>
              <a:ext cx="212675" cy="37025"/>
            </a:xfrm>
            <a:custGeom>
              <a:rect b="b" l="l" r="r" t="t"/>
              <a:pathLst>
                <a:path extrusionOk="0" h="1481" w="8507">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1" name="Google Shape;7481;p80"/>
            <p:cNvSpPr/>
            <p:nvPr/>
          </p:nvSpPr>
          <p:spPr>
            <a:xfrm>
              <a:off x="-54738050" y="3708500"/>
              <a:ext cx="169375" cy="186700"/>
            </a:xfrm>
            <a:custGeom>
              <a:rect b="b" l="l" r="r" t="t"/>
              <a:pathLst>
                <a:path extrusionOk="0" h="7468" w="6775">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82" name="Google Shape;7482;p80"/>
          <p:cNvSpPr/>
          <p:nvPr/>
        </p:nvSpPr>
        <p:spPr>
          <a:xfrm>
            <a:off x="5033910" y="3745725"/>
            <a:ext cx="8018" cy="900"/>
          </a:xfrm>
          <a:custGeom>
            <a:rect b="b" l="l" r="r" t="t"/>
            <a:pathLst>
              <a:path extrusionOk="0" h="32" w="285">
                <a:moveTo>
                  <a:pt x="1" y="0"/>
                </a:moveTo>
                <a:cubicBezTo>
                  <a:pt x="95" y="32"/>
                  <a:pt x="158" y="32"/>
                  <a:pt x="284" y="32"/>
                </a:cubicBezTo>
                <a:cubicBezTo>
                  <a:pt x="221" y="32"/>
                  <a:pt x="127" y="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3" name="Google Shape;7483;p80"/>
          <p:cNvSpPr/>
          <p:nvPr/>
        </p:nvSpPr>
        <p:spPr>
          <a:xfrm>
            <a:off x="5034361" y="3746598"/>
            <a:ext cx="7118" cy="928"/>
          </a:xfrm>
          <a:custGeom>
            <a:rect b="b" l="l" r="r" t="t"/>
            <a:pathLst>
              <a:path extrusionOk="0" h="33" w="253">
                <a:moveTo>
                  <a:pt x="253" y="1"/>
                </a:moveTo>
                <a:lnTo>
                  <a:pt x="253" y="1"/>
                </a:lnTo>
                <a:cubicBezTo>
                  <a:pt x="189" y="1"/>
                  <a:pt x="64" y="1"/>
                  <a:pt x="1" y="32"/>
                </a:cubicBezTo>
                <a:cubicBezTo>
                  <a:pt x="95" y="1"/>
                  <a:pt x="190" y="1"/>
                  <a:pt x="2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84" name="Google Shape;7484;p80"/>
          <p:cNvGrpSpPr/>
          <p:nvPr/>
        </p:nvGrpSpPr>
        <p:grpSpPr>
          <a:xfrm>
            <a:off x="4881188" y="3827938"/>
            <a:ext cx="314662" cy="358099"/>
            <a:chOff x="-54793175" y="3982600"/>
            <a:chExt cx="279625" cy="318225"/>
          </a:xfrm>
        </p:grpSpPr>
        <p:sp>
          <p:nvSpPr>
            <p:cNvPr id="7485" name="Google Shape;7485;p80"/>
            <p:cNvSpPr/>
            <p:nvPr/>
          </p:nvSpPr>
          <p:spPr>
            <a:xfrm>
              <a:off x="-54646675" y="3982600"/>
              <a:ext cx="113425" cy="111075"/>
            </a:xfrm>
            <a:custGeom>
              <a:rect b="b" l="l" r="r" t="t"/>
              <a:pathLst>
                <a:path extrusionOk="0" h="4443" w="4537">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6" name="Google Shape;7486;p80"/>
            <p:cNvSpPr/>
            <p:nvPr/>
          </p:nvSpPr>
          <p:spPr>
            <a:xfrm>
              <a:off x="-54644325" y="4003075"/>
              <a:ext cx="36250" cy="90600"/>
            </a:xfrm>
            <a:custGeom>
              <a:rect b="b" l="l" r="r" t="t"/>
              <a:pathLst>
                <a:path extrusionOk="0" h="3624" w="1450">
                  <a:moveTo>
                    <a:pt x="1" y="1"/>
                  </a:moveTo>
                  <a:lnTo>
                    <a:pt x="1" y="3624"/>
                  </a:lnTo>
                  <a:lnTo>
                    <a:pt x="1450" y="3624"/>
                  </a:lnTo>
                  <a:cubicBezTo>
                    <a:pt x="1419" y="1765"/>
                    <a:pt x="726" y="379"/>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7" name="Google Shape;7487;p80"/>
            <p:cNvSpPr/>
            <p:nvPr/>
          </p:nvSpPr>
          <p:spPr>
            <a:xfrm>
              <a:off x="-54773475" y="3983400"/>
              <a:ext cx="113425" cy="111075"/>
            </a:xfrm>
            <a:custGeom>
              <a:rect b="b" l="l" r="r" t="t"/>
              <a:pathLst>
                <a:path extrusionOk="0" h="4443" w="4537">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8" name="Google Shape;7488;p80"/>
            <p:cNvSpPr/>
            <p:nvPr/>
          </p:nvSpPr>
          <p:spPr>
            <a:xfrm>
              <a:off x="-54699450" y="4003075"/>
              <a:ext cx="36250" cy="90600"/>
            </a:xfrm>
            <a:custGeom>
              <a:rect b="b" l="l" r="r" t="t"/>
              <a:pathLst>
                <a:path extrusionOk="0" h="3624" w="1450">
                  <a:moveTo>
                    <a:pt x="1450" y="1"/>
                  </a:moveTo>
                  <a:cubicBezTo>
                    <a:pt x="725" y="379"/>
                    <a:pt x="64" y="1765"/>
                    <a:pt x="1" y="3624"/>
                  </a:cubicBezTo>
                  <a:lnTo>
                    <a:pt x="1450" y="3624"/>
                  </a:lnTo>
                  <a:lnTo>
                    <a:pt x="14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9" name="Google Shape;7489;p80"/>
            <p:cNvSpPr/>
            <p:nvPr/>
          </p:nvSpPr>
          <p:spPr>
            <a:xfrm>
              <a:off x="-54756150" y="4112550"/>
              <a:ext cx="204800" cy="188275"/>
            </a:xfrm>
            <a:custGeom>
              <a:rect b="b" l="l" r="r" t="t"/>
              <a:pathLst>
                <a:path extrusionOk="0" h="7531" w="8192">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0" name="Google Shape;7490;p80"/>
            <p:cNvSpPr/>
            <p:nvPr/>
          </p:nvSpPr>
          <p:spPr>
            <a:xfrm>
              <a:off x="-54532475" y="4136975"/>
              <a:ext cx="18925" cy="63825"/>
            </a:xfrm>
            <a:custGeom>
              <a:rect b="b" l="l" r="r" t="t"/>
              <a:pathLst>
                <a:path extrusionOk="0" h="2553" w="757">
                  <a:moveTo>
                    <a:pt x="1" y="1"/>
                  </a:moveTo>
                  <a:lnTo>
                    <a:pt x="1" y="2552"/>
                  </a:lnTo>
                  <a:cubicBezTo>
                    <a:pt x="442" y="2300"/>
                    <a:pt x="757" y="1828"/>
                    <a:pt x="757" y="1261"/>
                  </a:cubicBezTo>
                  <a:cubicBezTo>
                    <a:pt x="757" y="757"/>
                    <a:pt x="442"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1" name="Google Shape;7491;p80"/>
            <p:cNvSpPr/>
            <p:nvPr/>
          </p:nvSpPr>
          <p:spPr>
            <a:xfrm>
              <a:off x="-54793175" y="4136975"/>
              <a:ext cx="18925" cy="65400"/>
            </a:xfrm>
            <a:custGeom>
              <a:rect b="b" l="l" r="r" t="t"/>
              <a:pathLst>
                <a:path extrusionOk="0" h="2616" w="757">
                  <a:moveTo>
                    <a:pt x="757" y="1"/>
                  </a:moveTo>
                  <a:cubicBezTo>
                    <a:pt x="316" y="284"/>
                    <a:pt x="0" y="757"/>
                    <a:pt x="0" y="1292"/>
                  </a:cubicBezTo>
                  <a:cubicBezTo>
                    <a:pt x="0" y="1859"/>
                    <a:pt x="316" y="2332"/>
                    <a:pt x="757" y="2615"/>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92" name="Google Shape;7492;p80"/>
          <p:cNvGrpSpPr/>
          <p:nvPr/>
        </p:nvGrpSpPr>
        <p:grpSpPr>
          <a:xfrm>
            <a:off x="7092647" y="2887174"/>
            <a:ext cx="314662" cy="358099"/>
            <a:chOff x="-52832000" y="3192625"/>
            <a:chExt cx="279625" cy="318225"/>
          </a:xfrm>
        </p:grpSpPr>
        <p:sp>
          <p:nvSpPr>
            <p:cNvPr id="7493" name="Google Shape;7493;p80"/>
            <p:cNvSpPr/>
            <p:nvPr/>
          </p:nvSpPr>
          <p:spPr>
            <a:xfrm>
              <a:off x="-52574450" y="3306025"/>
              <a:ext cx="22075" cy="110300"/>
            </a:xfrm>
            <a:custGeom>
              <a:rect b="b" l="l" r="r" t="t"/>
              <a:pathLst>
                <a:path extrusionOk="0" h="4412" w="883">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4" name="Google Shape;7494;p80"/>
            <p:cNvSpPr/>
            <p:nvPr/>
          </p:nvSpPr>
          <p:spPr>
            <a:xfrm>
              <a:off x="-52826475" y="3192625"/>
              <a:ext cx="267800" cy="100050"/>
            </a:xfrm>
            <a:custGeom>
              <a:rect b="b" l="l" r="r" t="t"/>
              <a:pathLst>
                <a:path extrusionOk="0" h="4002" w="10712">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5" name="Google Shape;7495;p80"/>
            <p:cNvSpPr/>
            <p:nvPr/>
          </p:nvSpPr>
          <p:spPr>
            <a:xfrm>
              <a:off x="-52794975" y="3361175"/>
              <a:ext cx="204800" cy="149675"/>
            </a:xfrm>
            <a:custGeom>
              <a:rect b="b" l="l" r="r" t="t"/>
              <a:pathLst>
                <a:path extrusionOk="0" h="5987" w="8192">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6" name="Google Shape;7496;p80"/>
            <p:cNvSpPr/>
            <p:nvPr/>
          </p:nvSpPr>
          <p:spPr>
            <a:xfrm>
              <a:off x="-52791025" y="3231225"/>
              <a:ext cx="137850" cy="74825"/>
            </a:xfrm>
            <a:custGeom>
              <a:rect b="b" l="l" r="r" t="t"/>
              <a:pathLst>
                <a:path extrusionOk="0" h="2993" w="5514">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7" name="Google Shape;7497;p80"/>
            <p:cNvSpPr/>
            <p:nvPr/>
          </p:nvSpPr>
          <p:spPr>
            <a:xfrm>
              <a:off x="-52683125" y="3361950"/>
              <a:ext cx="74825" cy="37850"/>
            </a:xfrm>
            <a:custGeom>
              <a:rect b="b" l="l" r="r" t="t"/>
              <a:pathLst>
                <a:path extrusionOk="0" h="1514" w="2993">
                  <a:moveTo>
                    <a:pt x="0" y="1"/>
                  </a:moveTo>
                  <a:cubicBezTo>
                    <a:pt x="0" y="851"/>
                    <a:pt x="662" y="1513"/>
                    <a:pt x="1481" y="1513"/>
                  </a:cubicBezTo>
                  <a:cubicBezTo>
                    <a:pt x="2300" y="1513"/>
                    <a:pt x="2993" y="820"/>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8" name="Google Shape;7498;p80"/>
            <p:cNvSpPr/>
            <p:nvPr/>
          </p:nvSpPr>
          <p:spPr>
            <a:xfrm>
              <a:off x="-52794975" y="3247750"/>
              <a:ext cx="204800" cy="104000"/>
            </a:xfrm>
            <a:custGeom>
              <a:rect b="b" l="l" r="r" t="t"/>
              <a:pathLst>
                <a:path extrusionOk="0" h="4160" w="8192">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9" name="Google Shape;7499;p80"/>
            <p:cNvSpPr/>
            <p:nvPr/>
          </p:nvSpPr>
          <p:spPr>
            <a:xfrm>
              <a:off x="-52776850" y="3361950"/>
              <a:ext cx="74825" cy="37850"/>
            </a:xfrm>
            <a:custGeom>
              <a:rect b="b" l="l" r="r" t="t"/>
              <a:pathLst>
                <a:path extrusionOk="0" h="1514" w="2993">
                  <a:moveTo>
                    <a:pt x="0" y="1"/>
                  </a:moveTo>
                  <a:cubicBezTo>
                    <a:pt x="0" y="851"/>
                    <a:pt x="662" y="1513"/>
                    <a:pt x="1481" y="1513"/>
                  </a:cubicBezTo>
                  <a:cubicBezTo>
                    <a:pt x="2332" y="1513"/>
                    <a:pt x="2993" y="820"/>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0" name="Google Shape;7500;p80"/>
            <p:cNvSpPr/>
            <p:nvPr/>
          </p:nvSpPr>
          <p:spPr>
            <a:xfrm>
              <a:off x="-52832000" y="3306025"/>
              <a:ext cx="21300" cy="110300"/>
            </a:xfrm>
            <a:custGeom>
              <a:rect b="b" l="l" r="r" t="t"/>
              <a:pathLst>
                <a:path extrusionOk="0" h="4412" w="852">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01" name="Google Shape;7501;p80"/>
          <p:cNvGrpSpPr/>
          <p:nvPr/>
        </p:nvGrpSpPr>
        <p:grpSpPr>
          <a:xfrm>
            <a:off x="5779179" y="2428542"/>
            <a:ext cx="323524" cy="358774"/>
            <a:chOff x="-57162350" y="3982000"/>
            <a:chExt cx="287500" cy="318825"/>
          </a:xfrm>
        </p:grpSpPr>
        <p:sp>
          <p:nvSpPr>
            <p:cNvPr id="7502" name="Google Shape;7502;p80"/>
            <p:cNvSpPr/>
            <p:nvPr/>
          </p:nvSpPr>
          <p:spPr>
            <a:xfrm>
              <a:off x="-56989850" y="4151150"/>
              <a:ext cx="55150" cy="55150"/>
            </a:xfrm>
            <a:custGeom>
              <a:rect b="b" l="l" r="r" t="t"/>
              <a:pathLst>
                <a:path extrusionOk="0" h="2206" w="2206">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3" name="Google Shape;7503;p80"/>
            <p:cNvSpPr/>
            <p:nvPr/>
          </p:nvSpPr>
          <p:spPr>
            <a:xfrm>
              <a:off x="-57162350" y="3982000"/>
              <a:ext cx="287500" cy="161300"/>
            </a:xfrm>
            <a:custGeom>
              <a:rect b="b" l="l" r="r" t="t"/>
              <a:pathLst>
                <a:path extrusionOk="0" h="6452" w="1150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4" name="Google Shape;7504;p80"/>
            <p:cNvSpPr/>
            <p:nvPr/>
          </p:nvSpPr>
          <p:spPr>
            <a:xfrm>
              <a:off x="-57119850" y="4066875"/>
              <a:ext cx="126075" cy="111875"/>
            </a:xfrm>
            <a:custGeom>
              <a:rect b="b" l="l" r="r" t="t"/>
              <a:pathLst>
                <a:path extrusionOk="0" h="4475" w="5043">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5" name="Google Shape;7505;p80"/>
            <p:cNvSpPr/>
            <p:nvPr/>
          </p:nvSpPr>
          <p:spPr>
            <a:xfrm>
              <a:off x="-57100925" y="4151150"/>
              <a:ext cx="55175" cy="55150"/>
            </a:xfrm>
            <a:custGeom>
              <a:rect b="b" l="l" r="r" t="t"/>
              <a:pathLst>
                <a:path extrusionOk="0" h="2206" w="2207">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6" name="Google Shape;7506;p80"/>
            <p:cNvSpPr/>
            <p:nvPr/>
          </p:nvSpPr>
          <p:spPr>
            <a:xfrm>
              <a:off x="-57119825" y="4179500"/>
              <a:ext cx="204800" cy="121325"/>
            </a:xfrm>
            <a:custGeom>
              <a:rect b="b" l="l" r="r" t="t"/>
              <a:pathLst>
                <a:path extrusionOk="0" h="4853" w="8192">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7" name="Google Shape;7507;p80"/>
            <p:cNvSpPr/>
            <p:nvPr/>
          </p:nvSpPr>
          <p:spPr>
            <a:xfrm>
              <a:off x="-57158400" y="4156675"/>
              <a:ext cx="18900" cy="63825"/>
            </a:xfrm>
            <a:custGeom>
              <a:rect b="b" l="l" r="r" t="t"/>
              <a:pathLst>
                <a:path extrusionOk="0" h="2553" w="756">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8" name="Google Shape;7508;p80"/>
            <p:cNvSpPr/>
            <p:nvPr/>
          </p:nvSpPr>
          <p:spPr>
            <a:xfrm>
              <a:off x="-56896125" y="4155875"/>
              <a:ext cx="18925" cy="63825"/>
            </a:xfrm>
            <a:custGeom>
              <a:rect b="b" l="l" r="r" t="t"/>
              <a:pathLst>
                <a:path extrusionOk="0" h="2553" w="757">
                  <a:moveTo>
                    <a:pt x="0" y="1"/>
                  </a:moveTo>
                  <a:lnTo>
                    <a:pt x="0" y="2553"/>
                  </a:lnTo>
                  <a:cubicBezTo>
                    <a:pt x="441" y="2269"/>
                    <a:pt x="756" y="1796"/>
                    <a:pt x="756" y="1261"/>
                  </a:cubicBezTo>
                  <a:cubicBezTo>
                    <a:pt x="756" y="757"/>
                    <a:pt x="441" y="284"/>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9" name="Google Shape;7509;p80"/>
            <p:cNvSpPr/>
            <p:nvPr/>
          </p:nvSpPr>
          <p:spPr>
            <a:xfrm>
              <a:off x="-56924475" y="4149575"/>
              <a:ext cx="9450" cy="29175"/>
            </a:xfrm>
            <a:custGeom>
              <a:rect b="b" l="l" r="r" t="t"/>
              <a:pathLst>
                <a:path extrusionOk="0" h="1167" w="378">
                  <a:moveTo>
                    <a:pt x="0" y="1"/>
                  </a:moveTo>
                  <a:cubicBezTo>
                    <a:pt x="221" y="379"/>
                    <a:pt x="378" y="757"/>
                    <a:pt x="378" y="1166"/>
                  </a:cubicBezTo>
                  <a:lnTo>
                    <a:pt x="378" y="883"/>
                  </a:lnTo>
                  <a:lnTo>
                    <a:pt x="3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10" name="Google Shape;7510;p80"/>
          <p:cNvGrpSpPr/>
          <p:nvPr/>
        </p:nvGrpSpPr>
        <p:grpSpPr>
          <a:xfrm>
            <a:off x="7070492" y="3359048"/>
            <a:ext cx="358971" cy="357198"/>
            <a:chOff x="-52851675" y="3585650"/>
            <a:chExt cx="319000" cy="317425"/>
          </a:xfrm>
        </p:grpSpPr>
        <p:sp>
          <p:nvSpPr>
            <p:cNvPr id="7511" name="Google Shape;7511;p80"/>
            <p:cNvSpPr/>
            <p:nvPr/>
          </p:nvSpPr>
          <p:spPr>
            <a:xfrm>
              <a:off x="-52851675" y="3641575"/>
              <a:ext cx="319000" cy="106350"/>
            </a:xfrm>
            <a:custGeom>
              <a:rect b="b" l="l" r="r" t="t"/>
              <a:pathLst>
                <a:path extrusionOk="0" h="4254" w="1276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2" name="Google Shape;7512;p80"/>
            <p:cNvSpPr/>
            <p:nvPr/>
          </p:nvSpPr>
          <p:spPr>
            <a:xfrm>
              <a:off x="-52787100" y="3585650"/>
              <a:ext cx="189050" cy="52000"/>
            </a:xfrm>
            <a:custGeom>
              <a:rect b="b" l="l" r="r" t="t"/>
              <a:pathLst>
                <a:path extrusionOk="0" h="2080" w="7562">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3" name="Google Shape;7513;p80"/>
            <p:cNvSpPr/>
            <p:nvPr/>
          </p:nvSpPr>
          <p:spPr>
            <a:xfrm>
              <a:off x="-52794975" y="3696700"/>
              <a:ext cx="127625" cy="74850"/>
            </a:xfrm>
            <a:custGeom>
              <a:rect b="b" l="l" r="r" t="t"/>
              <a:pathLst>
                <a:path extrusionOk="0" h="2994" w="5105">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4" name="Google Shape;7514;p80"/>
            <p:cNvSpPr/>
            <p:nvPr/>
          </p:nvSpPr>
          <p:spPr>
            <a:xfrm>
              <a:off x="-52795750" y="3700625"/>
              <a:ext cx="204800" cy="202450"/>
            </a:xfrm>
            <a:custGeom>
              <a:rect b="b" l="l" r="r" t="t"/>
              <a:pathLst>
                <a:path extrusionOk="0" h="8098" w="8192">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5" name="Google Shape;7515;p80"/>
            <p:cNvSpPr/>
            <p:nvPr/>
          </p:nvSpPr>
          <p:spPr>
            <a:xfrm>
              <a:off x="-52832775" y="3740025"/>
              <a:ext cx="18125" cy="64600"/>
            </a:xfrm>
            <a:custGeom>
              <a:rect b="b" l="l" r="r" t="t"/>
              <a:pathLst>
                <a:path extrusionOk="0" h="2584" w="725">
                  <a:moveTo>
                    <a:pt x="725" y="0"/>
                  </a:moveTo>
                  <a:cubicBezTo>
                    <a:pt x="315" y="252"/>
                    <a:pt x="0" y="725"/>
                    <a:pt x="0" y="1260"/>
                  </a:cubicBezTo>
                  <a:cubicBezTo>
                    <a:pt x="0" y="1827"/>
                    <a:pt x="315" y="2300"/>
                    <a:pt x="725" y="2584"/>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6" name="Google Shape;7516;p80"/>
            <p:cNvSpPr/>
            <p:nvPr/>
          </p:nvSpPr>
          <p:spPr>
            <a:xfrm>
              <a:off x="-52570500" y="3740025"/>
              <a:ext cx="18925" cy="64600"/>
            </a:xfrm>
            <a:custGeom>
              <a:rect b="b" l="l" r="r" t="t"/>
              <a:pathLst>
                <a:path extrusionOk="0" h="2584" w="757">
                  <a:moveTo>
                    <a:pt x="0" y="0"/>
                  </a:moveTo>
                  <a:lnTo>
                    <a:pt x="0" y="2584"/>
                  </a:lnTo>
                  <a:cubicBezTo>
                    <a:pt x="442" y="2300"/>
                    <a:pt x="757" y="1827"/>
                    <a:pt x="757" y="1260"/>
                  </a:cubicBezTo>
                  <a:cubicBezTo>
                    <a:pt x="757" y="725"/>
                    <a:pt x="442"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17" name="Google Shape;7517;p80"/>
          <p:cNvGrpSpPr/>
          <p:nvPr/>
        </p:nvGrpSpPr>
        <p:grpSpPr>
          <a:xfrm>
            <a:off x="7092647" y="3820849"/>
            <a:ext cx="314662" cy="358999"/>
            <a:chOff x="-52832000" y="3976300"/>
            <a:chExt cx="279625" cy="319025"/>
          </a:xfrm>
        </p:grpSpPr>
        <p:sp>
          <p:nvSpPr>
            <p:cNvPr id="7518" name="Google Shape;7518;p80"/>
            <p:cNvSpPr/>
            <p:nvPr/>
          </p:nvSpPr>
          <p:spPr>
            <a:xfrm>
              <a:off x="-52794975" y="3976300"/>
              <a:ext cx="204800" cy="112650"/>
            </a:xfrm>
            <a:custGeom>
              <a:rect b="b" l="l" r="r" t="t"/>
              <a:pathLst>
                <a:path extrusionOk="0" h="4506" w="8192">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9" name="Google Shape;7519;p80"/>
            <p:cNvSpPr/>
            <p:nvPr/>
          </p:nvSpPr>
          <p:spPr>
            <a:xfrm>
              <a:off x="-52757175" y="4051125"/>
              <a:ext cx="167000" cy="94550"/>
            </a:xfrm>
            <a:custGeom>
              <a:rect b="b" l="l" r="r" t="t"/>
              <a:pathLst>
                <a:path extrusionOk="0" h="3782" w="668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0" name="Google Shape;7520;p80"/>
            <p:cNvSpPr/>
            <p:nvPr/>
          </p:nvSpPr>
          <p:spPr>
            <a:xfrm>
              <a:off x="-52794975" y="4088925"/>
              <a:ext cx="204025" cy="206400"/>
            </a:xfrm>
            <a:custGeom>
              <a:rect b="b" l="l" r="r" t="t"/>
              <a:pathLst>
                <a:path extrusionOk="0" h="8256" w="8161">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1" name="Google Shape;7521;p80"/>
            <p:cNvSpPr/>
            <p:nvPr/>
          </p:nvSpPr>
          <p:spPr>
            <a:xfrm>
              <a:off x="-52832000"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2" name="Google Shape;7522;p80"/>
            <p:cNvSpPr/>
            <p:nvPr/>
          </p:nvSpPr>
          <p:spPr>
            <a:xfrm>
              <a:off x="-52571300" y="4132250"/>
              <a:ext cx="18925" cy="63825"/>
            </a:xfrm>
            <a:custGeom>
              <a:rect b="b" l="l" r="r" t="t"/>
              <a:pathLst>
                <a:path extrusionOk="0" h="2553" w="757">
                  <a:moveTo>
                    <a:pt x="1" y="1"/>
                  </a:moveTo>
                  <a:lnTo>
                    <a:pt x="1" y="2552"/>
                  </a:lnTo>
                  <a:cubicBezTo>
                    <a:pt x="442" y="2269"/>
                    <a:pt x="757" y="1796"/>
                    <a:pt x="757" y="1261"/>
                  </a:cubicBezTo>
                  <a:cubicBezTo>
                    <a:pt x="757" y="694"/>
                    <a:pt x="442" y="221"/>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23" name="Google Shape;7523;p80"/>
          <p:cNvGrpSpPr/>
          <p:nvPr/>
        </p:nvGrpSpPr>
        <p:grpSpPr>
          <a:xfrm>
            <a:off x="6209853" y="4275497"/>
            <a:ext cx="316434" cy="358099"/>
            <a:chOff x="-51633225" y="3198925"/>
            <a:chExt cx="281200" cy="318225"/>
          </a:xfrm>
        </p:grpSpPr>
        <p:sp>
          <p:nvSpPr>
            <p:cNvPr id="7524" name="Google Shape;7524;p80"/>
            <p:cNvSpPr/>
            <p:nvPr/>
          </p:nvSpPr>
          <p:spPr>
            <a:xfrm>
              <a:off x="-51633225" y="3353300"/>
              <a:ext cx="18925" cy="63825"/>
            </a:xfrm>
            <a:custGeom>
              <a:rect b="b" l="l" r="r" t="t"/>
              <a:pathLst>
                <a:path extrusionOk="0" h="2553" w="757">
                  <a:moveTo>
                    <a:pt x="756" y="0"/>
                  </a:moveTo>
                  <a:cubicBezTo>
                    <a:pt x="315" y="284"/>
                    <a:pt x="0" y="756"/>
                    <a:pt x="0" y="1292"/>
                  </a:cubicBezTo>
                  <a:cubicBezTo>
                    <a:pt x="0" y="1859"/>
                    <a:pt x="315" y="2332"/>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5" name="Google Shape;7525;p80"/>
            <p:cNvSpPr/>
            <p:nvPr/>
          </p:nvSpPr>
          <p:spPr>
            <a:xfrm>
              <a:off x="-51595425" y="3348575"/>
              <a:ext cx="204800" cy="168575"/>
            </a:xfrm>
            <a:custGeom>
              <a:rect b="b" l="l" r="r" t="t"/>
              <a:pathLst>
                <a:path extrusionOk="0" h="6743" w="8192">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6" name="Google Shape;7526;p80"/>
            <p:cNvSpPr/>
            <p:nvPr/>
          </p:nvSpPr>
          <p:spPr>
            <a:xfrm>
              <a:off x="-51633225" y="3292650"/>
              <a:ext cx="279625" cy="37050"/>
            </a:xfrm>
            <a:custGeom>
              <a:rect b="b" l="l" r="r" t="t"/>
              <a:pathLst>
                <a:path extrusionOk="0" h="1482" w="11185">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7" name="Google Shape;7527;p80"/>
            <p:cNvSpPr/>
            <p:nvPr/>
          </p:nvSpPr>
          <p:spPr>
            <a:xfrm>
              <a:off x="-51492250" y="3198925"/>
              <a:ext cx="98475" cy="74850"/>
            </a:xfrm>
            <a:custGeom>
              <a:rect b="b" l="l" r="r" t="t"/>
              <a:pathLst>
                <a:path extrusionOk="0" h="2994" w="3939">
                  <a:moveTo>
                    <a:pt x="1" y="0"/>
                  </a:moveTo>
                  <a:lnTo>
                    <a:pt x="1" y="0"/>
                  </a:lnTo>
                  <a:cubicBezTo>
                    <a:pt x="946" y="0"/>
                    <a:pt x="1576" y="1418"/>
                    <a:pt x="1765" y="2993"/>
                  </a:cubicBezTo>
                  <a:lnTo>
                    <a:pt x="3939" y="2993"/>
                  </a:lnTo>
                  <a:cubicBezTo>
                    <a:pt x="3466" y="1261"/>
                    <a:pt x="1859" y="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8" name="Google Shape;7528;p80"/>
            <p:cNvSpPr/>
            <p:nvPr/>
          </p:nvSpPr>
          <p:spPr>
            <a:xfrm>
              <a:off x="-51590700" y="3198925"/>
              <a:ext cx="98475" cy="74850"/>
            </a:xfrm>
            <a:custGeom>
              <a:rect b="b" l="l" r="r" t="t"/>
              <a:pathLst>
                <a:path extrusionOk="0" h="2994" w="3939">
                  <a:moveTo>
                    <a:pt x="3939" y="0"/>
                  </a:moveTo>
                  <a:lnTo>
                    <a:pt x="3939" y="0"/>
                  </a:lnTo>
                  <a:cubicBezTo>
                    <a:pt x="2048" y="0"/>
                    <a:pt x="473" y="1292"/>
                    <a:pt x="1" y="2993"/>
                  </a:cubicBezTo>
                  <a:lnTo>
                    <a:pt x="2174" y="2993"/>
                  </a:lnTo>
                  <a:cubicBezTo>
                    <a:pt x="2332" y="1418"/>
                    <a:pt x="2962" y="0"/>
                    <a:pt x="3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9" name="Google Shape;7529;p80"/>
            <p:cNvSpPr/>
            <p:nvPr/>
          </p:nvSpPr>
          <p:spPr>
            <a:xfrm>
              <a:off x="-51517450" y="3218600"/>
              <a:ext cx="52000" cy="55950"/>
            </a:xfrm>
            <a:custGeom>
              <a:rect b="b" l="l" r="r" t="t"/>
              <a:pathLst>
                <a:path extrusionOk="0" h="2238" w="2080">
                  <a:moveTo>
                    <a:pt x="1009" y="1"/>
                  </a:moveTo>
                  <a:cubicBezTo>
                    <a:pt x="662" y="1"/>
                    <a:pt x="158" y="852"/>
                    <a:pt x="1" y="2238"/>
                  </a:cubicBezTo>
                  <a:lnTo>
                    <a:pt x="2080" y="2238"/>
                  </a:lnTo>
                  <a:cubicBezTo>
                    <a:pt x="1828" y="820"/>
                    <a:pt x="1355"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0" name="Google Shape;7530;p80"/>
            <p:cNvSpPr/>
            <p:nvPr/>
          </p:nvSpPr>
          <p:spPr>
            <a:xfrm>
              <a:off x="-51370950" y="3354075"/>
              <a:ext cx="18925" cy="64625"/>
            </a:xfrm>
            <a:custGeom>
              <a:rect b="b" l="l" r="r" t="t"/>
              <a:pathLst>
                <a:path extrusionOk="0" h="2585" w="757">
                  <a:moveTo>
                    <a:pt x="0" y="1"/>
                  </a:moveTo>
                  <a:lnTo>
                    <a:pt x="0" y="2584"/>
                  </a:lnTo>
                  <a:cubicBezTo>
                    <a:pt x="442" y="2301"/>
                    <a:pt x="757" y="1828"/>
                    <a:pt x="757" y="1324"/>
                  </a:cubicBezTo>
                  <a:cubicBezTo>
                    <a:pt x="757" y="725"/>
                    <a:pt x="442" y="253"/>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31" name="Google Shape;7531;p80"/>
          <p:cNvGrpSpPr/>
          <p:nvPr/>
        </p:nvGrpSpPr>
        <p:grpSpPr>
          <a:xfrm>
            <a:off x="6628676" y="1533418"/>
            <a:ext cx="365188" cy="357226"/>
            <a:chOff x="-56396775" y="3199700"/>
            <a:chExt cx="324525" cy="317450"/>
          </a:xfrm>
        </p:grpSpPr>
        <p:sp>
          <p:nvSpPr>
            <p:cNvPr id="7532" name="Google Shape;7532;p80"/>
            <p:cNvSpPr/>
            <p:nvPr/>
          </p:nvSpPr>
          <p:spPr>
            <a:xfrm>
              <a:off x="-56374725" y="3353300"/>
              <a:ext cx="18925" cy="63825"/>
            </a:xfrm>
            <a:custGeom>
              <a:rect b="b" l="l" r="r" t="t"/>
              <a:pathLst>
                <a:path extrusionOk="0" h="2553" w="757">
                  <a:moveTo>
                    <a:pt x="757" y="0"/>
                  </a:moveTo>
                  <a:cubicBezTo>
                    <a:pt x="316" y="284"/>
                    <a:pt x="1" y="756"/>
                    <a:pt x="1" y="1292"/>
                  </a:cubicBezTo>
                  <a:cubicBezTo>
                    <a:pt x="1" y="1859"/>
                    <a:pt x="316" y="2332"/>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3" name="Google Shape;7533;p80"/>
            <p:cNvSpPr/>
            <p:nvPr/>
          </p:nvSpPr>
          <p:spPr>
            <a:xfrm>
              <a:off x="-56333775" y="3199700"/>
              <a:ext cx="198500" cy="73275"/>
            </a:xfrm>
            <a:custGeom>
              <a:rect b="b" l="l" r="r" t="t"/>
              <a:pathLst>
                <a:path extrusionOk="0" h="2931" w="794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4" name="Google Shape;7534;p80"/>
            <p:cNvSpPr/>
            <p:nvPr/>
          </p:nvSpPr>
          <p:spPr>
            <a:xfrm>
              <a:off x="-56396775" y="3273325"/>
              <a:ext cx="324525" cy="58725"/>
            </a:xfrm>
            <a:custGeom>
              <a:rect b="b" l="l" r="r" t="t"/>
              <a:pathLst>
                <a:path extrusionOk="0" h="2349" w="12981">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5" name="Google Shape;7535;p80"/>
            <p:cNvSpPr/>
            <p:nvPr/>
          </p:nvSpPr>
          <p:spPr>
            <a:xfrm>
              <a:off x="-56336925" y="3346200"/>
              <a:ext cx="204800" cy="78800"/>
            </a:xfrm>
            <a:custGeom>
              <a:rect b="b" l="l" r="r" t="t"/>
              <a:pathLst>
                <a:path extrusionOk="0" h="3152" w="8192">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6" name="Google Shape;7536;p80"/>
            <p:cNvSpPr/>
            <p:nvPr/>
          </p:nvSpPr>
          <p:spPr>
            <a:xfrm>
              <a:off x="-56332200" y="3406850"/>
              <a:ext cx="193775" cy="110300"/>
            </a:xfrm>
            <a:custGeom>
              <a:rect b="b" l="l" r="r" t="t"/>
              <a:pathLst>
                <a:path extrusionOk="0" h="4412" w="7751">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7" name="Google Shape;7537;p80"/>
            <p:cNvSpPr/>
            <p:nvPr/>
          </p:nvSpPr>
          <p:spPr>
            <a:xfrm>
              <a:off x="-56113225" y="3354075"/>
              <a:ext cx="18125" cy="64625"/>
            </a:xfrm>
            <a:custGeom>
              <a:rect b="b" l="l" r="r" t="t"/>
              <a:pathLst>
                <a:path extrusionOk="0" h="2585" w="725">
                  <a:moveTo>
                    <a:pt x="0" y="1"/>
                  </a:moveTo>
                  <a:lnTo>
                    <a:pt x="0" y="2584"/>
                  </a:lnTo>
                  <a:cubicBezTo>
                    <a:pt x="410" y="2332"/>
                    <a:pt x="725" y="1828"/>
                    <a:pt x="725" y="1261"/>
                  </a:cubicBezTo>
                  <a:cubicBezTo>
                    <a:pt x="725" y="725"/>
                    <a:pt x="473" y="253"/>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38" name="Google Shape;7538;p80"/>
          <p:cNvGrpSpPr/>
          <p:nvPr/>
        </p:nvGrpSpPr>
        <p:grpSpPr>
          <a:xfrm>
            <a:off x="6631771" y="1999353"/>
            <a:ext cx="358999" cy="335958"/>
            <a:chOff x="-56394425" y="3600600"/>
            <a:chExt cx="319025" cy="298550"/>
          </a:xfrm>
        </p:grpSpPr>
        <p:sp>
          <p:nvSpPr>
            <p:cNvPr id="7539" name="Google Shape;7539;p80"/>
            <p:cNvSpPr/>
            <p:nvPr/>
          </p:nvSpPr>
          <p:spPr>
            <a:xfrm>
              <a:off x="-56272325" y="3861300"/>
              <a:ext cx="74825" cy="37850"/>
            </a:xfrm>
            <a:custGeom>
              <a:rect b="b" l="l" r="r" t="t"/>
              <a:pathLst>
                <a:path extrusionOk="0" h="1514" w="2993">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0" name="Google Shape;7540;p80"/>
            <p:cNvSpPr/>
            <p:nvPr/>
          </p:nvSpPr>
          <p:spPr>
            <a:xfrm>
              <a:off x="-56297550" y="3600600"/>
              <a:ext cx="126050" cy="71700"/>
            </a:xfrm>
            <a:custGeom>
              <a:rect b="b" l="l" r="r" t="t"/>
              <a:pathLst>
                <a:path extrusionOk="0" h="2868" w="5042">
                  <a:moveTo>
                    <a:pt x="2521" y="1"/>
                  </a:moveTo>
                  <a:cubicBezTo>
                    <a:pt x="1576" y="1"/>
                    <a:pt x="694" y="316"/>
                    <a:pt x="1" y="851"/>
                  </a:cubicBezTo>
                  <a:lnTo>
                    <a:pt x="2521" y="2868"/>
                  </a:lnTo>
                  <a:lnTo>
                    <a:pt x="5042" y="851"/>
                  </a:lnTo>
                  <a:cubicBezTo>
                    <a:pt x="4317" y="316"/>
                    <a:pt x="3467" y="1"/>
                    <a:pt x="25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1" name="Google Shape;7541;p80"/>
            <p:cNvSpPr/>
            <p:nvPr/>
          </p:nvSpPr>
          <p:spPr>
            <a:xfrm>
              <a:off x="-56394425" y="3635275"/>
              <a:ext cx="319025" cy="233925"/>
            </a:xfrm>
            <a:custGeom>
              <a:rect b="b" l="l" r="r" t="t"/>
              <a:pathLst>
                <a:path extrusionOk="0" h="9357" w="12761">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42" name="Google Shape;7542;p80"/>
          <p:cNvGrpSpPr/>
          <p:nvPr/>
        </p:nvGrpSpPr>
        <p:grpSpPr>
          <a:xfrm>
            <a:off x="6662538" y="2430117"/>
            <a:ext cx="327068" cy="357198"/>
            <a:chOff x="-56379450" y="3983400"/>
            <a:chExt cx="290650" cy="317425"/>
          </a:xfrm>
        </p:grpSpPr>
        <p:sp>
          <p:nvSpPr>
            <p:cNvPr id="7543" name="Google Shape;7543;p80"/>
            <p:cNvSpPr/>
            <p:nvPr/>
          </p:nvSpPr>
          <p:spPr>
            <a:xfrm>
              <a:off x="-56330625" y="3983400"/>
              <a:ext cx="241825" cy="111075"/>
            </a:xfrm>
            <a:custGeom>
              <a:rect b="b" l="l" r="r" t="t"/>
              <a:pathLst>
                <a:path extrusionOk="0" h="4443" w="9673">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4" name="Google Shape;7544;p80"/>
            <p:cNvSpPr/>
            <p:nvPr/>
          </p:nvSpPr>
          <p:spPr>
            <a:xfrm>
              <a:off x="-56350300" y="4058225"/>
              <a:ext cx="186675" cy="55150"/>
            </a:xfrm>
            <a:custGeom>
              <a:rect b="b" l="l" r="r" t="t"/>
              <a:pathLst>
                <a:path extrusionOk="0" h="2206" w="7467">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5" name="Google Shape;7545;p80"/>
            <p:cNvSpPr/>
            <p:nvPr/>
          </p:nvSpPr>
          <p:spPr>
            <a:xfrm>
              <a:off x="-56245550" y="4168275"/>
              <a:ext cx="78000" cy="26600"/>
            </a:xfrm>
            <a:custGeom>
              <a:rect b="b" l="l" r="r" t="t"/>
              <a:pathLst>
                <a:path extrusionOk="0" h="1064" w="312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6" name="Google Shape;7546;p80"/>
            <p:cNvSpPr/>
            <p:nvPr/>
          </p:nvSpPr>
          <p:spPr>
            <a:xfrm>
              <a:off x="-56359750" y="4112550"/>
              <a:ext cx="204800" cy="53100"/>
            </a:xfrm>
            <a:custGeom>
              <a:rect b="b" l="l" r="r" t="t"/>
              <a:pathLst>
                <a:path extrusionOk="0" h="2124" w="8192">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7" name="Google Shape;7547;p80"/>
            <p:cNvSpPr/>
            <p:nvPr/>
          </p:nvSpPr>
          <p:spPr>
            <a:xfrm>
              <a:off x="-56345575" y="4169000"/>
              <a:ext cx="77200" cy="26325"/>
            </a:xfrm>
            <a:custGeom>
              <a:rect b="b" l="l" r="r" t="t"/>
              <a:pathLst>
                <a:path extrusionOk="0" h="1053" w="3088">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8" name="Google Shape;7548;p80"/>
            <p:cNvSpPr/>
            <p:nvPr/>
          </p:nvSpPr>
          <p:spPr>
            <a:xfrm>
              <a:off x="-56379450" y="4180300"/>
              <a:ext cx="242600" cy="120525"/>
            </a:xfrm>
            <a:custGeom>
              <a:rect b="b" l="l" r="r" t="t"/>
              <a:pathLst>
                <a:path extrusionOk="0" h="4821" w="9704">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9" name="Google Shape;7549;p80"/>
            <p:cNvSpPr/>
            <p:nvPr/>
          </p:nvSpPr>
          <p:spPr>
            <a:xfrm>
              <a:off x="-56181750" y="4039300"/>
              <a:ext cx="0" cy="25"/>
            </a:xfrm>
            <a:custGeom>
              <a:rect b="b" l="l" r="r" t="t"/>
              <a:pathLst>
                <a:path extrusionOk="0" h="1" w="0">
                  <a:moveTo>
                    <a:pt x="0" y="1"/>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0" name="Google Shape;7550;p80"/>
            <p:cNvSpPr/>
            <p:nvPr/>
          </p:nvSpPr>
          <p:spPr>
            <a:xfrm>
              <a:off x="-56332200" y="4039300"/>
              <a:ext cx="25" cy="25"/>
            </a:xfrm>
            <a:custGeom>
              <a:rect b="b" l="l" r="r" t="t"/>
              <a:pathLst>
                <a:path extrusionOk="0" h="1" w="1">
                  <a:moveTo>
                    <a:pt x="1" y="1"/>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51" name="Google Shape;7551;p80"/>
          <p:cNvGrpSpPr/>
          <p:nvPr/>
        </p:nvGrpSpPr>
        <p:grpSpPr>
          <a:xfrm>
            <a:off x="5326242" y="2894264"/>
            <a:ext cx="316434" cy="358971"/>
            <a:chOff x="-54401725" y="3198925"/>
            <a:chExt cx="281200" cy="319000"/>
          </a:xfrm>
        </p:grpSpPr>
        <p:sp>
          <p:nvSpPr>
            <p:cNvPr id="7552" name="Google Shape;7552;p80"/>
            <p:cNvSpPr/>
            <p:nvPr/>
          </p:nvSpPr>
          <p:spPr>
            <a:xfrm>
              <a:off x="-54159150" y="3465925"/>
              <a:ext cx="38625" cy="52000"/>
            </a:xfrm>
            <a:custGeom>
              <a:rect b="b" l="l" r="r" t="t"/>
              <a:pathLst>
                <a:path extrusionOk="0" h="2080" w="1545">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3" name="Google Shape;7553;p80"/>
            <p:cNvSpPr/>
            <p:nvPr/>
          </p:nvSpPr>
          <p:spPr>
            <a:xfrm>
              <a:off x="-54401725" y="3465925"/>
              <a:ext cx="38600" cy="52000"/>
            </a:xfrm>
            <a:custGeom>
              <a:rect b="b" l="l" r="r" t="t"/>
              <a:pathLst>
                <a:path extrusionOk="0" h="2080" w="1544">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4" name="Google Shape;7554;p80"/>
            <p:cNvSpPr/>
            <p:nvPr/>
          </p:nvSpPr>
          <p:spPr>
            <a:xfrm>
              <a:off x="-54176475" y="3224125"/>
              <a:ext cx="17350" cy="61450"/>
            </a:xfrm>
            <a:custGeom>
              <a:rect b="b" l="l" r="r" t="t"/>
              <a:pathLst>
                <a:path extrusionOk="0" h="2458" w="694">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5" name="Google Shape;7555;p80"/>
            <p:cNvSpPr/>
            <p:nvPr/>
          </p:nvSpPr>
          <p:spPr>
            <a:xfrm>
              <a:off x="-54385975" y="3198925"/>
              <a:ext cx="198500" cy="74850"/>
            </a:xfrm>
            <a:custGeom>
              <a:rect b="b" l="l" r="r" t="t"/>
              <a:pathLst>
                <a:path extrusionOk="0" h="2994" w="794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6" name="Google Shape;7556;p80"/>
            <p:cNvSpPr/>
            <p:nvPr/>
          </p:nvSpPr>
          <p:spPr>
            <a:xfrm>
              <a:off x="-54400950" y="3385575"/>
              <a:ext cx="37050" cy="19725"/>
            </a:xfrm>
            <a:custGeom>
              <a:rect b="b" l="l" r="r" t="t"/>
              <a:pathLst>
                <a:path extrusionOk="0" h="789" w="1482">
                  <a:moveTo>
                    <a:pt x="1" y="1"/>
                  </a:moveTo>
                  <a:lnTo>
                    <a:pt x="1" y="789"/>
                  </a:lnTo>
                  <a:lnTo>
                    <a:pt x="1482" y="78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7" name="Google Shape;7557;p80"/>
            <p:cNvSpPr/>
            <p:nvPr/>
          </p:nvSpPr>
          <p:spPr>
            <a:xfrm>
              <a:off x="-54401725" y="3292650"/>
              <a:ext cx="128400" cy="74850"/>
            </a:xfrm>
            <a:custGeom>
              <a:rect b="b" l="l" r="r" t="t"/>
              <a:pathLst>
                <a:path extrusionOk="0" h="2994" w="5136">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8" name="Google Shape;7558;p80"/>
            <p:cNvSpPr/>
            <p:nvPr/>
          </p:nvSpPr>
          <p:spPr>
            <a:xfrm>
              <a:off x="-54250500" y="3266650"/>
              <a:ext cx="128400" cy="99275"/>
            </a:xfrm>
            <a:custGeom>
              <a:rect b="b" l="l" r="r" t="t"/>
              <a:pathLst>
                <a:path extrusionOk="0" h="3971" w="5136">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9" name="Google Shape;7559;p80"/>
            <p:cNvSpPr/>
            <p:nvPr/>
          </p:nvSpPr>
          <p:spPr>
            <a:xfrm>
              <a:off x="-54159150" y="3385575"/>
              <a:ext cx="37050" cy="19725"/>
            </a:xfrm>
            <a:custGeom>
              <a:rect b="b" l="l" r="r" t="t"/>
              <a:pathLst>
                <a:path extrusionOk="0" h="789" w="1482">
                  <a:moveTo>
                    <a:pt x="1" y="1"/>
                  </a:moveTo>
                  <a:lnTo>
                    <a:pt x="1" y="789"/>
                  </a:lnTo>
                  <a:lnTo>
                    <a:pt x="1482" y="78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0" name="Google Shape;7560;p80"/>
            <p:cNvSpPr/>
            <p:nvPr/>
          </p:nvSpPr>
          <p:spPr>
            <a:xfrm>
              <a:off x="-54345025" y="3309975"/>
              <a:ext cx="167000" cy="207175"/>
            </a:xfrm>
            <a:custGeom>
              <a:rect b="b" l="l" r="r" t="t"/>
              <a:pathLst>
                <a:path extrusionOk="0" h="8287" w="668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1" name="Google Shape;7561;p80"/>
            <p:cNvSpPr/>
            <p:nvPr/>
          </p:nvSpPr>
          <p:spPr>
            <a:xfrm>
              <a:off x="-54401725" y="3424175"/>
              <a:ext cx="37825" cy="40975"/>
            </a:xfrm>
            <a:custGeom>
              <a:rect b="b" l="l" r="r" t="t"/>
              <a:pathLst>
                <a:path extrusionOk="0" h="1639" w="1513">
                  <a:moveTo>
                    <a:pt x="0" y="1"/>
                  </a:moveTo>
                  <a:lnTo>
                    <a:pt x="0" y="914"/>
                  </a:lnTo>
                  <a:cubicBezTo>
                    <a:pt x="0" y="1292"/>
                    <a:pt x="315" y="1639"/>
                    <a:pt x="757" y="1639"/>
                  </a:cubicBezTo>
                  <a:cubicBezTo>
                    <a:pt x="1198" y="1639"/>
                    <a:pt x="1513" y="1324"/>
                    <a:pt x="1513" y="914"/>
                  </a:cubicBez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2" name="Google Shape;7562;p80"/>
            <p:cNvSpPr/>
            <p:nvPr/>
          </p:nvSpPr>
          <p:spPr>
            <a:xfrm>
              <a:off x="-54159150" y="3424175"/>
              <a:ext cx="37050" cy="40975"/>
            </a:xfrm>
            <a:custGeom>
              <a:rect b="b" l="l" r="r" t="t"/>
              <a:pathLst>
                <a:path extrusionOk="0" h="1639" w="1482">
                  <a:moveTo>
                    <a:pt x="1" y="1"/>
                  </a:moveTo>
                  <a:lnTo>
                    <a:pt x="1" y="914"/>
                  </a:lnTo>
                  <a:cubicBezTo>
                    <a:pt x="1" y="1292"/>
                    <a:pt x="316" y="1639"/>
                    <a:pt x="757" y="1639"/>
                  </a:cubicBezTo>
                  <a:cubicBezTo>
                    <a:pt x="1167" y="1639"/>
                    <a:pt x="1482" y="1324"/>
                    <a:pt x="1482" y="914"/>
                  </a:cubicBez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63" name="Google Shape;7563;p80"/>
          <p:cNvGrpSpPr/>
          <p:nvPr/>
        </p:nvGrpSpPr>
        <p:grpSpPr>
          <a:xfrm>
            <a:off x="5327128" y="3364365"/>
            <a:ext cx="314662" cy="358099"/>
            <a:chOff x="-54401725" y="3590375"/>
            <a:chExt cx="279625" cy="318225"/>
          </a:xfrm>
        </p:grpSpPr>
        <p:sp>
          <p:nvSpPr>
            <p:cNvPr id="7564" name="Google Shape;7564;p80"/>
            <p:cNvSpPr/>
            <p:nvPr/>
          </p:nvSpPr>
          <p:spPr>
            <a:xfrm>
              <a:off x="-54194575" y="3721900"/>
              <a:ext cx="35450" cy="19725"/>
            </a:xfrm>
            <a:custGeom>
              <a:rect b="b" l="l" r="r" t="t"/>
              <a:pathLst>
                <a:path extrusionOk="0" h="789" w="1418">
                  <a:moveTo>
                    <a:pt x="0" y="1"/>
                  </a:moveTo>
                  <a:cubicBezTo>
                    <a:pt x="158" y="410"/>
                    <a:pt x="536" y="788"/>
                    <a:pt x="1071" y="788"/>
                  </a:cubicBezTo>
                  <a:lnTo>
                    <a:pt x="1418" y="788"/>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5" name="Google Shape;7565;p80"/>
            <p:cNvSpPr/>
            <p:nvPr/>
          </p:nvSpPr>
          <p:spPr>
            <a:xfrm>
              <a:off x="-54380450" y="3590375"/>
              <a:ext cx="237075" cy="112650"/>
            </a:xfrm>
            <a:custGeom>
              <a:rect b="b" l="l" r="r" t="t"/>
              <a:pathLst>
                <a:path extrusionOk="0" h="4506" w="9483">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6" name="Google Shape;7566;p80"/>
            <p:cNvSpPr/>
            <p:nvPr/>
          </p:nvSpPr>
          <p:spPr>
            <a:xfrm>
              <a:off x="-54363925" y="3721900"/>
              <a:ext cx="35475" cy="19725"/>
            </a:xfrm>
            <a:custGeom>
              <a:rect b="b" l="l" r="r" t="t"/>
              <a:pathLst>
                <a:path extrusionOk="0" h="789" w="1419">
                  <a:moveTo>
                    <a:pt x="1" y="1"/>
                  </a:moveTo>
                  <a:lnTo>
                    <a:pt x="1" y="788"/>
                  </a:lnTo>
                  <a:lnTo>
                    <a:pt x="347" y="788"/>
                  </a:lnTo>
                  <a:cubicBezTo>
                    <a:pt x="820" y="788"/>
                    <a:pt x="1261" y="410"/>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7" name="Google Shape;7567;p80"/>
            <p:cNvSpPr/>
            <p:nvPr/>
          </p:nvSpPr>
          <p:spPr>
            <a:xfrm>
              <a:off x="-54363925" y="3721900"/>
              <a:ext cx="204800" cy="186700"/>
            </a:xfrm>
            <a:custGeom>
              <a:rect b="b" l="l" r="r" t="t"/>
              <a:pathLst>
                <a:path extrusionOk="0" h="7468" w="8192">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8" name="Google Shape;7568;p80"/>
            <p:cNvSpPr/>
            <p:nvPr/>
          </p:nvSpPr>
          <p:spPr>
            <a:xfrm>
              <a:off x="-54401725" y="3747100"/>
              <a:ext cx="18925" cy="63825"/>
            </a:xfrm>
            <a:custGeom>
              <a:rect b="b" l="l" r="r" t="t"/>
              <a:pathLst>
                <a:path extrusionOk="0" h="2553" w="757">
                  <a:moveTo>
                    <a:pt x="757" y="1"/>
                  </a:moveTo>
                  <a:cubicBezTo>
                    <a:pt x="284" y="253"/>
                    <a:pt x="0" y="725"/>
                    <a:pt x="0" y="1261"/>
                  </a:cubicBezTo>
                  <a:cubicBezTo>
                    <a:pt x="0" y="1828"/>
                    <a:pt x="315" y="2301"/>
                    <a:pt x="757" y="2553"/>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9" name="Google Shape;7569;p80"/>
            <p:cNvSpPr/>
            <p:nvPr/>
          </p:nvSpPr>
          <p:spPr>
            <a:xfrm>
              <a:off x="-54140225" y="3746325"/>
              <a:ext cx="18125" cy="63825"/>
            </a:xfrm>
            <a:custGeom>
              <a:rect b="b" l="l" r="r" t="t"/>
              <a:pathLst>
                <a:path extrusionOk="0" h="2553" w="725">
                  <a:moveTo>
                    <a:pt x="0" y="0"/>
                  </a:moveTo>
                  <a:lnTo>
                    <a:pt x="0" y="2552"/>
                  </a:lnTo>
                  <a:cubicBezTo>
                    <a:pt x="410" y="2269"/>
                    <a:pt x="725" y="1796"/>
                    <a:pt x="725" y="1260"/>
                  </a:cubicBezTo>
                  <a:cubicBezTo>
                    <a:pt x="725" y="756"/>
                    <a:pt x="410" y="28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70" name="Google Shape;7570;p80"/>
          <p:cNvGrpSpPr/>
          <p:nvPr/>
        </p:nvGrpSpPr>
        <p:grpSpPr>
          <a:xfrm>
            <a:off x="5324920" y="3827938"/>
            <a:ext cx="319079" cy="358099"/>
            <a:chOff x="-54403300" y="3982600"/>
            <a:chExt cx="283550" cy="318225"/>
          </a:xfrm>
        </p:grpSpPr>
        <p:sp>
          <p:nvSpPr>
            <p:cNvPr id="7571" name="Google Shape;7571;p80"/>
            <p:cNvSpPr/>
            <p:nvPr/>
          </p:nvSpPr>
          <p:spPr>
            <a:xfrm>
              <a:off x="-54273350" y="4036950"/>
              <a:ext cx="27600" cy="27600"/>
            </a:xfrm>
            <a:custGeom>
              <a:rect b="b" l="l" r="r" t="t"/>
              <a:pathLst>
                <a:path extrusionOk="0" h="1104" w="1104">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2" name="Google Shape;7572;p80"/>
            <p:cNvSpPr/>
            <p:nvPr/>
          </p:nvSpPr>
          <p:spPr>
            <a:xfrm>
              <a:off x="-54383600" y="3982600"/>
              <a:ext cx="241800" cy="130775"/>
            </a:xfrm>
            <a:custGeom>
              <a:rect b="b" l="l" r="r" t="t"/>
              <a:pathLst>
                <a:path extrusionOk="0" h="5231" w="9672">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3" name="Google Shape;7573;p80"/>
            <p:cNvSpPr/>
            <p:nvPr/>
          </p:nvSpPr>
          <p:spPr>
            <a:xfrm>
              <a:off x="-54403300" y="4122000"/>
              <a:ext cx="58300" cy="140225"/>
            </a:xfrm>
            <a:custGeom>
              <a:rect b="b" l="l" r="r" t="t"/>
              <a:pathLst>
                <a:path extrusionOk="0" h="5609" w="2332">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4" name="Google Shape;7574;p80"/>
            <p:cNvSpPr/>
            <p:nvPr/>
          </p:nvSpPr>
          <p:spPr>
            <a:xfrm>
              <a:off x="-54346600" y="4132250"/>
              <a:ext cx="167800" cy="168575"/>
            </a:xfrm>
            <a:custGeom>
              <a:rect b="b" l="l" r="r" t="t"/>
              <a:pathLst>
                <a:path extrusionOk="0" h="6743" w="6712">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5" name="Google Shape;7575;p80"/>
            <p:cNvSpPr/>
            <p:nvPr/>
          </p:nvSpPr>
          <p:spPr>
            <a:xfrm>
              <a:off x="-54177250" y="4122000"/>
              <a:ext cx="57500" cy="141025"/>
            </a:xfrm>
            <a:custGeom>
              <a:rect b="b" l="l" r="r" t="t"/>
              <a:pathLst>
                <a:path extrusionOk="0" h="5641" w="230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76" name="Google Shape;7576;p80"/>
          <p:cNvGrpSpPr/>
          <p:nvPr/>
        </p:nvGrpSpPr>
        <p:grpSpPr>
          <a:xfrm>
            <a:off x="7512313" y="2889172"/>
            <a:ext cx="356298" cy="356973"/>
            <a:chOff x="-52458650" y="3194400"/>
            <a:chExt cx="316625" cy="317225"/>
          </a:xfrm>
        </p:grpSpPr>
        <p:sp>
          <p:nvSpPr>
            <p:cNvPr id="7577" name="Google Shape;7577;p80"/>
            <p:cNvSpPr/>
            <p:nvPr/>
          </p:nvSpPr>
          <p:spPr>
            <a:xfrm>
              <a:off x="-52458650" y="3194400"/>
              <a:ext cx="316625" cy="166000"/>
            </a:xfrm>
            <a:custGeom>
              <a:rect b="b" l="l" r="r" t="t"/>
              <a:pathLst>
                <a:path extrusionOk="0" h="6640" w="12665">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8" name="Google Shape;7578;p80"/>
            <p:cNvSpPr/>
            <p:nvPr/>
          </p:nvSpPr>
          <p:spPr>
            <a:xfrm>
              <a:off x="-52379100" y="3287125"/>
              <a:ext cx="156750" cy="18925"/>
            </a:xfrm>
            <a:custGeom>
              <a:rect b="b" l="l" r="r" t="t"/>
              <a:pathLst>
                <a:path extrusionOk="0" h="757" w="6270">
                  <a:moveTo>
                    <a:pt x="378" y="1"/>
                  </a:moveTo>
                  <a:lnTo>
                    <a:pt x="0" y="757"/>
                  </a:lnTo>
                  <a:lnTo>
                    <a:pt x="6270" y="757"/>
                  </a:lnTo>
                  <a:lnTo>
                    <a:pt x="58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9" name="Google Shape;7579;p80"/>
            <p:cNvSpPr/>
            <p:nvPr/>
          </p:nvSpPr>
          <p:spPr>
            <a:xfrm>
              <a:off x="-52383825" y="3361950"/>
              <a:ext cx="55150" cy="37050"/>
            </a:xfrm>
            <a:custGeom>
              <a:rect b="b" l="l" r="r" t="t"/>
              <a:pathLst>
                <a:path extrusionOk="0" h="1482" w="2206">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0" name="Google Shape;7580;p80"/>
            <p:cNvSpPr/>
            <p:nvPr/>
          </p:nvSpPr>
          <p:spPr>
            <a:xfrm>
              <a:off x="-52401950" y="3380075"/>
              <a:ext cx="204800" cy="131550"/>
            </a:xfrm>
            <a:custGeom>
              <a:rect b="b" l="l" r="r" t="t"/>
              <a:pathLst>
                <a:path extrusionOk="0" h="5262" w="8192">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1" name="Google Shape;7581;p80"/>
            <p:cNvSpPr/>
            <p:nvPr/>
          </p:nvSpPr>
          <p:spPr>
            <a:xfrm>
              <a:off x="-52272000" y="3361950"/>
              <a:ext cx="55175" cy="37050"/>
            </a:xfrm>
            <a:custGeom>
              <a:rect b="b" l="l" r="r" t="t"/>
              <a:pathLst>
                <a:path extrusionOk="0" h="1482" w="2207">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2" name="Google Shape;7582;p80"/>
            <p:cNvSpPr/>
            <p:nvPr/>
          </p:nvSpPr>
          <p:spPr>
            <a:xfrm>
              <a:off x="-52402750" y="3324950"/>
              <a:ext cx="204825" cy="46475"/>
            </a:xfrm>
            <a:custGeom>
              <a:rect b="b" l="l" r="r" t="t"/>
              <a:pathLst>
                <a:path extrusionOk="0" h="1859" w="8193">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3" name="Google Shape;7583;p80"/>
            <p:cNvSpPr/>
            <p:nvPr/>
          </p:nvSpPr>
          <p:spPr>
            <a:xfrm>
              <a:off x="-52440550" y="3349350"/>
              <a:ext cx="18925" cy="63825"/>
            </a:xfrm>
            <a:custGeom>
              <a:rect b="b" l="l" r="r" t="t"/>
              <a:pathLst>
                <a:path extrusionOk="0" h="2553" w="757">
                  <a:moveTo>
                    <a:pt x="757" y="1"/>
                  </a:moveTo>
                  <a:cubicBezTo>
                    <a:pt x="284" y="190"/>
                    <a:pt x="1" y="725"/>
                    <a:pt x="1" y="1261"/>
                  </a:cubicBezTo>
                  <a:cubicBezTo>
                    <a:pt x="1" y="1797"/>
                    <a:pt x="316" y="2301"/>
                    <a:pt x="757" y="2553"/>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4" name="Google Shape;7584;p80"/>
            <p:cNvSpPr/>
            <p:nvPr/>
          </p:nvSpPr>
          <p:spPr>
            <a:xfrm>
              <a:off x="-52179050" y="3348575"/>
              <a:ext cx="18125" cy="63825"/>
            </a:xfrm>
            <a:custGeom>
              <a:rect b="b" l="l" r="r" t="t"/>
              <a:pathLst>
                <a:path extrusionOk="0" h="2553" w="725">
                  <a:moveTo>
                    <a:pt x="0" y="0"/>
                  </a:moveTo>
                  <a:lnTo>
                    <a:pt x="0" y="2552"/>
                  </a:lnTo>
                  <a:cubicBezTo>
                    <a:pt x="410" y="2269"/>
                    <a:pt x="725" y="1796"/>
                    <a:pt x="725" y="1260"/>
                  </a:cubicBezTo>
                  <a:cubicBezTo>
                    <a:pt x="725" y="756"/>
                    <a:pt x="410"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85" name="Google Shape;7585;p80"/>
          <p:cNvGrpSpPr/>
          <p:nvPr/>
        </p:nvGrpSpPr>
        <p:grpSpPr>
          <a:xfrm>
            <a:off x="4881188" y="2894264"/>
            <a:ext cx="314662" cy="358971"/>
            <a:chOff x="-54793175" y="3198925"/>
            <a:chExt cx="279625" cy="319000"/>
          </a:xfrm>
        </p:grpSpPr>
        <p:sp>
          <p:nvSpPr>
            <p:cNvPr id="7586" name="Google Shape;7586;p80"/>
            <p:cNvSpPr/>
            <p:nvPr/>
          </p:nvSpPr>
          <p:spPr>
            <a:xfrm>
              <a:off x="-54532475" y="3354075"/>
              <a:ext cx="18925" cy="60675"/>
            </a:xfrm>
            <a:custGeom>
              <a:rect b="b" l="l" r="r" t="t"/>
              <a:pathLst>
                <a:path extrusionOk="0" h="2427" w="757">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7" name="Google Shape;7587;p80"/>
            <p:cNvSpPr/>
            <p:nvPr/>
          </p:nvSpPr>
          <p:spPr>
            <a:xfrm>
              <a:off x="-54793175" y="3198925"/>
              <a:ext cx="97675" cy="126050"/>
            </a:xfrm>
            <a:custGeom>
              <a:rect b="b" l="l" r="r" t="t"/>
              <a:pathLst>
                <a:path extrusionOk="0" h="5042" w="3907">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8" name="Google Shape;7588;p80"/>
            <p:cNvSpPr/>
            <p:nvPr/>
          </p:nvSpPr>
          <p:spPr>
            <a:xfrm>
              <a:off x="-54624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9" name="Google Shape;7589;p80"/>
            <p:cNvSpPr/>
            <p:nvPr/>
          </p:nvSpPr>
          <p:spPr>
            <a:xfrm>
              <a:off x="-54737250" y="3349350"/>
              <a:ext cx="55150" cy="55175"/>
            </a:xfrm>
            <a:custGeom>
              <a:rect b="b" l="l" r="r" t="t"/>
              <a:pathLst>
                <a:path extrusionOk="0" h="2207" w="2206">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0" name="Google Shape;7590;p80"/>
            <p:cNvSpPr/>
            <p:nvPr/>
          </p:nvSpPr>
          <p:spPr>
            <a:xfrm>
              <a:off x="-54770325" y="3218600"/>
              <a:ext cx="233925" cy="299325"/>
            </a:xfrm>
            <a:custGeom>
              <a:rect b="b" l="l" r="r" t="t"/>
              <a:pathLst>
                <a:path extrusionOk="0" h="11973" w="9357">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1" name="Google Shape;7591;p80"/>
            <p:cNvSpPr/>
            <p:nvPr/>
          </p:nvSpPr>
          <p:spPr>
            <a:xfrm>
              <a:off x="-54612025" y="3198925"/>
              <a:ext cx="96100" cy="123675"/>
            </a:xfrm>
            <a:custGeom>
              <a:rect b="b" l="l" r="r" t="t"/>
              <a:pathLst>
                <a:path extrusionOk="0" h="4947" w="3844">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2" name="Google Shape;7592;p80"/>
            <p:cNvSpPr/>
            <p:nvPr/>
          </p:nvSpPr>
          <p:spPr>
            <a:xfrm>
              <a:off x="-54793175" y="3353300"/>
              <a:ext cx="18925" cy="60675"/>
            </a:xfrm>
            <a:custGeom>
              <a:rect b="b" l="l" r="r" t="t"/>
              <a:pathLst>
                <a:path extrusionOk="0" h="2427" w="757">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93" name="Google Shape;7593;p80"/>
          <p:cNvGrpSpPr/>
          <p:nvPr/>
        </p:nvGrpSpPr>
        <p:grpSpPr>
          <a:xfrm>
            <a:off x="7521611" y="3358148"/>
            <a:ext cx="337703" cy="357845"/>
            <a:chOff x="-52450000" y="3584850"/>
            <a:chExt cx="300100" cy="318000"/>
          </a:xfrm>
        </p:grpSpPr>
        <p:sp>
          <p:nvSpPr>
            <p:cNvPr id="7594" name="Google Shape;7594;p80"/>
            <p:cNvSpPr/>
            <p:nvPr/>
          </p:nvSpPr>
          <p:spPr>
            <a:xfrm>
              <a:off x="-52206625" y="3601400"/>
              <a:ext cx="55150" cy="55950"/>
            </a:xfrm>
            <a:custGeom>
              <a:rect b="b" l="l" r="r" t="t"/>
              <a:pathLst>
                <a:path extrusionOk="0" h="2238" w="2206">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5" name="Google Shape;7595;p80"/>
            <p:cNvSpPr/>
            <p:nvPr/>
          </p:nvSpPr>
          <p:spPr>
            <a:xfrm>
              <a:off x="-52271200" y="3601700"/>
              <a:ext cx="29950" cy="11525"/>
            </a:xfrm>
            <a:custGeom>
              <a:rect b="b" l="l" r="r" t="t"/>
              <a:pathLst>
                <a:path extrusionOk="0" h="461" w="1198">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6" name="Google Shape;7596;p80"/>
            <p:cNvSpPr/>
            <p:nvPr/>
          </p:nvSpPr>
          <p:spPr>
            <a:xfrm>
              <a:off x="-52225525" y="3584850"/>
              <a:ext cx="30750" cy="44925"/>
            </a:xfrm>
            <a:custGeom>
              <a:rect b="b" l="l" r="r" t="t"/>
              <a:pathLst>
                <a:path extrusionOk="0" h="1797" w="123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7" name="Google Shape;7597;p80"/>
            <p:cNvSpPr/>
            <p:nvPr/>
          </p:nvSpPr>
          <p:spPr>
            <a:xfrm>
              <a:off x="-52412200" y="3694325"/>
              <a:ext cx="205600" cy="208525"/>
            </a:xfrm>
            <a:custGeom>
              <a:rect b="b" l="l" r="r" t="t"/>
              <a:pathLst>
                <a:path extrusionOk="0" h="8341" w="8224">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8" name="Google Shape;7598;p80"/>
            <p:cNvSpPr/>
            <p:nvPr/>
          </p:nvSpPr>
          <p:spPr>
            <a:xfrm>
              <a:off x="-52430300" y="3619500"/>
              <a:ext cx="219775" cy="92975"/>
            </a:xfrm>
            <a:custGeom>
              <a:rect b="b" l="l" r="r" t="t"/>
              <a:pathLst>
                <a:path extrusionOk="0" h="3719" w="8791">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9" name="Google Shape;7599;p80"/>
            <p:cNvSpPr/>
            <p:nvPr/>
          </p:nvSpPr>
          <p:spPr>
            <a:xfrm>
              <a:off x="-52192450" y="3666775"/>
              <a:ext cx="42550" cy="120525"/>
            </a:xfrm>
            <a:custGeom>
              <a:rect b="b" l="l" r="r" t="t"/>
              <a:pathLst>
                <a:path extrusionOk="0" h="4821" w="1702">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0" name="Google Shape;7600;p80"/>
            <p:cNvSpPr/>
            <p:nvPr/>
          </p:nvSpPr>
          <p:spPr>
            <a:xfrm>
              <a:off x="-52450000"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01" name="Google Shape;7601;p80"/>
          <p:cNvGrpSpPr/>
          <p:nvPr/>
        </p:nvGrpSpPr>
        <p:grpSpPr>
          <a:xfrm>
            <a:off x="7533131" y="3822621"/>
            <a:ext cx="314662" cy="357226"/>
            <a:chOff x="-52440550" y="3977875"/>
            <a:chExt cx="279625" cy="317450"/>
          </a:xfrm>
        </p:grpSpPr>
        <p:sp>
          <p:nvSpPr>
            <p:cNvPr id="7602" name="Google Shape;7602;p80"/>
            <p:cNvSpPr/>
            <p:nvPr/>
          </p:nvSpPr>
          <p:spPr>
            <a:xfrm>
              <a:off x="-52403525" y="4052700"/>
              <a:ext cx="76425" cy="18150"/>
            </a:xfrm>
            <a:custGeom>
              <a:rect b="b" l="l" r="r" t="t"/>
              <a:pathLst>
                <a:path extrusionOk="0" h="726" w="3057">
                  <a:moveTo>
                    <a:pt x="0" y="1"/>
                  </a:moveTo>
                  <a:lnTo>
                    <a:pt x="0" y="725"/>
                  </a:lnTo>
                  <a:lnTo>
                    <a:pt x="3056" y="725"/>
                  </a:lnTo>
                  <a:cubicBezTo>
                    <a:pt x="3025" y="631"/>
                    <a:pt x="2993" y="473"/>
                    <a:pt x="2993" y="347"/>
                  </a:cubicBezTo>
                  <a:cubicBezTo>
                    <a:pt x="2993" y="221"/>
                    <a:pt x="3025" y="95"/>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3" name="Google Shape;7603;p80"/>
            <p:cNvSpPr/>
            <p:nvPr/>
          </p:nvSpPr>
          <p:spPr>
            <a:xfrm>
              <a:off x="-52357850" y="4088925"/>
              <a:ext cx="168575" cy="33075"/>
            </a:xfrm>
            <a:custGeom>
              <a:rect b="b" l="l" r="r" t="t"/>
              <a:pathLst>
                <a:path extrusionOk="0" h="1323" w="6743">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4" name="Google Shape;7604;p80"/>
            <p:cNvSpPr/>
            <p:nvPr/>
          </p:nvSpPr>
          <p:spPr>
            <a:xfrm>
              <a:off x="-52309000" y="4051925"/>
              <a:ext cx="17350" cy="18125"/>
            </a:xfrm>
            <a:custGeom>
              <a:rect b="b" l="l" r="r" t="t"/>
              <a:pathLst>
                <a:path extrusionOk="0" h="725" w="694">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5" name="Google Shape;7605;p80"/>
            <p:cNvSpPr/>
            <p:nvPr/>
          </p:nvSpPr>
          <p:spPr>
            <a:xfrm>
              <a:off x="-52402750" y="3977875"/>
              <a:ext cx="204825" cy="55950"/>
            </a:xfrm>
            <a:custGeom>
              <a:rect b="b" l="l" r="r" t="t"/>
              <a:pathLst>
                <a:path extrusionOk="0" h="2238" w="8193">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6" name="Google Shape;7606;p80"/>
            <p:cNvSpPr/>
            <p:nvPr/>
          </p:nvSpPr>
          <p:spPr>
            <a:xfrm>
              <a:off x="-52275150" y="4052700"/>
              <a:ext cx="77225" cy="17350"/>
            </a:xfrm>
            <a:custGeom>
              <a:rect b="b" l="l" r="r" t="t"/>
              <a:pathLst>
                <a:path extrusionOk="0" h="694" w="3089">
                  <a:moveTo>
                    <a:pt x="1" y="1"/>
                  </a:moveTo>
                  <a:cubicBezTo>
                    <a:pt x="64" y="95"/>
                    <a:pt x="95" y="221"/>
                    <a:pt x="95" y="347"/>
                  </a:cubicBezTo>
                  <a:cubicBezTo>
                    <a:pt x="95" y="442"/>
                    <a:pt x="64" y="568"/>
                    <a:pt x="1" y="694"/>
                  </a:cubicBezTo>
                  <a:lnTo>
                    <a:pt x="3088" y="694"/>
                  </a:lnTo>
                  <a:lnTo>
                    <a:pt x="30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7" name="Google Shape;7607;p80"/>
            <p:cNvSpPr/>
            <p:nvPr/>
          </p:nvSpPr>
          <p:spPr>
            <a:xfrm>
              <a:off x="-52403525" y="4089725"/>
              <a:ext cx="204800" cy="205600"/>
            </a:xfrm>
            <a:custGeom>
              <a:rect b="b" l="l" r="r" t="t"/>
              <a:pathLst>
                <a:path extrusionOk="0" h="8224" w="8192">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8" name="Google Shape;7608;p80"/>
            <p:cNvSpPr/>
            <p:nvPr/>
          </p:nvSpPr>
          <p:spPr>
            <a:xfrm>
              <a:off x="-52179050" y="4132250"/>
              <a:ext cx="18125" cy="63825"/>
            </a:xfrm>
            <a:custGeom>
              <a:rect b="b" l="l" r="r" t="t"/>
              <a:pathLst>
                <a:path extrusionOk="0" h="2553" w="725">
                  <a:moveTo>
                    <a:pt x="0" y="1"/>
                  </a:moveTo>
                  <a:lnTo>
                    <a:pt x="0" y="2552"/>
                  </a:lnTo>
                  <a:cubicBezTo>
                    <a:pt x="410" y="2269"/>
                    <a:pt x="725" y="1796"/>
                    <a:pt x="725" y="1261"/>
                  </a:cubicBezTo>
                  <a:cubicBezTo>
                    <a:pt x="725" y="694"/>
                    <a:pt x="410" y="22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9" name="Google Shape;7609;p80"/>
            <p:cNvSpPr/>
            <p:nvPr/>
          </p:nvSpPr>
          <p:spPr>
            <a:xfrm>
              <a:off x="-52440550" y="4132250"/>
              <a:ext cx="18925" cy="63825"/>
            </a:xfrm>
            <a:custGeom>
              <a:rect b="b" l="l" r="r" t="t"/>
              <a:pathLst>
                <a:path extrusionOk="0" h="2553" w="757">
                  <a:moveTo>
                    <a:pt x="757" y="1"/>
                  </a:moveTo>
                  <a:cubicBezTo>
                    <a:pt x="284"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10" name="Google Shape;7610;p80"/>
          <p:cNvGrpSpPr/>
          <p:nvPr/>
        </p:nvGrpSpPr>
        <p:grpSpPr>
          <a:xfrm>
            <a:off x="6645066" y="4278827"/>
            <a:ext cx="314662" cy="358999"/>
            <a:chOff x="-51623775" y="3584850"/>
            <a:chExt cx="279625" cy="319025"/>
          </a:xfrm>
        </p:grpSpPr>
        <p:sp>
          <p:nvSpPr>
            <p:cNvPr id="7611" name="Google Shape;7611;p80"/>
            <p:cNvSpPr/>
            <p:nvPr/>
          </p:nvSpPr>
          <p:spPr>
            <a:xfrm>
              <a:off x="-51497750" y="3832175"/>
              <a:ext cx="26000" cy="13200"/>
            </a:xfrm>
            <a:custGeom>
              <a:rect b="b" l="l" r="r" t="t"/>
              <a:pathLst>
                <a:path extrusionOk="0" h="528" w="104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2" name="Google Shape;7612;p80"/>
            <p:cNvSpPr/>
            <p:nvPr/>
          </p:nvSpPr>
          <p:spPr>
            <a:xfrm>
              <a:off x="-51574150" y="3809300"/>
              <a:ext cx="78000" cy="26550"/>
            </a:xfrm>
            <a:custGeom>
              <a:rect b="b" l="l" r="r" t="t"/>
              <a:pathLst>
                <a:path extrusionOk="0" h="1062" w="312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3" name="Google Shape;7613;p80"/>
            <p:cNvSpPr/>
            <p:nvPr/>
          </p:nvSpPr>
          <p:spPr>
            <a:xfrm>
              <a:off x="-51579675" y="3837675"/>
              <a:ext cx="190625" cy="66200"/>
            </a:xfrm>
            <a:custGeom>
              <a:rect b="b" l="l" r="r" t="t"/>
              <a:pathLst>
                <a:path extrusionOk="0" h="2648" w="7625">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4" name="Google Shape;7614;p80"/>
            <p:cNvSpPr/>
            <p:nvPr/>
          </p:nvSpPr>
          <p:spPr>
            <a:xfrm>
              <a:off x="-51473350" y="3809250"/>
              <a:ext cx="78000" cy="26500"/>
            </a:xfrm>
            <a:custGeom>
              <a:rect b="b" l="l" r="r" t="t"/>
              <a:pathLst>
                <a:path extrusionOk="0" h="1060" w="312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5" name="Google Shape;7615;p80"/>
            <p:cNvSpPr/>
            <p:nvPr/>
          </p:nvSpPr>
          <p:spPr>
            <a:xfrm>
              <a:off x="-51598575" y="3584850"/>
              <a:ext cx="226850" cy="111875"/>
            </a:xfrm>
            <a:custGeom>
              <a:rect b="b" l="l" r="r" t="t"/>
              <a:pathLst>
                <a:path extrusionOk="0" h="4475" w="9074">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6" name="Google Shape;7616;p80"/>
            <p:cNvSpPr/>
            <p:nvPr/>
          </p:nvSpPr>
          <p:spPr>
            <a:xfrm>
              <a:off x="-51623775" y="3703775"/>
              <a:ext cx="18125" cy="63825"/>
            </a:xfrm>
            <a:custGeom>
              <a:rect b="b" l="l" r="r" t="t"/>
              <a:pathLst>
                <a:path extrusionOk="0" h="2553" w="725">
                  <a:moveTo>
                    <a:pt x="725" y="1"/>
                  </a:moveTo>
                  <a:cubicBezTo>
                    <a:pt x="252" y="190"/>
                    <a:pt x="0" y="726"/>
                    <a:pt x="0" y="1261"/>
                  </a:cubicBezTo>
                  <a:cubicBezTo>
                    <a:pt x="0" y="1797"/>
                    <a:pt x="315" y="2301"/>
                    <a:pt x="725" y="2553"/>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7" name="Google Shape;7617;p80"/>
            <p:cNvSpPr/>
            <p:nvPr/>
          </p:nvSpPr>
          <p:spPr>
            <a:xfrm>
              <a:off x="-51363075" y="3703000"/>
              <a:ext cx="18925" cy="63825"/>
            </a:xfrm>
            <a:custGeom>
              <a:rect b="b" l="l" r="r" t="t"/>
              <a:pathLst>
                <a:path extrusionOk="0" h="2553" w="757">
                  <a:moveTo>
                    <a:pt x="1" y="0"/>
                  </a:moveTo>
                  <a:lnTo>
                    <a:pt x="1" y="2552"/>
                  </a:lnTo>
                  <a:cubicBezTo>
                    <a:pt x="442" y="2269"/>
                    <a:pt x="757" y="1796"/>
                    <a:pt x="757" y="1261"/>
                  </a:cubicBezTo>
                  <a:cubicBezTo>
                    <a:pt x="757" y="757"/>
                    <a:pt x="442"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8" name="Google Shape;7618;p80"/>
            <p:cNvSpPr/>
            <p:nvPr/>
          </p:nvSpPr>
          <p:spPr>
            <a:xfrm>
              <a:off x="-51586750" y="3716375"/>
              <a:ext cx="207150" cy="89775"/>
            </a:xfrm>
            <a:custGeom>
              <a:rect b="b" l="l" r="r" t="t"/>
              <a:pathLst>
                <a:path extrusionOk="0" h="3591" w="8286">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9" name="Google Shape;7619;p80"/>
            <p:cNvSpPr/>
            <p:nvPr/>
          </p:nvSpPr>
          <p:spPr>
            <a:xfrm>
              <a:off x="-51497750" y="3666775"/>
              <a:ext cx="26000" cy="26800"/>
            </a:xfrm>
            <a:custGeom>
              <a:rect b="b" l="l" r="r" t="t"/>
              <a:pathLst>
                <a:path extrusionOk="0" h="1072" w="1040">
                  <a:moveTo>
                    <a:pt x="536" y="0"/>
                  </a:moveTo>
                  <a:lnTo>
                    <a:pt x="0" y="536"/>
                  </a:lnTo>
                  <a:lnTo>
                    <a:pt x="536" y="1071"/>
                  </a:lnTo>
                  <a:lnTo>
                    <a:pt x="1040" y="536"/>
                  </a:lnTo>
                  <a:lnTo>
                    <a:pt x="5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623" name="Shape 7623"/>
        <p:cNvGrpSpPr/>
        <p:nvPr/>
      </p:nvGrpSpPr>
      <p:grpSpPr>
        <a:xfrm>
          <a:off x="0" y="0"/>
          <a:ext cx="0" cy="0"/>
          <a:chOff x="0" y="0"/>
          <a:chExt cx="0" cy="0"/>
        </a:xfrm>
      </p:grpSpPr>
      <p:sp>
        <p:nvSpPr>
          <p:cNvPr id="7624" name="Google Shape;7624;p81"/>
          <p:cNvSpPr txBox="1"/>
          <p:nvPr>
            <p:ph idx="4294967295" type="title"/>
          </p:nvPr>
        </p:nvSpPr>
        <p:spPr>
          <a:xfrm>
            <a:off x="849675" y="943800"/>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Creative Process 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7625" name="Google Shape;7625;p81"/>
          <p:cNvSpPr txBox="1"/>
          <p:nvPr>
            <p:ph idx="4294967295" type="title"/>
          </p:nvPr>
        </p:nvSpPr>
        <p:spPr>
          <a:xfrm>
            <a:off x="4858400" y="943800"/>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Performing Arts Icons</a:t>
            </a:r>
            <a:endParaRPr>
              <a:solidFill>
                <a:srgbClr val="FFFFFF"/>
              </a:solidFill>
              <a:latin typeface="Arial"/>
              <a:ea typeface="Arial"/>
              <a:cs typeface="Arial"/>
              <a:sym typeface="Arial"/>
            </a:endParaRPr>
          </a:p>
        </p:txBody>
      </p:sp>
      <p:grpSp>
        <p:nvGrpSpPr>
          <p:cNvPr id="7626" name="Google Shape;7626;p81"/>
          <p:cNvGrpSpPr/>
          <p:nvPr/>
        </p:nvGrpSpPr>
        <p:grpSpPr>
          <a:xfrm>
            <a:off x="885675" y="1539249"/>
            <a:ext cx="276003" cy="357300"/>
            <a:chOff x="-50469125" y="3183175"/>
            <a:chExt cx="233150" cy="301825"/>
          </a:xfrm>
        </p:grpSpPr>
        <p:sp>
          <p:nvSpPr>
            <p:cNvPr id="7627" name="Google Shape;7627;p81"/>
            <p:cNvSpPr/>
            <p:nvPr/>
          </p:nvSpPr>
          <p:spPr>
            <a:xfrm>
              <a:off x="-50388775" y="3227275"/>
              <a:ext cx="70900" cy="70900"/>
            </a:xfrm>
            <a:custGeom>
              <a:rect b="b" l="l" r="r" t="t"/>
              <a:pathLst>
                <a:path extrusionOk="0" h="2836" w="2836">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8" name="Google Shape;7628;p81"/>
            <p:cNvSpPr/>
            <p:nvPr/>
          </p:nvSpPr>
          <p:spPr>
            <a:xfrm>
              <a:off x="-50469125" y="3290275"/>
              <a:ext cx="233150" cy="194725"/>
            </a:xfrm>
            <a:custGeom>
              <a:rect b="b" l="l" r="r" t="t"/>
              <a:pathLst>
                <a:path extrusionOk="0" h="7789" w="9326">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9" name="Google Shape;7629;p81"/>
            <p:cNvSpPr/>
            <p:nvPr/>
          </p:nvSpPr>
          <p:spPr>
            <a:xfrm>
              <a:off x="-50379325" y="3183175"/>
              <a:ext cx="52775" cy="34675"/>
            </a:xfrm>
            <a:custGeom>
              <a:rect b="b" l="l" r="r" t="t"/>
              <a:pathLst>
                <a:path extrusionOk="0" h="1387" w="2111">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30" name="Google Shape;7630;p81"/>
          <p:cNvGrpSpPr/>
          <p:nvPr/>
        </p:nvGrpSpPr>
        <p:grpSpPr>
          <a:xfrm>
            <a:off x="845574" y="1974651"/>
            <a:ext cx="356205" cy="355288"/>
            <a:chOff x="-50504575" y="3550975"/>
            <a:chExt cx="300900" cy="300125"/>
          </a:xfrm>
        </p:grpSpPr>
        <p:sp>
          <p:nvSpPr>
            <p:cNvPr id="7631" name="Google Shape;7631;p81"/>
            <p:cNvSpPr/>
            <p:nvPr/>
          </p:nvSpPr>
          <p:spPr>
            <a:xfrm>
              <a:off x="-50504575" y="3550975"/>
              <a:ext cx="300900" cy="176475"/>
            </a:xfrm>
            <a:custGeom>
              <a:rect b="b" l="l" r="r" t="t"/>
              <a:pathLst>
                <a:path extrusionOk="0" h="7059" w="12036">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2" name="Google Shape;7632;p81"/>
            <p:cNvSpPr/>
            <p:nvPr/>
          </p:nvSpPr>
          <p:spPr>
            <a:xfrm>
              <a:off x="-50432100" y="3622650"/>
              <a:ext cx="157550" cy="175675"/>
            </a:xfrm>
            <a:custGeom>
              <a:rect b="b" l="l" r="r" t="t"/>
              <a:pathLst>
                <a:path extrusionOk="0" h="7027" w="6302">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3" name="Google Shape;7633;p81"/>
            <p:cNvSpPr/>
            <p:nvPr/>
          </p:nvSpPr>
          <p:spPr>
            <a:xfrm>
              <a:off x="-50414775" y="3815625"/>
              <a:ext cx="122900" cy="35475"/>
            </a:xfrm>
            <a:custGeom>
              <a:rect b="b" l="l" r="r" t="t"/>
              <a:pathLst>
                <a:path extrusionOk="0" h="1419" w="4916">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4" name="Google Shape;7634;p81"/>
            <p:cNvSpPr/>
            <p:nvPr/>
          </p:nvSpPr>
          <p:spPr>
            <a:xfrm>
              <a:off x="-50362000" y="3727425"/>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35" name="Google Shape;7635;p81"/>
          <p:cNvGrpSpPr/>
          <p:nvPr/>
        </p:nvGrpSpPr>
        <p:grpSpPr>
          <a:xfrm>
            <a:off x="845574" y="2412893"/>
            <a:ext cx="356205" cy="354341"/>
            <a:chOff x="-50503000" y="3921175"/>
            <a:chExt cx="300900" cy="299325"/>
          </a:xfrm>
        </p:grpSpPr>
        <p:sp>
          <p:nvSpPr>
            <p:cNvPr id="7636" name="Google Shape;7636;p81"/>
            <p:cNvSpPr/>
            <p:nvPr/>
          </p:nvSpPr>
          <p:spPr>
            <a:xfrm>
              <a:off x="-50432900" y="3921175"/>
              <a:ext cx="177250" cy="53575"/>
            </a:xfrm>
            <a:custGeom>
              <a:rect b="b" l="l" r="r" t="t"/>
              <a:pathLst>
                <a:path extrusionOk="0" h="2143" w="7090">
                  <a:moveTo>
                    <a:pt x="1" y="0"/>
                  </a:moveTo>
                  <a:lnTo>
                    <a:pt x="1" y="2143"/>
                  </a:lnTo>
                  <a:lnTo>
                    <a:pt x="7089" y="2143"/>
                  </a:lnTo>
                  <a:lnTo>
                    <a:pt x="70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7" name="Google Shape;7637;p81"/>
            <p:cNvSpPr/>
            <p:nvPr/>
          </p:nvSpPr>
          <p:spPr>
            <a:xfrm>
              <a:off x="-50503000" y="3921175"/>
              <a:ext cx="52800" cy="53575"/>
            </a:xfrm>
            <a:custGeom>
              <a:rect b="b" l="l" r="r" t="t"/>
              <a:pathLst>
                <a:path extrusionOk="0" h="2143" w="2112">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8" name="Google Shape;7638;p81"/>
            <p:cNvSpPr/>
            <p:nvPr/>
          </p:nvSpPr>
          <p:spPr>
            <a:xfrm>
              <a:off x="-50237550" y="3921175"/>
              <a:ext cx="35450" cy="53575"/>
            </a:xfrm>
            <a:custGeom>
              <a:rect b="b" l="l" r="r" t="t"/>
              <a:pathLst>
                <a:path extrusionOk="0" h="2143" w="1418">
                  <a:moveTo>
                    <a:pt x="0" y="0"/>
                  </a:moveTo>
                  <a:lnTo>
                    <a:pt x="0" y="2143"/>
                  </a:lnTo>
                  <a:lnTo>
                    <a:pt x="347" y="2143"/>
                  </a:lnTo>
                  <a:cubicBezTo>
                    <a:pt x="945" y="2143"/>
                    <a:pt x="1418" y="1670"/>
                    <a:pt x="1418" y="1071"/>
                  </a:cubicBezTo>
                  <a:cubicBezTo>
                    <a:pt x="1418" y="473"/>
                    <a:pt x="945"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9" name="Google Shape;7639;p81"/>
            <p:cNvSpPr/>
            <p:nvPr/>
          </p:nvSpPr>
          <p:spPr>
            <a:xfrm>
              <a:off x="-50414775" y="4045625"/>
              <a:ext cx="159125" cy="122875"/>
            </a:xfrm>
            <a:custGeom>
              <a:rect b="b" l="l" r="r" t="t"/>
              <a:pathLst>
                <a:path extrusionOk="0" h="4915" w="6365">
                  <a:moveTo>
                    <a:pt x="0" y="0"/>
                  </a:moveTo>
                  <a:lnTo>
                    <a:pt x="0" y="4915"/>
                  </a:lnTo>
                  <a:lnTo>
                    <a:pt x="6364" y="4915"/>
                  </a:lnTo>
                  <a:lnTo>
                    <a:pt x="6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0" name="Google Shape;7640;p81"/>
            <p:cNvSpPr/>
            <p:nvPr/>
          </p:nvSpPr>
          <p:spPr>
            <a:xfrm>
              <a:off x="-50503000" y="3992050"/>
              <a:ext cx="300900" cy="228450"/>
            </a:xfrm>
            <a:custGeom>
              <a:rect b="b" l="l" r="r" t="t"/>
              <a:pathLst>
                <a:path extrusionOk="0" h="9138" w="12036">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41" name="Google Shape;7641;p81"/>
          <p:cNvGrpSpPr/>
          <p:nvPr/>
        </p:nvGrpSpPr>
        <p:grpSpPr>
          <a:xfrm>
            <a:off x="3049627" y="1558811"/>
            <a:ext cx="355258" cy="356205"/>
            <a:chOff x="-48630025" y="3199700"/>
            <a:chExt cx="300100" cy="300900"/>
          </a:xfrm>
        </p:grpSpPr>
        <p:sp>
          <p:nvSpPr>
            <p:cNvPr id="7642" name="Google Shape;7642;p81"/>
            <p:cNvSpPr/>
            <p:nvPr/>
          </p:nvSpPr>
          <p:spPr>
            <a:xfrm>
              <a:off x="-48630025" y="3199700"/>
              <a:ext cx="300100" cy="300900"/>
            </a:xfrm>
            <a:custGeom>
              <a:rect b="b" l="l" r="r" t="t"/>
              <a:pathLst>
                <a:path extrusionOk="0" h="12036" w="12004">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3" name="Google Shape;7643;p81"/>
            <p:cNvSpPr/>
            <p:nvPr/>
          </p:nvSpPr>
          <p:spPr>
            <a:xfrm>
              <a:off x="-48524475" y="3306025"/>
              <a:ext cx="88225" cy="89050"/>
            </a:xfrm>
            <a:custGeom>
              <a:rect b="b" l="l" r="r" t="t"/>
              <a:pathLst>
                <a:path extrusionOk="0" h="3562" w="3529">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4" name="Google Shape;7644;p81"/>
            <p:cNvSpPr/>
            <p:nvPr/>
          </p:nvSpPr>
          <p:spPr>
            <a:xfrm>
              <a:off x="-48489025" y="3341475"/>
              <a:ext cx="17350" cy="18150"/>
            </a:xfrm>
            <a:custGeom>
              <a:rect b="b" l="l" r="r" t="t"/>
              <a:pathLst>
                <a:path extrusionOk="0" h="726" w="694">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45" name="Google Shape;7645;p81"/>
          <p:cNvGrpSpPr/>
          <p:nvPr/>
        </p:nvGrpSpPr>
        <p:grpSpPr>
          <a:xfrm>
            <a:off x="3049627" y="1996107"/>
            <a:ext cx="355258" cy="355258"/>
            <a:chOff x="-48630025" y="3569100"/>
            <a:chExt cx="300100" cy="300100"/>
          </a:xfrm>
        </p:grpSpPr>
        <p:sp>
          <p:nvSpPr>
            <p:cNvPr id="7646" name="Google Shape;7646;p81"/>
            <p:cNvSpPr/>
            <p:nvPr/>
          </p:nvSpPr>
          <p:spPr>
            <a:xfrm>
              <a:off x="-48400825" y="3710875"/>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7" name="Google Shape;7647;p81"/>
            <p:cNvSpPr/>
            <p:nvPr/>
          </p:nvSpPr>
          <p:spPr>
            <a:xfrm>
              <a:off x="-48400825" y="3781750"/>
              <a:ext cx="18150" cy="17350"/>
            </a:xfrm>
            <a:custGeom>
              <a:rect b="b" l="l" r="r" t="t"/>
              <a:pathLst>
                <a:path extrusionOk="0" h="694" w="726">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8" name="Google Shape;7648;p81"/>
            <p:cNvSpPr/>
            <p:nvPr/>
          </p:nvSpPr>
          <p:spPr>
            <a:xfrm>
              <a:off x="-48488250" y="3710875"/>
              <a:ext cx="18150" cy="17350"/>
            </a:xfrm>
            <a:custGeom>
              <a:rect b="b" l="l" r="r" t="t"/>
              <a:pathLst>
                <a:path extrusionOk="0" h="694" w="726">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9" name="Google Shape;7649;p81"/>
            <p:cNvSpPr/>
            <p:nvPr/>
          </p:nvSpPr>
          <p:spPr>
            <a:xfrm>
              <a:off x="-48488250" y="3640000"/>
              <a:ext cx="18150" cy="17350"/>
            </a:xfrm>
            <a:custGeom>
              <a:rect b="b" l="l" r="r" t="t"/>
              <a:pathLst>
                <a:path extrusionOk="0" h="694" w="726">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0" name="Google Shape;7650;p81"/>
            <p:cNvSpPr/>
            <p:nvPr/>
          </p:nvSpPr>
          <p:spPr>
            <a:xfrm>
              <a:off x="-48400825" y="3640000"/>
              <a:ext cx="18150" cy="17350"/>
            </a:xfrm>
            <a:custGeom>
              <a:rect b="b" l="l" r="r" t="t"/>
              <a:pathLst>
                <a:path extrusionOk="0" h="694" w="726">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1" name="Google Shape;7651;p81"/>
            <p:cNvSpPr/>
            <p:nvPr/>
          </p:nvSpPr>
          <p:spPr>
            <a:xfrm>
              <a:off x="-48541800" y="3569100"/>
              <a:ext cx="211875" cy="300100"/>
            </a:xfrm>
            <a:custGeom>
              <a:rect b="b" l="l" r="r" t="t"/>
              <a:pathLst>
                <a:path extrusionOk="0" h="12004" w="8475">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2" name="Google Shape;7652;p81"/>
            <p:cNvSpPr/>
            <p:nvPr/>
          </p:nvSpPr>
          <p:spPr>
            <a:xfrm>
              <a:off x="-48488250" y="3781750"/>
              <a:ext cx="18150" cy="17350"/>
            </a:xfrm>
            <a:custGeom>
              <a:rect b="b" l="l" r="r" t="t"/>
              <a:pathLst>
                <a:path extrusionOk="0" h="694" w="726">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3" name="Google Shape;7653;p81"/>
            <p:cNvSpPr/>
            <p:nvPr/>
          </p:nvSpPr>
          <p:spPr>
            <a:xfrm>
              <a:off x="-48630025" y="3569900"/>
              <a:ext cx="71700" cy="87450"/>
            </a:xfrm>
            <a:custGeom>
              <a:rect b="b" l="l" r="r" t="t"/>
              <a:pathLst>
                <a:path extrusionOk="0" h="3498" w="2868">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4" name="Google Shape;7654;p81"/>
            <p:cNvSpPr/>
            <p:nvPr/>
          </p:nvSpPr>
          <p:spPr>
            <a:xfrm>
              <a:off x="-48626875" y="3668350"/>
              <a:ext cx="64625" cy="42550"/>
            </a:xfrm>
            <a:custGeom>
              <a:rect b="b" l="l" r="r" t="t"/>
              <a:pathLst>
                <a:path extrusionOk="0" h="1702" w="2585">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5" name="Google Shape;7655;p81"/>
            <p:cNvSpPr/>
            <p:nvPr/>
          </p:nvSpPr>
          <p:spPr>
            <a:xfrm>
              <a:off x="-48630025" y="3727425"/>
              <a:ext cx="70925" cy="141775"/>
            </a:xfrm>
            <a:custGeom>
              <a:rect b="b" l="l" r="r" t="t"/>
              <a:pathLst>
                <a:path extrusionOk="0" h="5671" w="2837">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56" name="Google Shape;7656;p81"/>
          <p:cNvGrpSpPr/>
          <p:nvPr/>
        </p:nvGrpSpPr>
        <p:grpSpPr>
          <a:xfrm>
            <a:off x="3050101" y="2433403"/>
            <a:ext cx="354311" cy="353394"/>
            <a:chOff x="-48629225" y="3938500"/>
            <a:chExt cx="299300" cy="298525"/>
          </a:xfrm>
        </p:grpSpPr>
        <p:sp>
          <p:nvSpPr>
            <p:cNvPr id="7657" name="Google Shape;7657;p81"/>
            <p:cNvSpPr/>
            <p:nvPr/>
          </p:nvSpPr>
          <p:spPr>
            <a:xfrm>
              <a:off x="-48629225" y="3938500"/>
              <a:ext cx="299300" cy="298525"/>
            </a:xfrm>
            <a:custGeom>
              <a:rect b="b" l="l" r="r" t="t"/>
              <a:pathLst>
                <a:path extrusionOk="0" h="11941" w="11972">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8" name="Google Shape;7658;p81"/>
            <p:cNvSpPr/>
            <p:nvPr/>
          </p:nvSpPr>
          <p:spPr>
            <a:xfrm>
              <a:off x="-48496900" y="4119650"/>
              <a:ext cx="35450" cy="47275"/>
            </a:xfrm>
            <a:custGeom>
              <a:rect b="b" l="l" r="r" t="t"/>
              <a:pathLst>
                <a:path extrusionOk="0" h="1891" w="1418">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9" name="Google Shape;7659;p81"/>
            <p:cNvSpPr/>
            <p:nvPr/>
          </p:nvSpPr>
          <p:spPr>
            <a:xfrm>
              <a:off x="-48495325" y="4073175"/>
              <a:ext cx="29950" cy="31325"/>
            </a:xfrm>
            <a:custGeom>
              <a:rect b="b" l="l" r="r" t="t"/>
              <a:pathLst>
                <a:path extrusionOk="0" h="1253" w="1198">
                  <a:moveTo>
                    <a:pt x="599" y="1"/>
                  </a:moveTo>
                  <a:lnTo>
                    <a:pt x="0" y="1135"/>
                  </a:lnTo>
                  <a:cubicBezTo>
                    <a:pt x="205" y="1214"/>
                    <a:pt x="410" y="1253"/>
                    <a:pt x="610" y="1253"/>
                  </a:cubicBezTo>
                  <a:cubicBezTo>
                    <a:pt x="811" y="1253"/>
                    <a:pt x="1008" y="1214"/>
                    <a:pt x="1197" y="1135"/>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0" name="Google Shape;7660;p81"/>
            <p:cNvSpPr/>
            <p:nvPr/>
          </p:nvSpPr>
          <p:spPr>
            <a:xfrm>
              <a:off x="-48559125" y="4009375"/>
              <a:ext cx="159900" cy="149675"/>
            </a:xfrm>
            <a:custGeom>
              <a:rect b="b" l="l" r="r" t="t"/>
              <a:pathLst>
                <a:path extrusionOk="0" h="5987" w="6396">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61" name="Google Shape;7661;p81"/>
          <p:cNvGrpSpPr/>
          <p:nvPr/>
        </p:nvGrpSpPr>
        <p:grpSpPr>
          <a:xfrm>
            <a:off x="1785504" y="2904744"/>
            <a:ext cx="311458" cy="354341"/>
            <a:chOff x="-46762575" y="3200500"/>
            <a:chExt cx="263100" cy="299325"/>
          </a:xfrm>
        </p:grpSpPr>
        <p:sp>
          <p:nvSpPr>
            <p:cNvPr id="7662" name="Google Shape;7662;p81"/>
            <p:cNvSpPr/>
            <p:nvPr/>
          </p:nvSpPr>
          <p:spPr>
            <a:xfrm>
              <a:off x="-46762575" y="3393475"/>
              <a:ext cx="263100" cy="106350"/>
            </a:xfrm>
            <a:custGeom>
              <a:rect b="b" l="l" r="r" t="t"/>
              <a:pathLst>
                <a:path extrusionOk="0" h="4254" w="10524">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3" name="Google Shape;7663;p81"/>
            <p:cNvSpPr/>
            <p:nvPr/>
          </p:nvSpPr>
          <p:spPr>
            <a:xfrm>
              <a:off x="-46743650" y="3200500"/>
              <a:ext cx="228425" cy="176450"/>
            </a:xfrm>
            <a:custGeom>
              <a:rect b="b" l="l" r="r" t="t"/>
              <a:pathLst>
                <a:path extrusionOk="0" h="7058" w="9137">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4" name="Google Shape;7664;p81"/>
            <p:cNvSpPr/>
            <p:nvPr/>
          </p:nvSpPr>
          <p:spPr>
            <a:xfrm>
              <a:off x="-46638125" y="3289500"/>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5" name="Google Shape;7665;p81"/>
            <p:cNvSpPr/>
            <p:nvPr/>
          </p:nvSpPr>
          <p:spPr>
            <a:xfrm>
              <a:off x="-46696400" y="3345425"/>
              <a:ext cx="63025" cy="31525"/>
            </a:xfrm>
            <a:custGeom>
              <a:rect b="b" l="l" r="r" t="t"/>
              <a:pathLst>
                <a:path extrusionOk="0" h="1261" w="2521">
                  <a:moveTo>
                    <a:pt x="1261" y="0"/>
                  </a:moveTo>
                  <a:lnTo>
                    <a:pt x="0" y="1260"/>
                  </a:lnTo>
                  <a:lnTo>
                    <a:pt x="2521" y="1260"/>
                  </a:lnTo>
                  <a:lnTo>
                    <a:pt x="12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6" name="Google Shape;7666;p81"/>
            <p:cNvSpPr/>
            <p:nvPr/>
          </p:nvSpPr>
          <p:spPr>
            <a:xfrm>
              <a:off x="-46616850" y="3345425"/>
              <a:ext cx="53575" cy="31525"/>
            </a:xfrm>
            <a:custGeom>
              <a:rect b="b" l="l" r="r" t="t"/>
              <a:pathLst>
                <a:path extrusionOk="0" h="1261" w="2143">
                  <a:moveTo>
                    <a:pt x="883" y="0"/>
                  </a:moveTo>
                  <a:lnTo>
                    <a:pt x="0" y="945"/>
                  </a:lnTo>
                  <a:lnTo>
                    <a:pt x="315" y="1260"/>
                  </a:lnTo>
                  <a:lnTo>
                    <a:pt x="2143" y="1260"/>
                  </a:lnTo>
                  <a:lnTo>
                    <a:pt x="8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67" name="Google Shape;7667;p81"/>
          <p:cNvGrpSpPr/>
          <p:nvPr/>
        </p:nvGrpSpPr>
        <p:grpSpPr>
          <a:xfrm>
            <a:off x="1763589" y="3363466"/>
            <a:ext cx="355288" cy="312375"/>
            <a:chOff x="-46779900" y="3588000"/>
            <a:chExt cx="300125" cy="263875"/>
          </a:xfrm>
        </p:grpSpPr>
        <p:sp>
          <p:nvSpPr>
            <p:cNvPr id="7668" name="Google Shape;7668;p81"/>
            <p:cNvSpPr/>
            <p:nvPr/>
          </p:nvSpPr>
          <p:spPr>
            <a:xfrm>
              <a:off x="-46746025" y="3588000"/>
              <a:ext cx="230800" cy="263875"/>
            </a:xfrm>
            <a:custGeom>
              <a:rect b="b" l="l" r="r" t="t"/>
              <a:pathLst>
                <a:path extrusionOk="0" h="10555" w="9232">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9" name="Google Shape;7669;p81"/>
            <p:cNvSpPr/>
            <p:nvPr/>
          </p:nvSpPr>
          <p:spPr>
            <a:xfrm>
              <a:off x="-46674350" y="3710075"/>
              <a:ext cx="91400" cy="122900"/>
            </a:xfrm>
            <a:custGeom>
              <a:rect b="b" l="l" r="r" t="t"/>
              <a:pathLst>
                <a:path extrusionOk="0" h="4916" w="3656">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0" name="Google Shape;7670;p81"/>
            <p:cNvSpPr/>
            <p:nvPr/>
          </p:nvSpPr>
          <p:spPr>
            <a:xfrm>
              <a:off x="-46779900" y="3754200"/>
              <a:ext cx="17350" cy="70125"/>
            </a:xfrm>
            <a:custGeom>
              <a:rect b="b" l="l" r="r" t="t"/>
              <a:pathLst>
                <a:path extrusionOk="0" h="2805" w="694">
                  <a:moveTo>
                    <a:pt x="694" y="0"/>
                  </a:moveTo>
                  <a:cubicBezTo>
                    <a:pt x="253" y="347"/>
                    <a:pt x="1" y="819"/>
                    <a:pt x="1" y="1418"/>
                  </a:cubicBezTo>
                  <a:cubicBezTo>
                    <a:pt x="1" y="2017"/>
                    <a:pt x="253" y="2458"/>
                    <a:pt x="694" y="2804"/>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1" name="Google Shape;7671;p81"/>
            <p:cNvSpPr/>
            <p:nvPr/>
          </p:nvSpPr>
          <p:spPr>
            <a:xfrm>
              <a:off x="-46497925" y="3754200"/>
              <a:ext cx="18150" cy="70125"/>
            </a:xfrm>
            <a:custGeom>
              <a:rect b="b" l="l" r="r" t="t"/>
              <a:pathLst>
                <a:path extrusionOk="0" h="2805" w="726">
                  <a:moveTo>
                    <a:pt x="1" y="0"/>
                  </a:moveTo>
                  <a:lnTo>
                    <a:pt x="1" y="2804"/>
                  </a:lnTo>
                  <a:cubicBezTo>
                    <a:pt x="442" y="2489"/>
                    <a:pt x="725" y="1954"/>
                    <a:pt x="725" y="1418"/>
                  </a:cubicBezTo>
                  <a:cubicBezTo>
                    <a:pt x="725" y="851"/>
                    <a:pt x="442" y="347"/>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72" name="Google Shape;7672;p81"/>
          <p:cNvGrpSpPr/>
          <p:nvPr/>
        </p:nvGrpSpPr>
        <p:grpSpPr>
          <a:xfrm>
            <a:off x="1764062" y="3778388"/>
            <a:ext cx="354341" cy="353394"/>
            <a:chOff x="-46779100" y="3938500"/>
            <a:chExt cx="299325" cy="298525"/>
          </a:xfrm>
        </p:grpSpPr>
        <p:sp>
          <p:nvSpPr>
            <p:cNvPr id="7673" name="Google Shape;7673;p81"/>
            <p:cNvSpPr/>
            <p:nvPr/>
          </p:nvSpPr>
          <p:spPr>
            <a:xfrm>
              <a:off x="-46656225" y="4061375"/>
              <a:ext cx="53575" cy="52775"/>
            </a:xfrm>
            <a:custGeom>
              <a:rect b="b" l="l" r="r" t="t"/>
              <a:pathLst>
                <a:path extrusionOk="0" h="2111" w="2143">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4" name="Google Shape;7674;p81"/>
            <p:cNvSpPr/>
            <p:nvPr/>
          </p:nvSpPr>
          <p:spPr>
            <a:xfrm>
              <a:off x="-46779100" y="3938500"/>
              <a:ext cx="299325" cy="298525"/>
            </a:xfrm>
            <a:custGeom>
              <a:rect b="b" l="l" r="r" t="t"/>
              <a:pathLst>
                <a:path extrusionOk="0" h="11941" w="11973">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75" name="Google Shape;7675;p81"/>
          <p:cNvGrpSpPr/>
          <p:nvPr/>
        </p:nvGrpSpPr>
        <p:grpSpPr>
          <a:xfrm>
            <a:off x="3971800" y="2911255"/>
            <a:ext cx="355258" cy="355288"/>
            <a:chOff x="-44924250" y="3206000"/>
            <a:chExt cx="300100" cy="300125"/>
          </a:xfrm>
        </p:grpSpPr>
        <p:sp>
          <p:nvSpPr>
            <p:cNvPr id="7676" name="Google Shape;7676;p81"/>
            <p:cNvSpPr/>
            <p:nvPr/>
          </p:nvSpPr>
          <p:spPr>
            <a:xfrm>
              <a:off x="-44747025" y="3365100"/>
              <a:ext cx="122875" cy="87450"/>
            </a:xfrm>
            <a:custGeom>
              <a:rect b="b" l="l" r="r" t="t"/>
              <a:pathLst>
                <a:path extrusionOk="0" h="3498" w="4915">
                  <a:moveTo>
                    <a:pt x="0" y="1"/>
                  </a:moveTo>
                  <a:lnTo>
                    <a:pt x="0" y="3498"/>
                  </a:lnTo>
                  <a:lnTo>
                    <a:pt x="4915" y="3498"/>
                  </a:lnTo>
                  <a:lnTo>
                    <a:pt x="49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7" name="Google Shape;7677;p81"/>
            <p:cNvSpPr/>
            <p:nvPr/>
          </p:nvSpPr>
          <p:spPr>
            <a:xfrm>
              <a:off x="-44747025" y="3470650"/>
              <a:ext cx="122875" cy="35475"/>
            </a:xfrm>
            <a:custGeom>
              <a:rect b="b" l="l" r="r" t="t"/>
              <a:pathLst>
                <a:path extrusionOk="0" h="1419" w="4915">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8" name="Google Shape;7678;p81"/>
            <p:cNvSpPr/>
            <p:nvPr/>
          </p:nvSpPr>
          <p:spPr>
            <a:xfrm>
              <a:off x="-44747025" y="3313125"/>
              <a:ext cx="122875" cy="35475"/>
            </a:xfrm>
            <a:custGeom>
              <a:rect b="b" l="l" r="r" t="t"/>
              <a:pathLst>
                <a:path extrusionOk="0" h="1419" w="4915">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9" name="Google Shape;7679;p81"/>
            <p:cNvSpPr/>
            <p:nvPr/>
          </p:nvSpPr>
          <p:spPr>
            <a:xfrm>
              <a:off x="-44924250" y="3384000"/>
              <a:ext cx="159125" cy="69350"/>
            </a:xfrm>
            <a:custGeom>
              <a:rect b="b" l="l" r="r" t="t"/>
              <a:pathLst>
                <a:path extrusionOk="0" h="2774" w="6365">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0" name="Google Shape;7680;p81"/>
            <p:cNvSpPr/>
            <p:nvPr/>
          </p:nvSpPr>
          <p:spPr>
            <a:xfrm>
              <a:off x="-44924250" y="3206000"/>
              <a:ext cx="264675" cy="159125"/>
            </a:xfrm>
            <a:custGeom>
              <a:rect b="b" l="l" r="r" t="t"/>
              <a:pathLst>
                <a:path extrusionOk="0" h="6365" w="10587">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81" name="Google Shape;7681;p81"/>
          <p:cNvGrpSpPr/>
          <p:nvPr/>
        </p:nvGrpSpPr>
        <p:grpSpPr>
          <a:xfrm>
            <a:off x="1286286" y="1539249"/>
            <a:ext cx="355258" cy="355258"/>
            <a:chOff x="-50134375" y="3183175"/>
            <a:chExt cx="300100" cy="300100"/>
          </a:xfrm>
        </p:grpSpPr>
        <p:sp>
          <p:nvSpPr>
            <p:cNvPr id="7682" name="Google Shape;7682;p81"/>
            <p:cNvSpPr/>
            <p:nvPr/>
          </p:nvSpPr>
          <p:spPr>
            <a:xfrm>
              <a:off x="-50134375" y="3270600"/>
              <a:ext cx="87450" cy="53575"/>
            </a:xfrm>
            <a:custGeom>
              <a:rect b="b" l="l" r="r" t="t"/>
              <a:pathLst>
                <a:path extrusionOk="0" h="2143" w="3498">
                  <a:moveTo>
                    <a:pt x="0" y="0"/>
                  </a:moveTo>
                  <a:lnTo>
                    <a:pt x="0" y="2143"/>
                  </a:lnTo>
                  <a:lnTo>
                    <a:pt x="3497" y="2143"/>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3" name="Google Shape;7683;p81"/>
            <p:cNvSpPr/>
            <p:nvPr/>
          </p:nvSpPr>
          <p:spPr>
            <a:xfrm>
              <a:off x="-50134375" y="3340700"/>
              <a:ext cx="87450" cy="54375"/>
            </a:xfrm>
            <a:custGeom>
              <a:rect b="b" l="l" r="r" t="t"/>
              <a:pathLst>
                <a:path extrusionOk="0" h="2175" w="3498">
                  <a:moveTo>
                    <a:pt x="0" y="0"/>
                  </a:moveTo>
                  <a:lnTo>
                    <a:pt x="0" y="2174"/>
                  </a:lnTo>
                  <a:cubicBezTo>
                    <a:pt x="441" y="1701"/>
                    <a:pt x="1071" y="1418"/>
                    <a:pt x="1765" y="1418"/>
                  </a:cubicBezTo>
                  <a:cubicBezTo>
                    <a:pt x="2426" y="1418"/>
                    <a:pt x="3056" y="1670"/>
                    <a:pt x="3497" y="2174"/>
                  </a:cubicBez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4" name="Google Shape;7684;p81"/>
            <p:cNvSpPr/>
            <p:nvPr/>
          </p:nvSpPr>
          <p:spPr>
            <a:xfrm>
              <a:off x="-50134375" y="3183175"/>
              <a:ext cx="87450" cy="70125"/>
            </a:xfrm>
            <a:custGeom>
              <a:rect b="b" l="l" r="r" t="t"/>
              <a:pathLst>
                <a:path extrusionOk="0" h="2805" w="3498">
                  <a:moveTo>
                    <a:pt x="347" y="0"/>
                  </a:moveTo>
                  <a:cubicBezTo>
                    <a:pt x="158" y="0"/>
                    <a:pt x="0" y="158"/>
                    <a:pt x="0" y="347"/>
                  </a:cubicBezTo>
                  <a:lnTo>
                    <a:pt x="0" y="2804"/>
                  </a:lnTo>
                  <a:lnTo>
                    <a:pt x="3497" y="2804"/>
                  </a:lnTo>
                  <a:lnTo>
                    <a:pt x="3497" y="347"/>
                  </a:lnTo>
                  <a:cubicBezTo>
                    <a:pt x="3497" y="158"/>
                    <a:pt x="3340"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5" name="Google Shape;7685;p81"/>
            <p:cNvSpPr/>
            <p:nvPr/>
          </p:nvSpPr>
          <p:spPr>
            <a:xfrm>
              <a:off x="-50028050" y="3363525"/>
              <a:ext cx="37050" cy="75650"/>
            </a:xfrm>
            <a:custGeom>
              <a:rect b="b" l="l" r="r" t="t"/>
              <a:pathLst>
                <a:path extrusionOk="0" h="3026" w="1482">
                  <a:moveTo>
                    <a:pt x="0" y="1"/>
                  </a:moveTo>
                  <a:lnTo>
                    <a:pt x="0" y="3025"/>
                  </a:lnTo>
                  <a:lnTo>
                    <a:pt x="1481" y="1482"/>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6" name="Google Shape;7686;p81"/>
            <p:cNvSpPr/>
            <p:nvPr/>
          </p:nvSpPr>
          <p:spPr>
            <a:xfrm>
              <a:off x="-50028050" y="3287125"/>
              <a:ext cx="88225" cy="101625"/>
            </a:xfrm>
            <a:custGeom>
              <a:rect b="b" l="l" r="r" t="t"/>
              <a:pathLst>
                <a:path extrusionOk="0" h="4065" w="3529">
                  <a:moveTo>
                    <a:pt x="1072" y="1"/>
                  </a:moveTo>
                  <a:lnTo>
                    <a:pt x="0" y="1104"/>
                  </a:lnTo>
                  <a:lnTo>
                    <a:pt x="0" y="2049"/>
                  </a:lnTo>
                  <a:lnTo>
                    <a:pt x="2017" y="4065"/>
                  </a:lnTo>
                  <a:lnTo>
                    <a:pt x="3529" y="2490"/>
                  </a:lnTo>
                  <a:lnTo>
                    <a:pt x="1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7" name="Google Shape;7687;p81"/>
            <p:cNvSpPr/>
            <p:nvPr/>
          </p:nvSpPr>
          <p:spPr>
            <a:xfrm>
              <a:off x="-49988675" y="3225700"/>
              <a:ext cx="111875" cy="111875"/>
            </a:xfrm>
            <a:custGeom>
              <a:rect b="b" l="l" r="r" t="t"/>
              <a:pathLst>
                <a:path extrusionOk="0" h="4475" w="4475">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8" name="Google Shape;7688;p81"/>
            <p:cNvSpPr/>
            <p:nvPr/>
          </p:nvSpPr>
          <p:spPr>
            <a:xfrm>
              <a:off x="-50134375" y="3395050"/>
              <a:ext cx="89025" cy="88225"/>
            </a:xfrm>
            <a:custGeom>
              <a:rect b="b" l="l" r="r" t="t"/>
              <a:pathLst>
                <a:path extrusionOk="0" h="3529" w="3561">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9" name="Google Shape;7689;p81"/>
            <p:cNvSpPr/>
            <p:nvPr/>
          </p:nvSpPr>
          <p:spPr>
            <a:xfrm>
              <a:off x="-50045375" y="3428900"/>
              <a:ext cx="52800" cy="53600"/>
            </a:xfrm>
            <a:custGeom>
              <a:rect b="b" l="l" r="r" t="t"/>
              <a:pathLst>
                <a:path extrusionOk="0" h="2144" w="2112">
                  <a:moveTo>
                    <a:pt x="2111" y="1"/>
                  </a:moveTo>
                  <a:lnTo>
                    <a:pt x="0"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0" name="Google Shape;7690;p81"/>
            <p:cNvSpPr/>
            <p:nvPr/>
          </p:nvSpPr>
          <p:spPr>
            <a:xfrm>
              <a:off x="-49975275" y="3395050"/>
              <a:ext cx="52775" cy="87450"/>
            </a:xfrm>
            <a:custGeom>
              <a:rect b="b" l="l" r="r" t="t"/>
              <a:pathLst>
                <a:path extrusionOk="0" h="3498" w="2111">
                  <a:moveTo>
                    <a:pt x="693" y="0"/>
                  </a:moveTo>
                  <a:lnTo>
                    <a:pt x="0" y="662"/>
                  </a:lnTo>
                  <a:lnTo>
                    <a:pt x="0" y="3497"/>
                  </a:lnTo>
                  <a:lnTo>
                    <a:pt x="2111" y="3497"/>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1" name="Google Shape;7691;p81"/>
            <p:cNvSpPr/>
            <p:nvPr/>
          </p:nvSpPr>
          <p:spPr>
            <a:xfrm>
              <a:off x="-49905175" y="3395050"/>
              <a:ext cx="70900" cy="87450"/>
            </a:xfrm>
            <a:custGeom>
              <a:rect b="b" l="l" r="r" t="t"/>
              <a:pathLst>
                <a:path extrusionOk="0" h="3498" w="2836">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92" name="Google Shape;7692;p81"/>
          <p:cNvGrpSpPr/>
          <p:nvPr/>
        </p:nvGrpSpPr>
        <p:grpSpPr>
          <a:xfrm>
            <a:off x="1286286" y="1974651"/>
            <a:ext cx="355258" cy="355288"/>
            <a:chOff x="-50134375" y="3550975"/>
            <a:chExt cx="300100" cy="300125"/>
          </a:xfrm>
        </p:grpSpPr>
        <p:sp>
          <p:nvSpPr>
            <p:cNvPr id="7693" name="Google Shape;7693;p81"/>
            <p:cNvSpPr/>
            <p:nvPr/>
          </p:nvSpPr>
          <p:spPr>
            <a:xfrm>
              <a:off x="-50134375" y="3550975"/>
              <a:ext cx="300100" cy="300125"/>
            </a:xfrm>
            <a:custGeom>
              <a:rect b="b" l="l" r="r" t="t"/>
              <a:pathLst>
                <a:path extrusionOk="0" h="12005" w="12004">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4" name="Google Shape;7694;p81"/>
            <p:cNvSpPr/>
            <p:nvPr/>
          </p:nvSpPr>
          <p:spPr>
            <a:xfrm>
              <a:off x="-50054825" y="3603750"/>
              <a:ext cx="141800" cy="194575"/>
            </a:xfrm>
            <a:custGeom>
              <a:rect b="b" l="l" r="r" t="t"/>
              <a:pathLst>
                <a:path extrusionOk="0" h="7783" w="5672">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95" name="Google Shape;7695;p81"/>
          <p:cNvGrpSpPr/>
          <p:nvPr/>
        </p:nvGrpSpPr>
        <p:grpSpPr>
          <a:xfrm>
            <a:off x="1286286" y="2412183"/>
            <a:ext cx="355258" cy="355051"/>
            <a:chOff x="-50134375" y="3920575"/>
            <a:chExt cx="300100" cy="299925"/>
          </a:xfrm>
        </p:grpSpPr>
        <p:sp>
          <p:nvSpPr>
            <p:cNvPr id="7696" name="Google Shape;7696;p81"/>
            <p:cNvSpPr/>
            <p:nvPr/>
          </p:nvSpPr>
          <p:spPr>
            <a:xfrm>
              <a:off x="-49985525" y="3920575"/>
              <a:ext cx="151250" cy="151850"/>
            </a:xfrm>
            <a:custGeom>
              <a:rect b="b" l="l" r="r" t="t"/>
              <a:pathLst>
                <a:path extrusionOk="0" h="6074" w="605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7" name="Google Shape;7697;p81"/>
            <p:cNvSpPr/>
            <p:nvPr/>
          </p:nvSpPr>
          <p:spPr>
            <a:xfrm>
              <a:off x="-50134375" y="4069250"/>
              <a:ext cx="151250" cy="151250"/>
            </a:xfrm>
            <a:custGeom>
              <a:rect b="b" l="l" r="r" t="t"/>
              <a:pathLst>
                <a:path extrusionOk="0" h="6050" w="605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8" name="Google Shape;7698;p81"/>
            <p:cNvSpPr/>
            <p:nvPr/>
          </p:nvSpPr>
          <p:spPr>
            <a:xfrm>
              <a:off x="-50090275" y="3964500"/>
              <a:ext cx="211100" cy="211100"/>
            </a:xfrm>
            <a:custGeom>
              <a:rect b="b" l="l" r="r" t="t"/>
              <a:pathLst>
                <a:path extrusionOk="0" h="8444" w="8444">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99" name="Google Shape;7699;p81"/>
          <p:cNvGrpSpPr/>
          <p:nvPr/>
        </p:nvGrpSpPr>
        <p:grpSpPr>
          <a:xfrm>
            <a:off x="3497010" y="1559758"/>
            <a:ext cx="357123" cy="355258"/>
            <a:chOff x="-48262200" y="3200500"/>
            <a:chExt cx="301675" cy="300100"/>
          </a:xfrm>
        </p:grpSpPr>
        <p:sp>
          <p:nvSpPr>
            <p:cNvPr id="7700" name="Google Shape;7700;p81"/>
            <p:cNvSpPr/>
            <p:nvPr/>
          </p:nvSpPr>
          <p:spPr>
            <a:xfrm>
              <a:off x="-48191325" y="3288700"/>
              <a:ext cx="51225" cy="51225"/>
            </a:xfrm>
            <a:custGeom>
              <a:rect b="b" l="l" r="r" t="t"/>
              <a:pathLst>
                <a:path extrusionOk="0" h="2049" w="2049">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1" name="Google Shape;7701;p81"/>
            <p:cNvSpPr/>
            <p:nvPr/>
          </p:nvSpPr>
          <p:spPr>
            <a:xfrm>
              <a:off x="-48155875" y="3324150"/>
              <a:ext cx="15775" cy="15775"/>
            </a:xfrm>
            <a:custGeom>
              <a:rect b="b" l="l" r="r" t="t"/>
              <a:pathLst>
                <a:path extrusionOk="0" h="631" w="631">
                  <a:moveTo>
                    <a:pt x="1" y="1"/>
                  </a:moveTo>
                  <a:lnTo>
                    <a:pt x="1" y="631"/>
                  </a:lnTo>
                  <a:cubicBezTo>
                    <a:pt x="284" y="505"/>
                    <a:pt x="536" y="25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2" name="Google Shape;7702;p81"/>
            <p:cNvSpPr/>
            <p:nvPr/>
          </p:nvSpPr>
          <p:spPr>
            <a:xfrm>
              <a:off x="-48085775" y="3206000"/>
              <a:ext cx="47275" cy="47300"/>
            </a:xfrm>
            <a:custGeom>
              <a:rect b="b" l="l" r="r" t="t"/>
              <a:pathLst>
                <a:path extrusionOk="0" h="1892" w="1891">
                  <a:moveTo>
                    <a:pt x="1" y="1"/>
                  </a:moveTo>
                  <a:lnTo>
                    <a:pt x="1" y="1891"/>
                  </a:lnTo>
                  <a:lnTo>
                    <a:pt x="1891" y="1891"/>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3" name="Google Shape;7703;p81"/>
            <p:cNvSpPr/>
            <p:nvPr/>
          </p:nvSpPr>
          <p:spPr>
            <a:xfrm>
              <a:off x="-48262200" y="3200500"/>
              <a:ext cx="228425" cy="300100"/>
            </a:xfrm>
            <a:custGeom>
              <a:rect b="b" l="l" r="r" t="t"/>
              <a:pathLst>
                <a:path extrusionOk="0" h="12004" w="9137">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4" name="Google Shape;7704;p81"/>
            <p:cNvSpPr/>
            <p:nvPr/>
          </p:nvSpPr>
          <p:spPr>
            <a:xfrm>
              <a:off x="-48155075" y="3322575"/>
              <a:ext cx="52775" cy="53575"/>
            </a:xfrm>
            <a:custGeom>
              <a:rect b="b" l="l" r="r" t="t"/>
              <a:pathLst>
                <a:path extrusionOk="0" h="2143" w="2111">
                  <a:moveTo>
                    <a:pt x="1355" y="1"/>
                  </a:moveTo>
                  <a:cubicBezTo>
                    <a:pt x="1197" y="725"/>
                    <a:pt x="662" y="1261"/>
                    <a:pt x="0" y="1387"/>
                  </a:cubicBezTo>
                  <a:lnTo>
                    <a:pt x="0"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5" name="Google Shape;7705;p81"/>
            <p:cNvSpPr/>
            <p:nvPr/>
          </p:nvSpPr>
          <p:spPr>
            <a:xfrm>
              <a:off x="-48014100" y="3417100"/>
              <a:ext cx="53575" cy="18125"/>
            </a:xfrm>
            <a:custGeom>
              <a:rect b="b" l="l" r="r" t="t"/>
              <a:pathLst>
                <a:path extrusionOk="0" h="725" w="2143">
                  <a:moveTo>
                    <a:pt x="1" y="0"/>
                  </a:moveTo>
                  <a:lnTo>
                    <a:pt x="1" y="725"/>
                  </a:lnTo>
                  <a:lnTo>
                    <a:pt x="2143" y="725"/>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6" name="Google Shape;7706;p81"/>
            <p:cNvSpPr/>
            <p:nvPr/>
          </p:nvSpPr>
          <p:spPr>
            <a:xfrm>
              <a:off x="-48014100" y="3289500"/>
              <a:ext cx="53575" cy="110300"/>
            </a:xfrm>
            <a:custGeom>
              <a:rect b="b" l="l" r="r" t="t"/>
              <a:pathLst>
                <a:path extrusionOk="0" h="4412" w="2143">
                  <a:moveTo>
                    <a:pt x="1" y="0"/>
                  </a:moveTo>
                  <a:lnTo>
                    <a:pt x="1" y="4411"/>
                  </a:lnTo>
                  <a:lnTo>
                    <a:pt x="2143" y="4411"/>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7" name="Google Shape;7707;p81"/>
            <p:cNvSpPr/>
            <p:nvPr/>
          </p:nvSpPr>
          <p:spPr>
            <a:xfrm>
              <a:off x="-48014100" y="3451750"/>
              <a:ext cx="53575" cy="48075"/>
            </a:xfrm>
            <a:custGeom>
              <a:rect b="b" l="l" r="r" t="t"/>
              <a:pathLst>
                <a:path extrusionOk="0" h="1923" w="2143">
                  <a:moveTo>
                    <a:pt x="1" y="0"/>
                  </a:moveTo>
                  <a:lnTo>
                    <a:pt x="1" y="883"/>
                  </a:lnTo>
                  <a:cubicBezTo>
                    <a:pt x="1" y="1450"/>
                    <a:pt x="473" y="1922"/>
                    <a:pt x="1072" y="1922"/>
                  </a:cubicBezTo>
                  <a:cubicBezTo>
                    <a:pt x="1670" y="1922"/>
                    <a:pt x="2143" y="1450"/>
                    <a:pt x="2143" y="883"/>
                  </a:cubicBez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8" name="Google Shape;7708;p81"/>
            <p:cNvSpPr/>
            <p:nvPr/>
          </p:nvSpPr>
          <p:spPr>
            <a:xfrm>
              <a:off x="-48011725" y="3220375"/>
              <a:ext cx="48050" cy="51025"/>
            </a:xfrm>
            <a:custGeom>
              <a:rect b="b" l="l" r="r" t="t"/>
              <a:pathLst>
                <a:path extrusionOk="0" h="2041" w="1922">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09" name="Google Shape;7709;p81"/>
          <p:cNvGrpSpPr/>
          <p:nvPr/>
        </p:nvGrpSpPr>
        <p:grpSpPr>
          <a:xfrm>
            <a:off x="3526383" y="1996847"/>
            <a:ext cx="298377" cy="354519"/>
            <a:chOff x="-48233050" y="3569725"/>
            <a:chExt cx="252050" cy="299475"/>
          </a:xfrm>
        </p:grpSpPr>
        <p:sp>
          <p:nvSpPr>
            <p:cNvPr id="7710" name="Google Shape;7710;p81"/>
            <p:cNvSpPr/>
            <p:nvPr/>
          </p:nvSpPr>
          <p:spPr>
            <a:xfrm>
              <a:off x="-48233050" y="3569725"/>
              <a:ext cx="252050" cy="299475"/>
            </a:xfrm>
            <a:custGeom>
              <a:rect b="b" l="l" r="r" t="t"/>
              <a:pathLst>
                <a:path extrusionOk="0" h="11979" w="10082">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1" name="Google Shape;7711;p81"/>
            <p:cNvSpPr/>
            <p:nvPr/>
          </p:nvSpPr>
          <p:spPr>
            <a:xfrm>
              <a:off x="-48170050" y="3622650"/>
              <a:ext cx="100050" cy="103225"/>
            </a:xfrm>
            <a:custGeom>
              <a:rect b="b" l="l" r="r" t="t"/>
              <a:pathLst>
                <a:path extrusionOk="0" h="4129" w="4002">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2" name="Google Shape;7712;p81"/>
            <p:cNvSpPr/>
            <p:nvPr/>
          </p:nvSpPr>
          <p:spPr>
            <a:xfrm>
              <a:off x="-48129100" y="3665200"/>
              <a:ext cx="18150" cy="18125"/>
            </a:xfrm>
            <a:custGeom>
              <a:rect b="b" l="l" r="r" t="t"/>
              <a:pathLst>
                <a:path extrusionOk="0" h="725" w="726">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13" name="Google Shape;7713;p81"/>
          <p:cNvGrpSpPr/>
          <p:nvPr/>
        </p:nvGrpSpPr>
        <p:grpSpPr>
          <a:xfrm>
            <a:off x="3550148" y="2430591"/>
            <a:ext cx="250847" cy="358070"/>
            <a:chOff x="-48216525" y="3936125"/>
            <a:chExt cx="211900" cy="302475"/>
          </a:xfrm>
        </p:grpSpPr>
        <p:sp>
          <p:nvSpPr>
            <p:cNvPr id="7714" name="Google Shape;7714;p81"/>
            <p:cNvSpPr/>
            <p:nvPr/>
          </p:nvSpPr>
          <p:spPr>
            <a:xfrm>
              <a:off x="-48207850" y="3955825"/>
              <a:ext cx="105550" cy="158325"/>
            </a:xfrm>
            <a:custGeom>
              <a:rect b="b" l="l" r="r" t="t"/>
              <a:pathLst>
                <a:path extrusionOk="0" h="6333" w="4222">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5" name="Google Shape;7715;p81"/>
            <p:cNvSpPr/>
            <p:nvPr/>
          </p:nvSpPr>
          <p:spPr>
            <a:xfrm>
              <a:off x="-48192100" y="4184225"/>
              <a:ext cx="163850" cy="54375"/>
            </a:xfrm>
            <a:custGeom>
              <a:rect b="b" l="l" r="r" t="t"/>
              <a:pathLst>
                <a:path extrusionOk="0" h="2175" w="6554">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6" name="Google Shape;7716;p81"/>
            <p:cNvSpPr/>
            <p:nvPr/>
          </p:nvSpPr>
          <p:spPr>
            <a:xfrm>
              <a:off x="-48216525" y="4131475"/>
              <a:ext cx="211900" cy="34675"/>
            </a:xfrm>
            <a:custGeom>
              <a:rect b="b" l="l" r="r" t="t"/>
              <a:pathLst>
                <a:path extrusionOk="0" h="1387" w="8476">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7" name="Google Shape;7717;p81"/>
            <p:cNvSpPr/>
            <p:nvPr/>
          </p:nvSpPr>
          <p:spPr>
            <a:xfrm>
              <a:off x="-48113350" y="3936125"/>
              <a:ext cx="98475" cy="178025"/>
            </a:xfrm>
            <a:custGeom>
              <a:rect b="b" l="l" r="r" t="t"/>
              <a:pathLst>
                <a:path extrusionOk="0" h="7121" w="3939">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18" name="Google Shape;7718;p81"/>
          <p:cNvGrpSpPr/>
          <p:nvPr/>
        </p:nvGrpSpPr>
        <p:grpSpPr>
          <a:xfrm>
            <a:off x="2205866" y="2905661"/>
            <a:ext cx="355258" cy="355288"/>
            <a:chOff x="-46410500" y="3201275"/>
            <a:chExt cx="300100" cy="300125"/>
          </a:xfrm>
        </p:grpSpPr>
        <p:sp>
          <p:nvSpPr>
            <p:cNvPr id="7719" name="Google Shape;7719;p81"/>
            <p:cNvSpPr/>
            <p:nvPr/>
          </p:nvSpPr>
          <p:spPr>
            <a:xfrm>
              <a:off x="-46358500" y="3201275"/>
              <a:ext cx="37825" cy="87450"/>
            </a:xfrm>
            <a:custGeom>
              <a:rect b="b" l="l" r="r" t="t"/>
              <a:pathLst>
                <a:path extrusionOk="0" h="3498" w="1513">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0" name="Google Shape;7720;p81"/>
            <p:cNvSpPr/>
            <p:nvPr/>
          </p:nvSpPr>
          <p:spPr>
            <a:xfrm>
              <a:off x="-46307325" y="3201275"/>
              <a:ext cx="38625" cy="88250"/>
            </a:xfrm>
            <a:custGeom>
              <a:rect b="b" l="l" r="r" t="t"/>
              <a:pathLst>
                <a:path extrusionOk="0" h="3530" w="1545">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1" name="Google Shape;7721;p81"/>
            <p:cNvSpPr/>
            <p:nvPr/>
          </p:nvSpPr>
          <p:spPr>
            <a:xfrm>
              <a:off x="-46253750" y="3201275"/>
              <a:ext cx="38600" cy="87450"/>
            </a:xfrm>
            <a:custGeom>
              <a:rect b="b" l="l" r="r" t="t"/>
              <a:pathLst>
                <a:path extrusionOk="0" h="3498" w="1544">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2" name="Google Shape;7722;p81"/>
            <p:cNvSpPr/>
            <p:nvPr/>
          </p:nvSpPr>
          <p:spPr>
            <a:xfrm>
              <a:off x="-46410500" y="3306025"/>
              <a:ext cx="300100" cy="141025"/>
            </a:xfrm>
            <a:custGeom>
              <a:rect b="b" l="l" r="r" t="t"/>
              <a:pathLst>
                <a:path extrusionOk="0" h="5641" w="12004">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3" name="Google Shape;7723;p81"/>
            <p:cNvSpPr/>
            <p:nvPr/>
          </p:nvSpPr>
          <p:spPr>
            <a:xfrm>
              <a:off x="-46401050" y="3465925"/>
              <a:ext cx="226075" cy="35475"/>
            </a:xfrm>
            <a:custGeom>
              <a:rect b="b" l="l" r="r" t="t"/>
              <a:pathLst>
                <a:path extrusionOk="0" h="1419" w="9043">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24" name="Google Shape;7724;p81"/>
          <p:cNvGrpSpPr/>
          <p:nvPr/>
        </p:nvGrpSpPr>
        <p:grpSpPr>
          <a:xfrm>
            <a:off x="2205866" y="3341092"/>
            <a:ext cx="355258" cy="356205"/>
            <a:chOff x="-46409700" y="3569100"/>
            <a:chExt cx="300100" cy="300900"/>
          </a:xfrm>
        </p:grpSpPr>
        <p:sp>
          <p:nvSpPr>
            <p:cNvPr id="7725" name="Google Shape;7725;p81"/>
            <p:cNvSpPr/>
            <p:nvPr/>
          </p:nvSpPr>
          <p:spPr>
            <a:xfrm>
              <a:off x="-46234850" y="3569100"/>
              <a:ext cx="18125" cy="52800"/>
            </a:xfrm>
            <a:custGeom>
              <a:rect b="b" l="l" r="r" t="t"/>
              <a:pathLst>
                <a:path extrusionOk="0" h="2112" w="725">
                  <a:moveTo>
                    <a:pt x="0" y="1"/>
                  </a:moveTo>
                  <a:lnTo>
                    <a:pt x="0" y="2111"/>
                  </a:lnTo>
                  <a:lnTo>
                    <a:pt x="725" y="2111"/>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6" name="Google Shape;7726;p81"/>
            <p:cNvSpPr/>
            <p:nvPr/>
          </p:nvSpPr>
          <p:spPr>
            <a:xfrm>
              <a:off x="-46270300" y="3745525"/>
              <a:ext cx="18150" cy="17350"/>
            </a:xfrm>
            <a:custGeom>
              <a:rect b="b" l="l" r="r" t="t"/>
              <a:pathLst>
                <a:path extrusionOk="0" h="694" w="726">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7" name="Google Shape;7727;p81"/>
            <p:cNvSpPr/>
            <p:nvPr/>
          </p:nvSpPr>
          <p:spPr>
            <a:xfrm>
              <a:off x="-46305750" y="3710875"/>
              <a:ext cx="89025" cy="88225"/>
            </a:xfrm>
            <a:custGeom>
              <a:rect b="b" l="l" r="r" t="t"/>
              <a:pathLst>
                <a:path extrusionOk="0" h="3529" w="3561">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8" name="Google Shape;7728;p81"/>
            <p:cNvSpPr/>
            <p:nvPr/>
          </p:nvSpPr>
          <p:spPr>
            <a:xfrm>
              <a:off x="-46409700" y="3569900"/>
              <a:ext cx="300100" cy="300100"/>
            </a:xfrm>
            <a:custGeom>
              <a:rect b="b" l="l" r="r" t="t"/>
              <a:pathLst>
                <a:path extrusionOk="0" h="12004" w="12004">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9" name="Google Shape;7729;p81"/>
            <p:cNvSpPr/>
            <p:nvPr/>
          </p:nvSpPr>
          <p:spPr>
            <a:xfrm>
              <a:off x="-46341175" y="3569100"/>
              <a:ext cx="159125" cy="87450"/>
            </a:xfrm>
            <a:custGeom>
              <a:rect b="b" l="l" r="r" t="t"/>
              <a:pathLst>
                <a:path extrusionOk="0" h="3498" w="6365">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30" name="Google Shape;7730;p81"/>
          <p:cNvGrpSpPr/>
          <p:nvPr/>
        </p:nvGrpSpPr>
        <p:grpSpPr>
          <a:xfrm>
            <a:off x="2193747" y="3776524"/>
            <a:ext cx="379497" cy="358070"/>
            <a:chOff x="-46422300" y="3936925"/>
            <a:chExt cx="320575" cy="302475"/>
          </a:xfrm>
        </p:grpSpPr>
        <p:sp>
          <p:nvSpPr>
            <p:cNvPr id="7731" name="Google Shape;7731;p81"/>
            <p:cNvSpPr/>
            <p:nvPr/>
          </p:nvSpPr>
          <p:spPr>
            <a:xfrm>
              <a:off x="-46254550" y="3936925"/>
              <a:ext cx="152825" cy="300900"/>
            </a:xfrm>
            <a:custGeom>
              <a:rect b="b" l="l" r="r" t="t"/>
              <a:pathLst>
                <a:path extrusionOk="0" h="12036" w="6113">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2" name="Google Shape;7732;p81"/>
            <p:cNvSpPr/>
            <p:nvPr/>
          </p:nvSpPr>
          <p:spPr>
            <a:xfrm>
              <a:off x="-46422300" y="3938500"/>
              <a:ext cx="152025" cy="300900"/>
            </a:xfrm>
            <a:custGeom>
              <a:rect b="b" l="l" r="r" t="t"/>
              <a:pathLst>
                <a:path extrusionOk="0" h="12036" w="6081">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33" name="Google Shape;7733;p81"/>
          <p:cNvGrpSpPr/>
          <p:nvPr/>
        </p:nvGrpSpPr>
        <p:grpSpPr>
          <a:xfrm>
            <a:off x="3971326" y="3330852"/>
            <a:ext cx="356205" cy="355258"/>
            <a:chOff x="-44914800" y="3560450"/>
            <a:chExt cx="300900" cy="300100"/>
          </a:xfrm>
        </p:grpSpPr>
        <p:sp>
          <p:nvSpPr>
            <p:cNvPr id="7734" name="Google Shape;7734;p81"/>
            <p:cNvSpPr/>
            <p:nvPr/>
          </p:nvSpPr>
          <p:spPr>
            <a:xfrm>
              <a:off x="-44914800" y="3560450"/>
              <a:ext cx="300900" cy="300100"/>
            </a:xfrm>
            <a:custGeom>
              <a:rect b="b" l="l" r="r" t="t"/>
              <a:pathLst>
                <a:path extrusionOk="0" h="12004" w="12036">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5" name="Google Shape;7735;p81"/>
            <p:cNvSpPr/>
            <p:nvPr/>
          </p:nvSpPr>
          <p:spPr>
            <a:xfrm>
              <a:off x="-44861250" y="3632100"/>
              <a:ext cx="193800" cy="146525"/>
            </a:xfrm>
            <a:custGeom>
              <a:rect b="b" l="l" r="r" t="t"/>
              <a:pathLst>
                <a:path extrusionOk="0" h="5861" w="7752">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6" name="Google Shape;7736;p81"/>
            <p:cNvSpPr/>
            <p:nvPr/>
          </p:nvSpPr>
          <p:spPr>
            <a:xfrm>
              <a:off x="-44773800" y="3675425"/>
              <a:ext cx="18125" cy="17350"/>
            </a:xfrm>
            <a:custGeom>
              <a:rect b="b" l="l" r="r" t="t"/>
              <a:pathLst>
                <a:path extrusionOk="0" h="694" w="725">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7" name="Google Shape;7737;p81"/>
            <p:cNvSpPr/>
            <p:nvPr/>
          </p:nvSpPr>
          <p:spPr>
            <a:xfrm>
              <a:off x="-44750975" y="3741600"/>
              <a:ext cx="70900" cy="48050"/>
            </a:xfrm>
            <a:custGeom>
              <a:rect b="b" l="l" r="r" t="t"/>
              <a:pathLst>
                <a:path extrusionOk="0" h="1922" w="2836">
                  <a:moveTo>
                    <a:pt x="883" y="0"/>
                  </a:moveTo>
                  <a:lnTo>
                    <a:pt x="1" y="945"/>
                  </a:lnTo>
                  <a:lnTo>
                    <a:pt x="1009" y="1922"/>
                  </a:lnTo>
                  <a:lnTo>
                    <a:pt x="2836" y="1922"/>
                  </a:lnTo>
                  <a:lnTo>
                    <a:pt x="8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8" name="Google Shape;7738;p81"/>
            <p:cNvSpPr/>
            <p:nvPr/>
          </p:nvSpPr>
          <p:spPr>
            <a:xfrm>
              <a:off x="-44848625" y="3740025"/>
              <a:ext cx="97675" cy="49625"/>
            </a:xfrm>
            <a:custGeom>
              <a:rect b="b" l="l" r="r" t="t"/>
              <a:pathLst>
                <a:path extrusionOk="0" h="1985" w="3907">
                  <a:moveTo>
                    <a:pt x="1985" y="0"/>
                  </a:moveTo>
                  <a:lnTo>
                    <a:pt x="0" y="1985"/>
                  </a:lnTo>
                  <a:lnTo>
                    <a:pt x="3907" y="1985"/>
                  </a:lnTo>
                  <a:lnTo>
                    <a:pt x="198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39" name="Google Shape;7739;p81"/>
          <p:cNvGrpSpPr/>
          <p:nvPr/>
        </p:nvGrpSpPr>
        <p:grpSpPr>
          <a:xfrm>
            <a:off x="1726378" y="1539486"/>
            <a:ext cx="354311" cy="354104"/>
            <a:chOff x="-49764975" y="3183375"/>
            <a:chExt cx="299300" cy="299125"/>
          </a:xfrm>
        </p:grpSpPr>
        <p:sp>
          <p:nvSpPr>
            <p:cNvPr id="7740" name="Google Shape;7740;p81"/>
            <p:cNvSpPr/>
            <p:nvPr/>
          </p:nvSpPr>
          <p:spPr>
            <a:xfrm>
              <a:off x="-49606675" y="3233575"/>
              <a:ext cx="70125" cy="103200"/>
            </a:xfrm>
            <a:custGeom>
              <a:rect b="b" l="l" r="r" t="t"/>
              <a:pathLst>
                <a:path extrusionOk="0" h="4128" w="2805">
                  <a:moveTo>
                    <a:pt x="2805" y="1"/>
                  </a:moveTo>
                  <a:lnTo>
                    <a:pt x="1" y="1355"/>
                  </a:lnTo>
                  <a:lnTo>
                    <a:pt x="1" y="4128"/>
                  </a:lnTo>
                  <a:lnTo>
                    <a:pt x="2805" y="2710"/>
                  </a:lnTo>
                  <a:lnTo>
                    <a:pt x="28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1" name="Google Shape;7741;p81"/>
            <p:cNvSpPr/>
            <p:nvPr/>
          </p:nvSpPr>
          <p:spPr>
            <a:xfrm>
              <a:off x="-49676775" y="3364325"/>
              <a:ext cx="52000" cy="118175"/>
            </a:xfrm>
            <a:custGeom>
              <a:rect b="b" l="l" r="r" t="t"/>
              <a:pathLst>
                <a:path extrusionOk="0" h="4727" w="2080">
                  <a:moveTo>
                    <a:pt x="2080" y="0"/>
                  </a:moveTo>
                  <a:lnTo>
                    <a:pt x="1" y="1072"/>
                  </a:lnTo>
                  <a:lnTo>
                    <a:pt x="1" y="4726"/>
                  </a:lnTo>
                  <a:lnTo>
                    <a:pt x="2080" y="3529"/>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2" name="Google Shape;7742;p81"/>
            <p:cNvSpPr/>
            <p:nvPr/>
          </p:nvSpPr>
          <p:spPr>
            <a:xfrm>
              <a:off x="-49694100" y="3233575"/>
              <a:ext cx="69325" cy="103200"/>
            </a:xfrm>
            <a:custGeom>
              <a:rect b="b" l="l" r="r" t="t"/>
              <a:pathLst>
                <a:path extrusionOk="0" h="4128" w="2773">
                  <a:moveTo>
                    <a:pt x="1" y="1"/>
                  </a:moveTo>
                  <a:lnTo>
                    <a:pt x="1" y="2710"/>
                  </a:lnTo>
                  <a:lnTo>
                    <a:pt x="2773" y="4128"/>
                  </a:lnTo>
                  <a:lnTo>
                    <a:pt x="2773" y="1355"/>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3" name="Google Shape;7743;p81"/>
            <p:cNvSpPr/>
            <p:nvPr/>
          </p:nvSpPr>
          <p:spPr>
            <a:xfrm>
              <a:off x="-49756325" y="3314700"/>
              <a:ext cx="121325" cy="61450"/>
            </a:xfrm>
            <a:custGeom>
              <a:rect b="b" l="l" r="r" t="t"/>
              <a:pathLst>
                <a:path extrusionOk="0" h="2458" w="4853">
                  <a:moveTo>
                    <a:pt x="2048" y="1"/>
                  </a:moveTo>
                  <a:lnTo>
                    <a:pt x="1" y="1040"/>
                  </a:lnTo>
                  <a:lnTo>
                    <a:pt x="2836" y="2458"/>
                  </a:lnTo>
                  <a:lnTo>
                    <a:pt x="4852" y="1418"/>
                  </a:lnTo>
                  <a:lnTo>
                    <a:pt x="204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4" name="Google Shape;7744;p81"/>
            <p:cNvSpPr/>
            <p:nvPr/>
          </p:nvSpPr>
          <p:spPr>
            <a:xfrm>
              <a:off x="-49606675" y="3364325"/>
              <a:ext cx="52000" cy="118175"/>
            </a:xfrm>
            <a:custGeom>
              <a:rect b="b" l="l" r="r" t="t"/>
              <a:pathLst>
                <a:path extrusionOk="0" h="4727" w="2080">
                  <a:moveTo>
                    <a:pt x="1" y="0"/>
                  </a:moveTo>
                  <a:lnTo>
                    <a:pt x="1" y="3529"/>
                  </a:lnTo>
                  <a:lnTo>
                    <a:pt x="2080" y="4726"/>
                  </a:lnTo>
                  <a:lnTo>
                    <a:pt x="2080" y="1072"/>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5" name="Google Shape;7745;p81"/>
            <p:cNvSpPr/>
            <p:nvPr/>
          </p:nvSpPr>
          <p:spPr>
            <a:xfrm>
              <a:off x="-49595650" y="3314700"/>
              <a:ext cx="121325" cy="61450"/>
            </a:xfrm>
            <a:custGeom>
              <a:rect b="b" l="l" r="r" t="t"/>
              <a:pathLst>
                <a:path extrusionOk="0" h="2458" w="4853">
                  <a:moveTo>
                    <a:pt x="2773" y="1"/>
                  </a:moveTo>
                  <a:lnTo>
                    <a:pt x="1" y="1418"/>
                  </a:lnTo>
                  <a:lnTo>
                    <a:pt x="1985" y="2458"/>
                  </a:lnTo>
                  <a:lnTo>
                    <a:pt x="4852" y="1040"/>
                  </a:ln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6" name="Google Shape;7746;p81"/>
            <p:cNvSpPr/>
            <p:nvPr/>
          </p:nvSpPr>
          <p:spPr>
            <a:xfrm>
              <a:off x="-49764975" y="3355650"/>
              <a:ext cx="70100" cy="126850"/>
            </a:xfrm>
            <a:custGeom>
              <a:rect b="b" l="l" r="r" t="t"/>
              <a:pathLst>
                <a:path extrusionOk="0" h="5074" w="2804">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7" name="Google Shape;7747;p81"/>
            <p:cNvSpPr/>
            <p:nvPr/>
          </p:nvSpPr>
          <p:spPr>
            <a:xfrm>
              <a:off x="-49535775" y="3355650"/>
              <a:ext cx="70100" cy="126850"/>
            </a:xfrm>
            <a:custGeom>
              <a:rect b="b" l="l" r="r" t="t"/>
              <a:pathLst>
                <a:path extrusionOk="0" h="5074" w="2804">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8" name="Google Shape;7748;p81"/>
            <p:cNvSpPr/>
            <p:nvPr/>
          </p:nvSpPr>
          <p:spPr>
            <a:xfrm>
              <a:off x="-49685425" y="3183375"/>
              <a:ext cx="140200" cy="69925"/>
            </a:xfrm>
            <a:custGeom>
              <a:rect b="b" l="l" r="r" t="t"/>
              <a:pathLst>
                <a:path extrusionOk="0" h="2797" w="5608">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49" name="Google Shape;7749;p81"/>
          <p:cNvGrpSpPr/>
          <p:nvPr/>
        </p:nvGrpSpPr>
        <p:grpSpPr>
          <a:xfrm>
            <a:off x="1726378" y="1974947"/>
            <a:ext cx="354311" cy="355909"/>
            <a:chOff x="-49764975" y="3551225"/>
            <a:chExt cx="299300" cy="300650"/>
          </a:xfrm>
        </p:grpSpPr>
        <p:sp>
          <p:nvSpPr>
            <p:cNvPr id="7750" name="Google Shape;7750;p81"/>
            <p:cNvSpPr/>
            <p:nvPr/>
          </p:nvSpPr>
          <p:spPr>
            <a:xfrm>
              <a:off x="-49764975" y="3657325"/>
              <a:ext cx="35450" cy="18125"/>
            </a:xfrm>
            <a:custGeom>
              <a:rect b="b" l="l" r="r" t="t"/>
              <a:pathLst>
                <a:path extrusionOk="0" h="725" w="1418">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1" name="Google Shape;7751;p81"/>
            <p:cNvSpPr/>
            <p:nvPr/>
          </p:nvSpPr>
          <p:spPr>
            <a:xfrm>
              <a:off x="-49763400" y="3598250"/>
              <a:ext cx="31525" cy="29950"/>
            </a:xfrm>
            <a:custGeom>
              <a:rect b="b" l="l" r="r" t="t"/>
              <a:pathLst>
                <a:path extrusionOk="0" h="1198" w="1261">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2" name="Google Shape;7752;p81"/>
            <p:cNvSpPr/>
            <p:nvPr/>
          </p:nvSpPr>
          <p:spPr>
            <a:xfrm>
              <a:off x="-49763400" y="3703975"/>
              <a:ext cx="31525" cy="30550"/>
            </a:xfrm>
            <a:custGeom>
              <a:rect b="b" l="l" r="r" t="t"/>
              <a:pathLst>
                <a:path extrusionOk="0" h="1222" w="1261">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3" name="Google Shape;7753;p81"/>
            <p:cNvSpPr/>
            <p:nvPr/>
          </p:nvSpPr>
          <p:spPr>
            <a:xfrm>
              <a:off x="-49501125" y="3657325"/>
              <a:ext cx="35450" cy="18125"/>
            </a:xfrm>
            <a:custGeom>
              <a:rect b="b" l="l" r="r" t="t"/>
              <a:pathLst>
                <a:path extrusionOk="0" h="725" w="1418">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4" name="Google Shape;7754;p81"/>
            <p:cNvSpPr/>
            <p:nvPr/>
          </p:nvSpPr>
          <p:spPr>
            <a:xfrm>
              <a:off x="-49499550" y="3598250"/>
              <a:ext cx="31525" cy="30550"/>
            </a:xfrm>
            <a:custGeom>
              <a:rect b="b" l="l" r="r" t="t"/>
              <a:pathLst>
                <a:path extrusionOk="0" h="1222" w="1261">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5" name="Google Shape;7755;p81"/>
            <p:cNvSpPr/>
            <p:nvPr/>
          </p:nvSpPr>
          <p:spPr>
            <a:xfrm>
              <a:off x="-49499550" y="3704575"/>
              <a:ext cx="31525" cy="29950"/>
            </a:xfrm>
            <a:custGeom>
              <a:rect b="b" l="l" r="r" t="t"/>
              <a:pathLst>
                <a:path extrusionOk="0" h="1198" w="1261">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6" name="Google Shape;7756;p81"/>
            <p:cNvSpPr/>
            <p:nvPr/>
          </p:nvSpPr>
          <p:spPr>
            <a:xfrm>
              <a:off x="-49725600" y="3551225"/>
              <a:ext cx="215050" cy="210875"/>
            </a:xfrm>
            <a:custGeom>
              <a:rect b="b" l="l" r="r" t="t"/>
              <a:pathLst>
                <a:path extrusionOk="0" h="8435" w="8602">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7" name="Google Shape;7757;p81"/>
            <p:cNvSpPr/>
            <p:nvPr/>
          </p:nvSpPr>
          <p:spPr>
            <a:xfrm>
              <a:off x="-49633450" y="3697475"/>
              <a:ext cx="35475" cy="65400"/>
            </a:xfrm>
            <a:custGeom>
              <a:rect b="b" l="l" r="r" t="t"/>
              <a:pathLst>
                <a:path extrusionOk="0" h="2616" w="1419">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8" name="Google Shape;7758;p81"/>
            <p:cNvSpPr/>
            <p:nvPr/>
          </p:nvSpPr>
          <p:spPr>
            <a:xfrm>
              <a:off x="-49676775" y="3780975"/>
              <a:ext cx="123675" cy="34675"/>
            </a:xfrm>
            <a:custGeom>
              <a:rect b="b" l="l" r="r" t="t"/>
              <a:pathLst>
                <a:path extrusionOk="0" h="1387" w="4947">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9" name="Google Shape;7759;p81"/>
            <p:cNvSpPr/>
            <p:nvPr/>
          </p:nvSpPr>
          <p:spPr>
            <a:xfrm>
              <a:off x="-49630300" y="3651800"/>
              <a:ext cx="29150" cy="31325"/>
            </a:xfrm>
            <a:custGeom>
              <a:rect b="b" l="l" r="r" t="t"/>
              <a:pathLst>
                <a:path extrusionOk="0" h="1253" w="1166">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0" name="Google Shape;7760;p81"/>
            <p:cNvSpPr/>
            <p:nvPr/>
          </p:nvSpPr>
          <p:spPr>
            <a:xfrm>
              <a:off x="-49657875" y="3833750"/>
              <a:ext cx="85100" cy="18125"/>
            </a:xfrm>
            <a:custGeom>
              <a:rect b="b" l="l" r="r" t="t"/>
              <a:pathLst>
                <a:path extrusionOk="0" h="725" w="3404">
                  <a:moveTo>
                    <a:pt x="1" y="0"/>
                  </a:moveTo>
                  <a:cubicBezTo>
                    <a:pt x="158" y="410"/>
                    <a:pt x="536" y="725"/>
                    <a:pt x="977" y="725"/>
                  </a:cubicBezTo>
                  <a:lnTo>
                    <a:pt x="2395" y="725"/>
                  </a:lnTo>
                  <a:cubicBezTo>
                    <a:pt x="2868" y="725"/>
                    <a:pt x="3246" y="410"/>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61" name="Google Shape;7761;p81"/>
          <p:cNvGrpSpPr/>
          <p:nvPr/>
        </p:nvGrpSpPr>
        <p:grpSpPr>
          <a:xfrm>
            <a:off x="1724040" y="2411710"/>
            <a:ext cx="358987" cy="355525"/>
            <a:chOff x="-49766550" y="3920175"/>
            <a:chExt cx="303250" cy="300325"/>
          </a:xfrm>
        </p:grpSpPr>
        <p:sp>
          <p:nvSpPr>
            <p:cNvPr id="7762" name="Google Shape;7762;p81"/>
            <p:cNvSpPr/>
            <p:nvPr/>
          </p:nvSpPr>
          <p:spPr>
            <a:xfrm>
              <a:off x="-49764975" y="3920175"/>
              <a:ext cx="228425" cy="89225"/>
            </a:xfrm>
            <a:custGeom>
              <a:rect b="b" l="l" r="r" t="t"/>
              <a:pathLst>
                <a:path extrusionOk="0" h="3569" w="9137">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3" name="Google Shape;7763;p81"/>
            <p:cNvSpPr/>
            <p:nvPr/>
          </p:nvSpPr>
          <p:spPr>
            <a:xfrm>
              <a:off x="-49764975" y="3998350"/>
              <a:ext cx="141775" cy="115800"/>
            </a:xfrm>
            <a:custGeom>
              <a:rect b="b" l="l" r="r" t="t"/>
              <a:pathLst>
                <a:path extrusionOk="0" h="4632" w="5671">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4" name="Google Shape;7764;p81"/>
            <p:cNvSpPr/>
            <p:nvPr/>
          </p:nvSpPr>
          <p:spPr>
            <a:xfrm>
              <a:off x="-49627150" y="3996000"/>
              <a:ext cx="163850" cy="148100"/>
            </a:xfrm>
            <a:custGeom>
              <a:rect b="b" l="l" r="r" t="t"/>
              <a:pathLst>
                <a:path extrusionOk="0" h="5924" w="6554">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5" name="Google Shape;7765;p81"/>
            <p:cNvSpPr/>
            <p:nvPr/>
          </p:nvSpPr>
          <p:spPr>
            <a:xfrm>
              <a:off x="-49766550" y="4061375"/>
              <a:ext cx="230000" cy="159125"/>
            </a:xfrm>
            <a:custGeom>
              <a:rect b="b" l="l" r="r" t="t"/>
              <a:pathLst>
                <a:path extrusionOk="0" h="6365" w="920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66" name="Google Shape;7766;p81"/>
          <p:cNvGrpSpPr/>
          <p:nvPr/>
        </p:nvGrpSpPr>
        <p:grpSpPr>
          <a:xfrm>
            <a:off x="3939571" y="1559758"/>
            <a:ext cx="357123" cy="354341"/>
            <a:chOff x="-47892800" y="3200500"/>
            <a:chExt cx="301675" cy="299325"/>
          </a:xfrm>
        </p:grpSpPr>
        <p:sp>
          <p:nvSpPr>
            <p:cNvPr id="7767" name="Google Shape;7767;p81"/>
            <p:cNvSpPr/>
            <p:nvPr/>
          </p:nvSpPr>
          <p:spPr>
            <a:xfrm>
              <a:off x="-47892800" y="3200500"/>
              <a:ext cx="301675" cy="177225"/>
            </a:xfrm>
            <a:custGeom>
              <a:rect b="b" l="l" r="r" t="t"/>
              <a:pathLst>
                <a:path extrusionOk="0" h="7089" w="12067">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8" name="Google Shape;7768;p81"/>
            <p:cNvSpPr/>
            <p:nvPr/>
          </p:nvSpPr>
          <p:spPr>
            <a:xfrm>
              <a:off x="-47751825" y="3306025"/>
              <a:ext cx="17350" cy="18150"/>
            </a:xfrm>
            <a:custGeom>
              <a:rect b="b" l="l" r="r" t="t"/>
              <a:pathLst>
                <a:path extrusionOk="0" h="726" w="694">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9" name="Google Shape;7769;p81"/>
            <p:cNvSpPr/>
            <p:nvPr/>
          </p:nvSpPr>
          <p:spPr>
            <a:xfrm>
              <a:off x="-47786475" y="3395050"/>
              <a:ext cx="87450" cy="17350"/>
            </a:xfrm>
            <a:custGeom>
              <a:rect b="b" l="l" r="r" t="t"/>
              <a:pathLst>
                <a:path extrusionOk="0" h="694" w="3498">
                  <a:moveTo>
                    <a:pt x="347" y="0"/>
                  </a:moveTo>
                  <a:cubicBezTo>
                    <a:pt x="158" y="0"/>
                    <a:pt x="1" y="158"/>
                    <a:pt x="1" y="347"/>
                  </a:cubicBezTo>
                  <a:lnTo>
                    <a:pt x="1" y="693"/>
                  </a:lnTo>
                  <a:lnTo>
                    <a:pt x="3498" y="693"/>
                  </a:lnTo>
                  <a:lnTo>
                    <a:pt x="3498" y="347"/>
                  </a:lnTo>
                  <a:cubicBezTo>
                    <a:pt x="3498" y="158"/>
                    <a:pt x="3372"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0" name="Google Shape;7770;p81"/>
            <p:cNvSpPr/>
            <p:nvPr/>
          </p:nvSpPr>
          <p:spPr>
            <a:xfrm>
              <a:off x="-47692750" y="3271375"/>
              <a:ext cx="101625" cy="140225"/>
            </a:xfrm>
            <a:custGeom>
              <a:rect b="b" l="l" r="r" t="t"/>
              <a:pathLst>
                <a:path extrusionOk="0" h="5609" w="4065">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1" name="Google Shape;7771;p81"/>
            <p:cNvSpPr/>
            <p:nvPr/>
          </p:nvSpPr>
          <p:spPr>
            <a:xfrm>
              <a:off x="-47891225" y="3272950"/>
              <a:ext cx="100050" cy="140225"/>
            </a:xfrm>
            <a:custGeom>
              <a:rect b="b" l="l" r="r" t="t"/>
              <a:pathLst>
                <a:path extrusionOk="0" h="5609" w="4002">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2" name="Google Shape;7772;p81"/>
            <p:cNvSpPr/>
            <p:nvPr/>
          </p:nvSpPr>
          <p:spPr>
            <a:xfrm>
              <a:off x="-47892800" y="3428900"/>
              <a:ext cx="300100" cy="70925"/>
            </a:xfrm>
            <a:custGeom>
              <a:rect b="b" l="l" r="r" t="t"/>
              <a:pathLst>
                <a:path extrusionOk="0" h="2837" w="12004">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73" name="Google Shape;7773;p81"/>
          <p:cNvGrpSpPr/>
          <p:nvPr/>
        </p:nvGrpSpPr>
        <p:grpSpPr>
          <a:xfrm>
            <a:off x="4003437" y="1996107"/>
            <a:ext cx="229391" cy="355258"/>
            <a:chOff x="-47839250" y="3569100"/>
            <a:chExt cx="193775" cy="300100"/>
          </a:xfrm>
        </p:grpSpPr>
        <p:sp>
          <p:nvSpPr>
            <p:cNvPr id="7774" name="Google Shape;7774;p81"/>
            <p:cNvSpPr/>
            <p:nvPr/>
          </p:nvSpPr>
          <p:spPr>
            <a:xfrm>
              <a:off x="-47786475" y="3657325"/>
              <a:ext cx="51225" cy="51200"/>
            </a:xfrm>
            <a:custGeom>
              <a:rect b="b" l="l" r="r" t="t"/>
              <a:pathLst>
                <a:path extrusionOk="0" h="2048" w="2049">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5" name="Google Shape;7775;p81"/>
            <p:cNvSpPr/>
            <p:nvPr/>
          </p:nvSpPr>
          <p:spPr>
            <a:xfrm>
              <a:off x="-47751025" y="3692750"/>
              <a:ext cx="15775" cy="15775"/>
            </a:xfrm>
            <a:custGeom>
              <a:rect b="b" l="l" r="r" t="t"/>
              <a:pathLst>
                <a:path extrusionOk="0" h="631" w="631">
                  <a:moveTo>
                    <a:pt x="0" y="1"/>
                  </a:moveTo>
                  <a:lnTo>
                    <a:pt x="0" y="631"/>
                  </a:lnTo>
                  <a:cubicBezTo>
                    <a:pt x="315" y="536"/>
                    <a:pt x="504" y="284"/>
                    <a:pt x="6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6" name="Google Shape;7776;p81"/>
            <p:cNvSpPr/>
            <p:nvPr/>
          </p:nvSpPr>
          <p:spPr>
            <a:xfrm>
              <a:off x="-47838450" y="3569100"/>
              <a:ext cx="192975" cy="35475"/>
            </a:xfrm>
            <a:custGeom>
              <a:rect b="b" l="l" r="r" t="t"/>
              <a:pathLst>
                <a:path extrusionOk="0" h="1419" w="7719">
                  <a:moveTo>
                    <a:pt x="347" y="1"/>
                  </a:moveTo>
                  <a:cubicBezTo>
                    <a:pt x="158" y="1"/>
                    <a:pt x="0" y="158"/>
                    <a:pt x="0" y="347"/>
                  </a:cubicBezTo>
                  <a:lnTo>
                    <a:pt x="0" y="1418"/>
                  </a:lnTo>
                  <a:lnTo>
                    <a:pt x="7719" y="1418"/>
                  </a:lnTo>
                  <a:lnTo>
                    <a:pt x="7719" y="347"/>
                  </a:lnTo>
                  <a:cubicBezTo>
                    <a:pt x="7719" y="158"/>
                    <a:pt x="7561" y="1"/>
                    <a:pt x="7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7" name="Google Shape;7777;p81"/>
            <p:cNvSpPr/>
            <p:nvPr/>
          </p:nvSpPr>
          <p:spPr>
            <a:xfrm>
              <a:off x="-47751025" y="3691975"/>
              <a:ext cx="53575" cy="53575"/>
            </a:xfrm>
            <a:custGeom>
              <a:rect b="b" l="l" r="r" t="t"/>
              <a:pathLst>
                <a:path extrusionOk="0" h="2143" w="2143">
                  <a:moveTo>
                    <a:pt x="1386" y="0"/>
                  </a:moveTo>
                  <a:cubicBezTo>
                    <a:pt x="1229" y="662"/>
                    <a:pt x="725" y="1229"/>
                    <a:pt x="0" y="1387"/>
                  </a:cubicBezTo>
                  <a:lnTo>
                    <a:pt x="0" y="2143"/>
                  </a:lnTo>
                  <a:lnTo>
                    <a:pt x="2143" y="2143"/>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8" name="Google Shape;7778;p81"/>
            <p:cNvSpPr/>
            <p:nvPr/>
          </p:nvSpPr>
          <p:spPr>
            <a:xfrm>
              <a:off x="-47839250" y="3621875"/>
              <a:ext cx="193000" cy="159125"/>
            </a:xfrm>
            <a:custGeom>
              <a:rect b="b" l="l" r="r" t="t"/>
              <a:pathLst>
                <a:path extrusionOk="0" h="6365" w="772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9" name="Google Shape;7779;p81"/>
            <p:cNvSpPr/>
            <p:nvPr/>
          </p:nvSpPr>
          <p:spPr>
            <a:xfrm>
              <a:off x="-47839250" y="3799075"/>
              <a:ext cx="193000" cy="70125"/>
            </a:xfrm>
            <a:custGeom>
              <a:rect b="b" l="l" r="r" t="t"/>
              <a:pathLst>
                <a:path extrusionOk="0" h="2805" w="772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80" name="Google Shape;7780;p81"/>
          <p:cNvGrpSpPr/>
          <p:nvPr/>
        </p:nvGrpSpPr>
        <p:grpSpPr>
          <a:xfrm>
            <a:off x="3940503" y="2432456"/>
            <a:ext cx="355258" cy="356205"/>
            <a:chOff x="-47892800" y="3937700"/>
            <a:chExt cx="300100" cy="300900"/>
          </a:xfrm>
        </p:grpSpPr>
        <p:sp>
          <p:nvSpPr>
            <p:cNvPr id="7781" name="Google Shape;7781;p81"/>
            <p:cNvSpPr/>
            <p:nvPr/>
          </p:nvSpPr>
          <p:spPr>
            <a:xfrm>
              <a:off x="-47858150" y="3937700"/>
              <a:ext cx="70900" cy="44150"/>
            </a:xfrm>
            <a:custGeom>
              <a:rect b="b" l="l" r="r" t="t"/>
              <a:pathLst>
                <a:path extrusionOk="0" h="1766" w="2836">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2" name="Google Shape;7782;p81"/>
            <p:cNvSpPr/>
            <p:nvPr/>
          </p:nvSpPr>
          <p:spPr>
            <a:xfrm>
              <a:off x="-47892800" y="3991275"/>
              <a:ext cx="141000" cy="105550"/>
            </a:xfrm>
            <a:custGeom>
              <a:rect b="b" l="l" r="r" t="t"/>
              <a:pathLst>
                <a:path extrusionOk="0" h="4222" w="564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3" name="Google Shape;7783;p81"/>
            <p:cNvSpPr/>
            <p:nvPr/>
          </p:nvSpPr>
          <p:spPr>
            <a:xfrm>
              <a:off x="-47773875" y="3956600"/>
              <a:ext cx="119750" cy="89025"/>
            </a:xfrm>
            <a:custGeom>
              <a:rect b="b" l="l" r="r" t="t"/>
              <a:pathLst>
                <a:path extrusionOk="0" h="3561" w="479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4" name="Google Shape;7784;p81"/>
            <p:cNvSpPr/>
            <p:nvPr/>
          </p:nvSpPr>
          <p:spPr>
            <a:xfrm>
              <a:off x="-47699050" y="4043250"/>
              <a:ext cx="71700" cy="70900"/>
            </a:xfrm>
            <a:custGeom>
              <a:rect b="b" l="l" r="r" t="t"/>
              <a:pathLst>
                <a:path extrusionOk="0" h="2836" w="2868">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5" name="Google Shape;7785;p81"/>
            <p:cNvSpPr/>
            <p:nvPr/>
          </p:nvSpPr>
          <p:spPr>
            <a:xfrm>
              <a:off x="-47770725" y="4124375"/>
              <a:ext cx="178025" cy="114225"/>
            </a:xfrm>
            <a:custGeom>
              <a:rect b="b" l="l" r="r" t="t"/>
              <a:pathLst>
                <a:path extrusionOk="0" h="4569" w="7121">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6" name="Google Shape;7786;p81"/>
            <p:cNvSpPr/>
            <p:nvPr/>
          </p:nvSpPr>
          <p:spPr>
            <a:xfrm>
              <a:off x="-47830575" y="41322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7" name="Google Shape;7787;p81"/>
            <p:cNvSpPr/>
            <p:nvPr/>
          </p:nvSpPr>
          <p:spPr>
            <a:xfrm>
              <a:off x="-47785675" y="4112375"/>
              <a:ext cx="37825" cy="36250"/>
            </a:xfrm>
            <a:custGeom>
              <a:rect b="b" l="l" r="r" t="t"/>
              <a:pathLst>
                <a:path extrusionOk="0" h="1450" w="1513">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8" name="Google Shape;7788;p81"/>
            <p:cNvSpPr/>
            <p:nvPr/>
          </p:nvSpPr>
          <p:spPr>
            <a:xfrm>
              <a:off x="-47892800" y="4112750"/>
              <a:ext cx="37825" cy="36250"/>
            </a:xfrm>
            <a:custGeom>
              <a:rect b="b" l="l" r="r" t="t"/>
              <a:pathLst>
                <a:path extrusionOk="0" h="1450" w="1513">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89" name="Google Shape;7789;p81"/>
          <p:cNvGrpSpPr/>
          <p:nvPr/>
        </p:nvGrpSpPr>
        <p:grpSpPr>
          <a:xfrm>
            <a:off x="2645798" y="2926170"/>
            <a:ext cx="355258" cy="311458"/>
            <a:chOff x="-46042675" y="3218600"/>
            <a:chExt cx="300100" cy="263100"/>
          </a:xfrm>
        </p:grpSpPr>
        <p:sp>
          <p:nvSpPr>
            <p:cNvPr id="7790" name="Google Shape;7790;p81"/>
            <p:cNvSpPr/>
            <p:nvPr/>
          </p:nvSpPr>
          <p:spPr>
            <a:xfrm>
              <a:off x="-46042675" y="3302875"/>
              <a:ext cx="35475" cy="130000"/>
            </a:xfrm>
            <a:custGeom>
              <a:rect b="b" l="l" r="r" t="t"/>
              <a:pathLst>
                <a:path extrusionOk="0" h="5200" w="1419">
                  <a:moveTo>
                    <a:pt x="1" y="1"/>
                  </a:moveTo>
                  <a:lnTo>
                    <a:pt x="1" y="5199"/>
                  </a:lnTo>
                  <a:lnTo>
                    <a:pt x="1418" y="4506"/>
                  </a:lnTo>
                  <a:lnTo>
                    <a:pt x="1418" y="726"/>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1" name="Google Shape;7791;p81"/>
            <p:cNvSpPr/>
            <p:nvPr/>
          </p:nvSpPr>
          <p:spPr>
            <a:xfrm>
              <a:off x="-45919025" y="3341475"/>
              <a:ext cx="53600" cy="52800"/>
            </a:xfrm>
            <a:custGeom>
              <a:rect b="b" l="l" r="r" t="t"/>
              <a:pathLst>
                <a:path extrusionOk="0" h="2112" w="2144">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2" name="Google Shape;7792;p81"/>
            <p:cNvSpPr/>
            <p:nvPr/>
          </p:nvSpPr>
          <p:spPr>
            <a:xfrm>
              <a:off x="-45778025" y="3302875"/>
              <a:ext cx="35450" cy="130000"/>
            </a:xfrm>
            <a:custGeom>
              <a:rect b="b" l="l" r="r" t="t"/>
              <a:pathLst>
                <a:path extrusionOk="0" h="5200" w="1418">
                  <a:moveTo>
                    <a:pt x="1418" y="1"/>
                  </a:moveTo>
                  <a:lnTo>
                    <a:pt x="0" y="726"/>
                  </a:lnTo>
                  <a:lnTo>
                    <a:pt x="0" y="4506"/>
                  </a:lnTo>
                  <a:lnTo>
                    <a:pt x="1418" y="5199"/>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3" name="Google Shape;7793;p81"/>
            <p:cNvSpPr/>
            <p:nvPr/>
          </p:nvSpPr>
          <p:spPr>
            <a:xfrm>
              <a:off x="-46042675" y="3235950"/>
              <a:ext cx="300100" cy="245750"/>
            </a:xfrm>
            <a:custGeom>
              <a:rect b="b" l="l" r="r" t="t"/>
              <a:pathLst>
                <a:path extrusionOk="0" h="9830" w="12004">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4" name="Google Shape;7794;p81"/>
            <p:cNvSpPr/>
            <p:nvPr/>
          </p:nvSpPr>
          <p:spPr>
            <a:xfrm>
              <a:off x="-45952875" y="3306025"/>
              <a:ext cx="122100" cy="122125"/>
            </a:xfrm>
            <a:custGeom>
              <a:rect b="b" l="l" r="r" t="t"/>
              <a:pathLst>
                <a:path extrusionOk="0" h="4885" w="4884">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5" name="Google Shape;7795;p81"/>
            <p:cNvSpPr/>
            <p:nvPr/>
          </p:nvSpPr>
          <p:spPr>
            <a:xfrm>
              <a:off x="-45941075" y="3218600"/>
              <a:ext cx="98475" cy="17375"/>
            </a:xfrm>
            <a:custGeom>
              <a:rect b="b" l="l" r="r" t="t"/>
              <a:pathLst>
                <a:path extrusionOk="0" h="695" w="3939">
                  <a:moveTo>
                    <a:pt x="536" y="1"/>
                  </a:moveTo>
                  <a:cubicBezTo>
                    <a:pt x="410" y="1"/>
                    <a:pt x="316" y="64"/>
                    <a:pt x="221" y="190"/>
                  </a:cubicBezTo>
                  <a:lnTo>
                    <a:pt x="1" y="694"/>
                  </a:lnTo>
                  <a:lnTo>
                    <a:pt x="3939" y="694"/>
                  </a:lnTo>
                  <a:lnTo>
                    <a:pt x="3655" y="190"/>
                  </a:lnTo>
                  <a:cubicBezTo>
                    <a:pt x="3592" y="64"/>
                    <a:pt x="3466" y="1"/>
                    <a:pt x="3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96" name="Google Shape;7796;p81"/>
          <p:cNvGrpSpPr/>
          <p:nvPr/>
        </p:nvGrpSpPr>
        <p:grpSpPr>
          <a:xfrm>
            <a:off x="2645798" y="3340619"/>
            <a:ext cx="355258" cy="323118"/>
            <a:chOff x="-46042675" y="3568700"/>
            <a:chExt cx="300100" cy="272950"/>
          </a:xfrm>
        </p:grpSpPr>
        <p:sp>
          <p:nvSpPr>
            <p:cNvPr id="7797" name="Google Shape;7797;p81"/>
            <p:cNvSpPr/>
            <p:nvPr/>
          </p:nvSpPr>
          <p:spPr>
            <a:xfrm>
              <a:off x="-46042675" y="3758125"/>
              <a:ext cx="115025" cy="83525"/>
            </a:xfrm>
            <a:custGeom>
              <a:rect b="b" l="l" r="r" t="t"/>
              <a:pathLst>
                <a:path extrusionOk="0" h="3341" w="4601">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8" name="Google Shape;7798;p81"/>
            <p:cNvSpPr/>
            <p:nvPr/>
          </p:nvSpPr>
          <p:spPr>
            <a:xfrm>
              <a:off x="-45866250" y="3654175"/>
              <a:ext cx="37825" cy="37825"/>
            </a:xfrm>
            <a:custGeom>
              <a:rect b="b" l="l" r="r" t="t"/>
              <a:pathLst>
                <a:path extrusionOk="0" h="1513" w="1513">
                  <a:moveTo>
                    <a:pt x="1009" y="0"/>
                  </a:moveTo>
                  <a:lnTo>
                    <a:pt x="1" y="1008"/>
                  </a:lnTo>
                  <a:lnTo>
                    <a:pt x="505" y="1512"/>
                  </a:lnTo>
                  <a:lnTo>
                    <a:pt x="1513" y="504"/>
                  </a:ln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9" name="Google Shape;7799;p81"/>
            <p:cNvSpPr/>
            <p:nvPr/>
          </p:nvSpPr>
          <p:spPr>
            <a:xfrm>
              <a:off x="-45828450" y="3629750"/>
              <a:ext cx="25225" cy="25225"/>
            </a:xfrm>
            <a:custGeom>
              <a:rect b="b" l="l" r="r" t="t"/>
              <a:pathLst>
                <a:path extrusionOk="0" h="1009" w="1009">
                  <a:moveTo>
                    <a:pt x="505" y="0"/>
                  </a:moveTo>
                  <a:lnTo>
                    <a:pt x="1" y="505"/>
                  </a:lnTo>
                  <a:lnTo>
                    <a:pt x="505" y="1009"/>
                  </a:lnTo>
                  <a:lnTo>
                    <a:pt x="1009" y="505"/>
                  </a:lnTo>
                  <a:lnTo>
                    <a:pt x="5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0" name="Google Shape;7800;p81"/>
            <p:cNvSpPr/>
            <p:nvPr/>
          </p:nvSpPr>
          <p:spPr>
            <a:xfrm>
              <a:off x="-45979675" y="3568700"/>
              <a:ext cx="237100" cy="237800"/>
            </a:xfrm>
            <a:custGeom>
              <a:rect b="b" l="l" r="r" t="t"/>
              <a:pathLst>
                <a:path extrusionOk="0" h="9512" w="9484">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01" name="Google Shape;7801;p81"/>
          <p:cNvGrpSpPr/>
          <p:nvPr/>
        </p:nvGrpSpPr>
        <p:grpSpPr>
          <a:xfrm>
            <a:off x="2687749" y="3777589"/>
            <a:ext cx="271357" cy="356057"/>
            <a:chOff x="-46007225" y="3937825"/>
            <a:chExt cx="229225" cy="300775"/>
          </a:xfrm>
        </p:grpSpPr>
        <p:sp>
          <p:nvSpPr>
            <p:cNvPr id="7802" name="Google Shape;7802;p81"/>
            <p:cNvSpPr/>
            <p:nvPr/>
          </p:nvSpPr>
          <p:spPr>
            <a:xfrm>
              <a:off x="-45813475" y="3990475"/>
              <a:ext cx="35475" cy="17350"/>
            </a:xfrm>
            <a:custGeom>
              <a:rect b="b" l="l" r="r" t="t"/>
              <a:pathLst>
                <a:path extrusionOk="0" h="694" w="1419">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3" name="Google Shape;7803;p81"/>
            <p:cNvSpPr/>
            <p:nvPr/>
          </p:nvSpPr>
          <p:spPr>
            <a:xfrm>
              <a:off x="-46007225" y="3990475"/>
              <a:ext cx="35450" cy="17350"/>
            </a:xfrm>
            <a:custGeom>
              <a:rect b="b" l="l" r="r" t="t"/>
              <a:pathLst>
                <a:path extrusionOk="0" h="694" w="1418">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4" name="Google Shape;7804;p81"/>
            <p:cNvSpPr/>
            <p:nvPr/>
          </p:nvSpPr>
          <p:spPr>
            <a:xfrm>
              <a:off x="-45826875" y="3937825"/>
              <a:ext cx="35475" cy="26750"/>
            </a:xfrm>
            <a:custGeom>
              <a:rect b="b" l="l" r="r" t="t"/>
              <a:pathLst>
                <a:path extrusionOk="0" h="1070" w="1419">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5" name="Google Shape;7805;p81"/>
            <p:cNvSpPr/>
            <p:nvPr/>
          </p:nvSpPr>
          <p:spPr>
            <a:xfrm>
              <a:off x="-45993850" y="4034625"/>
              <a:ext cx="35475" cy="25850"/>
            </a:xfrm>
            <a:custGeom>
              <a:rect b="b" l="l" r="r" t="t"/>
              <a:pathLst>
                <a:path extrusionOk="0" h="1034" w="1419">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6" name="Google Shape;7806;p81"/>
            <p:cNvSpPr/>
            <p:nvPr/>
          </p:nvSpPr>
          <p:spPr>
            <a:xfrm>
              <a:off x="-45825300" y="4034625"/>
              <a:ext cx="34675" cy="25725"/>
            </a:xfrm>
            <a:custGeom>
              <a:rect b="b" l="l" r="r" t="t"/>
              <a:pathLst>
                <a:path extrusionOk="0" h="1029" w="1387">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7" name="Google Shape;7807;p81"/>
            <p:cNvSpPr/>
            <p:nvPr/>
          </p:nvSpPr>
          <p:spPr>
            <a:xfrm>
              <a:off x="-45992275" y="3938175"/>
              <a:ext cx="33900" cy="25525"/>
            </a:xfrm>
            <a:custGeom>
              <a:rect b="b" l="l" r="r" t="t"/>
              <a:pathLst>
                <a:path extrusionOk="0" h="1021" w="1356">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8" name="Google Shape;7808;p81"/>
            <p:cNvSpPr/>
            <p:nvPr/>
          </p:nvSpPr>
          <p:spPr>
            <a:xfrm>
              <a:off x="-45953675" y="4078700"/>
              <a:ext cx="122900" cy="35450"/>
            </a:xfrm>
            <a:custGeom>
              <a:rect b="b" l="l" r="r" t="t"/>
              <a:pathLst>
                <a:path extrusionOk="0" h="1418" w="4916">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9" name="Google Shape;7809;p81"/>
            <p:cNvSpPr/>
            <p:nvPr/>
          </p:nvSpPr>
          <p:spPr>
            <a:xfrm>
              <a:off x="-45956025" y="3938325"/>
              <a:ext cx="126025" cy="123075"/>
            </a:xfrm>
            <a:custGeom>
              <a:rect b="b" l="l" r="r" t="t"/>
              <a:pathLst>
                <a:path extrusionOk="0" h="4923" w="5041">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0" name="Google Shape;7810;p81"/>
            <p:cNvSpPr/>
            <p:nvPr/>
          </p:nvSpPr>
          <p:spPr>
            <a:xfrm>
              <a:off x="-45927675" y="4132250"/>
              <a:ext cx="70125" cy="39400"/>
            </a:xfrm>
            <a:custGeom>
              <a:rect b="b" l="l" r="r" t="t"/>
              <a:pathLst>
                <a:path extrusionOk="0" h="1576" w="2805">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1" name="Google Shape;7811;p81"/>
            <p:cNvSpPr/>
            <p:nvPr/>
          </p:nvSpPr>
          <p:spPr>
            <a:xfrm>
              <a:off x="-45921375" y="4176950"/>
              <a:ext cx="59100" cy="61650"/>
            </a:xfrm>
            <a:custGeom>
              <a:rect b="b" l="l" r="r" t="t"/>
              <a:pathLst>
                <a:path extrusionOk="0" h="2466" w="2364">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12" name="Google Shape;7812;p81"/>
          <p:cNvGrpSpPr/>
          <p:nvPr/>
        </p:nvGrpSpPr>
        <p:grpSpPr>
          <a:xfrm>
            <a:off x="3993241" y="3767675"/>
            <a:ext cx="312375" cy="357596"/>
            <a:chOff x="-44895900" y="3929450"/>
            <a:chExt cx="263875" cy="302075"/>
          </a:xfrm>
        </p:grpSpPr>
        <p:sp>
          <p:nvSpPr>
            <p:cNvPr id="7813" name="Google Shape;7813;p81"/>
            <p:cNvSpPr/>
            <p:nvPr/>
          </p:nvSpPr>
          <p:spPr>
            <a:xfrm>
              <a:off x="-44813975" y="4100750"/>
              <a:ext cx="101625" cy="50425"/>
            </a:xfrm>
            <a:custGeom>
              <a:rect b="b" l="l" r="r" t="t"/>
              <a:pathLst>
                <a:path extrusionOk="0" h="2017" w="4065">
                  <a:moveTo>
                    <a:pt x="2017" y="0"/>
                  </a:moveTo>
                  <a:lnTo>
                    <a:pt x="0" y="977"/>
                  </a:lnTo>
                  <a:lnTo>
                    <a:pt x="2017" y="2017"/>
                  </a:lnTo>
                  <a:lnTo>
                    <a:pt x="4064" y="977"/>
                  </a:lnTo>
                  <a:lnTo>
                    <a:pt x="20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4" name="Google Shape;7814;p81"/>
            <p:cNvSpPr/>
            <p:nvPr/>
          </p:nvSpPr>
          <p:spPr>
            <a:xfrm>
              <a:off x="-44885650" y="3929450"/>
              <a:ext cx="244175" cy="87825"/>
            </a:xfrm>
            <a:custGeom>
              <a:rect b="b" l="l" r="r" t="t"/>
              <a:pathLst>
                <a:path extrusionOk="0" h="3513" w="9767">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5" name="Google Shape;7815;p81"/>
            <p:cNvSpPr/>
            <p:nvPr/>
          </p:nvSpPr>
          <p:spPr>
            <a:xfrm>
              <a:off x="-44825000" y="4006225"/>
              <a:ext cx="52000" cy="105575"/>
            </a:xfrm>
            <a:custGeom>
              <a:rect b="b" l="l" r="r" t="t"/>
              <a:pathLst>
                <a:path extrusionOk="0" h="4223" w="2080">
                  <a:moveTo>
                    <a:pt x="2080" y="1"/>
                  </a:moveTo>
                  <a:lnTo>
                    <a:pt x="0" y="1009"/>
                  </a:lnTo>
                  <a:lnTo>
                    <a:pt x="0" y="4222"/>
                  </a:lnTo>
                  <a:lnTo>
                    <a:pt x="2080" y="3151"/>
                  </a:ln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6" name="Google Shape;7816;p81"/>
            <p:cNvSpPr/>
            <p:nvPr/>
          </p:nvSpPr>
          <p:spPr>
            <a:xfrm>
              <a:off x="-44754900" y="4005450"/>
              <a:ext cx="122875" cy="222925"/>
            </a:xfrm>
            <a:custGeom>
              <a:rect b="b" l="l" r="r" t="t"/>
              <a:pathLst>
                <a:path extrusionOk="0" h="8917" w="4915">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7" name="Google Shape;7817;p81"/>
            <p:cNvSpPr/>
            <p:nvPr/>
          </p:nvSpPr>
          <p:spPr>
            <a:xfrm>
              <a:off x="-44754900" y="4006225"/>
              <a:ext cx="52775" cy="105575"/>
            </a:xfrm>
            <a:custGeom>
              <a:rect b="b" l="l" r="r" t="t"/>
              <a:pathLst>
                <a:path extrusionOk="0" h="4223" w="2111">
                  <a:moveTo>
                    <a:pt x="0" y="1"/>
                  </a:moveTo>
                  <a:lnTo>
                    <a:pt x="0" y="3151"/>
                  </a:lnTo>
                  <a:lnTo>
                    <a:pt x="2111" y="4222"/>
                  </a:lnTo>
                  <a:lnTo>
                    <a:pt x="2111" y="1009"/>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8" name="Google Shape;7818;p81"/>
            <p:cNvSpPr/>
            <p:nvPr/>
          </p:nvSpPr>
          <p:spPr>
            <a:xfrm>
              <a:off x="-44895900" y="4006225"/>
              <a:ext cx="122900" cy="225300"/>
            </a:xfrm>
            <a:custGeom>
              <a:rect b="b" l="l" r="r" t="t"/>
              <a:pathLst>
                <a:path extrusionOk="0" h="9012" w="4916">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19" name="Google Shape;7819;p81"/>
          <p:cNvGrpSpPr/>
          <p:nvPr/>
        </p:nvGrpSpPr>
        <p:grpSpPr>
          <a:xfrm>
            <a:off x="2167060" y="1550436"/>
            <a:ext cx="356205" cy="332885"/>
            <a:chOff x="-49397175" y="3192625"/>
            <a:chExt cx="300900" cy="281200"/>
          </a:xfrm>
        </p:grpSpPr>
        <p:sp>
          <p:nvSpPr>
            <p:cNvPr id="7820" name="Google Shape;7820;p81"/>
            <p:cNvSpPr/>
            <p:nvPr/>
          </p:nvSpPr>
          <p:spPr>
            <a:xfrm>
              <a:off x="-49325500" y="3297975"/>
              <a:ext cx="64625" cy="58500"/>
            </a:xfrm>
            <a:custGeom>
              <a:rect b="b" l="l" r="r" t="t"/>
              <a:pathLst>
                <a:path extrusionOk="0" h="2340" w="2585">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1" name="Google Shape;7821;p81"/>
            <p:cNvSpPr/>
            <p:nvPr/>
          </p:nvSpPr>
          <p:spPr>
            <a:xfrm>
              <a:off x="-49345975" y="3192625"/>
              <a:ext cx="199300" cy="103975"/>
            </a:xfrm>
            <a:custGeom>
              <a:rect b="b" l="l" r="r" t="t"/>
              <a:pathLst>
                <a:path extrusionOk="0" h="4159" w="7972">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2" name="Google Shape;7822;p81"/>
            <p:cNvSpPr/>
            <p:nvPr/>
          </p:nvSpPr>
          <p:spPr>
            <a:xfrm>
              <a:off x="-49272725" y="3381650"/>
              <a:ext cx="52800" cy="53575"/>
            </a:xfrm>
            <a:custGeom>
              <a:rect b="b" l="l" r="r" t="t"/>
              <a:pathLst>
                <a:path extrusionOk="0" h="2143" w="2112">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3" name="Google Shape;7823;p81"/>
            <p:cNvSpPr/>
            <p:nvPr/>
          </p:nvSpPr>
          <p:spPr>
            <a:xfrm>
              <a:off x="-49231775" y="3298075"/>
              <a:ext cx="63050" cy="58400"/>
            </a:xfrm>
            <a:custGeom>
              <a:rect b="b" l="l" r="r" t="t"/>
              <a:pathLst>
                <a:path extrusionOk="0" h="2336" w="2522">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4" name="Google Shape;7824;p81"/>
            <p:cNvSpPr/>
            <p:nvPr/>
          </p:nvSpPr>
          <p:spPr>
            <a:xfrm>
              <a:off x="-49271925" y="3317850"/>
              <a:ext cx="48850" cy="49850"/>
            </a:xfrm>
            <a:custGeom>
              <a:rect b="b" l="l" r="r" t="t"/>
              <a:pathLst>
                <a:path extrusionOk="0" h="1994" w="1954">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5" name="Google Shape;7825;p81"/>
            <p:cNvSpPr/>
            <p:nvPr/>
          </p:nvSpPr>
          <p:spPr>
            <a:xfrm>
              <a:off x="-49245950" y="3291075"/>
              <a:ext cx="149675" cy="182750"/>
            </a:xfrm>
            <a:custGeom>
              <a:rect b="b" l="l" r="r" t="t"/>
              <a:pathLst>
                <a:path extrusionOk="0" h="7310" w="5987">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6" name="Google Shape;7826;p81"/>
            <p:cNvSpPr/>
            <p:nvPr/>
          </p:nvSpPr>
          <p:spPr>
            <a:xfrm>
              <a:off x="-49397175" y="3291075"/>
              <a:ext cx="149675" cy="182750"/>
            </a:xfrm>
            <a:custGeom>
              <a:rect b="b" l="l" r="r" t="t"/>
              <a:pathLst>
                <a:path extrusionOk="0" h="7310" w="5987">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27" name="Google Shape;7827;p81"/>
          <p:cNvGrpSpPr/>
          <p:nvPr/>
        </p:nvGrpSpPr>
        <p:grpSpPr>
          <a:xfrm>
            <a:off x="2193163" y="1974651"/>
            <a:ext cx="304000" cy="356205"/>
            <a:chOff x="-49375900" y="3550975"/>
            <a:chExt cx="256800" cy="300900"/>
          </a:xfrm>
        </p:grpSpPr>
        <p:sp>
          <p:nvSpPr>
            <p:cNvPr id="7828" name="Google Shape;7828;p81"/>
            <p:cNvSpPr/>
            <p:nvPr/>
          </p:nvSpPr>
          <p:spPr>
            <a:xfrm>
              <a:off x="-49231775" y="3638425"/>
              <a:ext cx="59100" cy="59075"/>
            </a:xfrm>
            <a:custGeom>
              <a:rect b="b" l="l" r="r" t="t"/>
              <a:pathLst>
                <a:path extrusionOk="0" h="2363" w="2364">
                  <a:moveTo>
                    <a:pt x="1" y="0"/>
                  </a:moveTo>
                  <a:lnTo>
                    <a:pt x="1513" y="2363"/>
                  </a:lnTo>
                  <a:lnTo>
                    <a:pt x="2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9" name="Google Shape;7829;p81"/>
            <p:cNvSpPr/>
            <p:nvPr/>
          </p:nvSpPr>
          <p:spPr>
            <a:xfrm>
              <a:off x="-49291625" y="3726625"/>
              <a:ext cx="87450" cy="123675"/>
            </a:xfrm>
            <a:custGeom>
              <a:rect b="b" l="l" r="r" t="t"/>
              <a:pathLst>
                <a:path extrusionOk="0" h="4947" w="3498">
                  <a:moveTo>
                    <a:pt x="1" y="1"/>
                  </a:moveTo>
                  <a:lnTo>
                    <a:pt x="1733" y="4947"/>
                  </a:ln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0" name="Google Shape;7830;p81"/>
            <p:cNvSpPr/>
            <p:nvPr/>
          </p:nvSpPr>
          <p:spPr>
            <a:xfrm>
              <a:off x="-49288475" y="3647075"/>
              <a:ext cx="81150" cy="61450"/>
            </a:xfrm>
            <a:custGeom>
              <a:rect b="b" l="l" r="r" t="t"/>
              <a:pathLst>
                <a:path extrusionOk="0" h="2458" w="3246">
                  <a:moveTo>
                    <a:pt x="1607" y="1"/>
                  </a:moveTo>
                  <a:lnTo>
                    <a:pt x="1" y="2458"/>
                  </a:lnTo>
                  <a:lnTo>
                    <a:pt x="3246" y="2458"/>
                  </a:lnTo>
                  <a:lnTo>
                    <a:pt x="16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1" name="Google Shape;7831;p81"/>
            <p:cNvSpPr/>
            <p:nvPr/>
          </p:nvSpPr>
          <p:spPr>
            <a:xfrm>
              <a:off x="-49375900" y="3648650"/>
              <a:ext cx="59100" cy="59875"/>
            </a:xfrm>
            <a:custGeom>
              <a:rect b="b" l="l" r="r" t="t"/>
              <a:pathLst>
                <a:path extrusionOk="0" h="2395" w="2364">
                  <a:moveTo>
                    <a:pt x="1513" y="1"/>
                  </a:moveTo>
                  <a:lnTo>
                    <a:pt x="1" y="2395"/>
                  </a:lnTo>
                  <a:lnTo>
                    <a:pt x="2363" y="2395"/>
                  </a:ln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2" name="Google Shape;7832;p81"/>
            <p:cNvSpPr/>
            <p:nvPr/>
          </p:nvSpPr>
          <p:spPr>
            <a:xfrm>
              <a:off x="-49229400" y="3726625"/>
              <a:ext cx="109500" cy="125250"/>
            </a:xfrm>
            <a:custGeom>
              <a:rect b="b" l="l" r="r" t="t"/>
              <a:pathLst>
                <a:path extrusionOk="0" h="5010" w="4380">
                  <a:moveTo>
                    <a:pt x="1765" y="1"/>
                  </a:moveTo>
                  <a:lnTo>
                    <a:pt x="0" y="5010"/>
                  </a:lnTo>
                  <a:lnTo>
                    <a:pt x="43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3" name="Google Shape;7833;p81"/>
            <p:cNvSpPr/>
            <p:nvPr/>
          </p:nvSpPr>
          <p:spPr>
            <a:xfrm>
              <a:off x="-49179000" y="3648650"/>
              <a:ext cx="59900" cy="59875"/>
            </a:xfrm>
            <a:custGeom>
              <a:rect b="b" l="l" r="r" t="t"/>
              <a:pathLst>
                <a:path extrusionOk="0" h="2395" w="2396">
                  <a:moveTo>
                    <a:pt x="851" y="1"/>
                  </a:moveTo>
                  <a:lnTo>
                    <a:pt x="1" y="2395"/>
                  </a:lnTo>
                  <a:lnTo>
                    <a:pt x="2395" y="2395"/>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4" name="Google Shape;7834;p81"/>
            <p:cNvSpPr/>
            <p:nvPr/>
          </p:nvSpPr>
          <p:spPr>
            <a:xfrm>
              <a:off x="-49323125" y="3638425"/>
              <a:ext cx="59100" cy="59075"/>
            </a:xfrm>
            <a:custGeom>
              <a:rect b="b" l="l" r="r" t="t"/>
              <a:pathLst>
                <a:path extrusionOk="0" h="2363" w="2364">
                  <a:moveTo>
                    <a:pt x="0" y="0"/>
                  </a:moveTo>
                  <a:lnTo>
                    <a:pt x="819" y="2363"/>
                  </a:lnTo>
                  <a:lnTo>
                    <a:pt x="23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5" name="Google Shape;7835;p81"/>
            <p:cNvSpPr/>
            <p:nvPr/>
          </p:nvSpPr>
          <p:spPr>
            <a:xfrm>
              <a:off x="-49375100" y="3726625"/>
              <a:ext cx="108700" cy="125250"/>
            </a:xfrm>
            <a:custGeom>
              <a:rect b="b" l="l" r="r" t="t"/>
              <a:pathLst>
                <a:path extrusionOk="0" h="5010" w="4348">
                  <a:moveTo>
                    <a:pt x="0" y="1"/>
                  </a:moveTo>
                  <a:lnTo>
                    <a:pt x="4348" y="5010"/>
                  </a:lnTo>
                  <a:lnTo>
                    <a:pt x="2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6" name="Google Shape;7836;p81"/>
            <p:cNvSpPr/>
            <p:nvPr/>
          </p:nvSpPr>
          <p:spPr>
            <a:xfrm>
              <a:off x="-49256975" y="3550975"/>
              <a:ext cx="17350" cy="53600"/>
            </a:xfrm>
            <a:custGeom>
              <a:rect b="b" l="l" r="r" t="t"/>
              <a:pathLst>
                <a:path extrusionOk="0" h="2144" w="694">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7" name="Google Shape;7837;p81"/>
            <p:cNvSpPr/>
            <p:nvPr/>
          </p:nvSpPr>
          <p:spPr>
            <a:xfrm>
              <a:off x="-49323125" y="3575850"/>
              <a:ext cx="43350" cy="32650"/>
            </a:xfrm>
            <a:custGeom>
              <a:rect b="b" l="l" r="r" t="t"/>
              <a:pathLst>
                <a:path extrusionOk="0" h="1306" w="1734">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8" name="Google Shape;7838;p81"/>
            <p:cNvSpPr/>
            <p:nvPr/>
          </p:nvSpPr>
          <p:spPr>
            <a:xfrm>
              <a:off x="-49217575" y="3575525"/>
              <a:ext cx="44900" cy="32975"/>
            </a:xfrm>
            <a:custGeom>
              <a:rect b="b" l="l" r="r" t="t"/>
              <a:pathLst>
                <a:path extrusionOk="0" h="1319" w="1796">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39" name="Google Shape;7839;p81"/>
          <p:cNvGrpSpPr/>
          <p:nvPr/>
        </p:nvGrpSpPr>
        <p:grpSpPr>
          <a:xfrm>
            <a:off x="2188516" y="2411946"/>
            <a:ext cx="313293" cy="356205"/>
            <a:chOff x="-49378250" y="3920375"/>
            <a:chExt cx="264650" cy="300900"/>
          </a:xfrm>
        </p:grpSpPr>
        <p:sp>
          <p:nvSpPr>
            <p:cNvPr id="7840" name="Google Shape;7840;p81"/>
            <p:cNvSpPr/>
            <p:nvPr/>
          </p:nvSpPr>
          <p:spPr>
            <a:xfrm>
              <a:off x="-49272725" y="4185025"/>
              <a:ext cx="70925" cy="35475"/>
            </a:xfrm>
            <a:custGeom>
              <a:rect b="b" l="l" r="r" t="t"/>
              <a:pathLst>
                <a:path extrusionOk="0" h="1419" w="2837">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1" name="Google Shape;7841;p81"/>
            <p:cNvSpPr/>
            <p:nvPr/>
          </p:nvSpPr>
          <p:spPr>
            <a:xfrm>
              <a:off x="-49378250" y="3920375"/>
              <a:ext cx="87425" cy="300900"/>
            </a:xfrm>
            <a:custGeom>
              <a:rect b="b" l="l" r="r" t="t"/>
              <a:pathLst>
                <a:path extrusionOk="0" h="12036" w="3497">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2" name="Google Shape;7842;p81"/>
            <p:cNvSpPr/>
            <p:nvPr/>
          </p:nvSpPr>
          <p:spPr>
            <a:xfrm>
              <a:off x="-49185300" y="3920375"/>
              <a:ext cx="71700" cy="87450"/>
            </a:xfrm>
            <a:custGeom>
              <a:rect b="b" l="l" r="r" t="t"/>
              <a:pathLst>
                <a:path extrusionOk="0" h="3498" w="2868">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3" name="Google Shape;7843;p81"/>
            <p:cNvSpPr/>
            <p:nvPr/>
          </p:nvSpPr>
          <p:spPr>
            <a:xfrm>
              <a:off x="-49182150" y="4019625"/>
              <a:ext cx="64625" cy="42550"/>
            </a:xfrm>
            <a:custGeom>
              <a:rect b="b" l="l" r="r" t="t"/>
              <a:pathLst>
                <a:path extrusionOk="0" h="1702" w="2585">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4" name="Google Shape;7844;p81"/>
            <p:cNvSpPr/>
            <p:nvPr/>
          </p:nvSpPr>
          <p:spPr>
            <a:xfrm>
              <a:off x="-49185300" y="4078700"/>
              <a:ext cx="70925" cy="141800"/>
            </a:xfrm>
            <a:custGeom>
              <a:rect b="b" l="l" r="r" t="t"/>
              <a:pathLst>
                <a:path extrusionOk="0" h="5672" w="2837">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5" name="Google Shape;7845;p81"/>
            <p:cNvSpPr/>
            <p:nvPr/>
          </p:nvSpPr>
          <p:spPr>
            <a:xfrm>
              <a:off x="-49271150" y="3920375"/>
              <a:ext cx="65400" cy="70125"/>
            </a:xfrm>
            <a:custGeom>
              <a:rect b="b" l="l" r="r" t="t"/>
              <a:pathLst>
                <a:path extrusionOk="0" h="2805" w="2616">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6" name="Google Shape;7846;p81"/>
            <p:cNvSpPr/>
            <p:nvPr/>
          </p:nvSpPr>
          <p:spPr>
            <a:xfrm>
              <a:off x="-49272725" y="4007800"/>
              <a:ext cx="70125" cy="159925"/>
            </a:xfrm>
            <a:custGeom>
              <a:rect b="b" l="l" r="r" t="t"/>
              <a:pathLst>
                <a:path extrusionOk="0" h="6397" w="2805">
                  <a:moveTo>
                    <a:pt x="1" y="1"/>
                  </a:moveTo>
                  <a:lnTo>
                    <a:pt x="1" y="6396"/>
                  </a:lnTo>
                  <a:lnTo>
                    <a:pt x="2805" y="6396"/>
                  </a:lnTo>
                  <a:lnTo>
                    <a:pt x="28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47" name="Google Shape;7847;p81"/>
          <p:cNvGrpSpPr/>
          <p:nvPr/>
        </p:nvGrpSpPr>
        <p:grpSpPr>
          <a:xfrm>
            <a:off x="907504" y="2904744"/>
            <a:ext cx="312375" cy="357123"/>
            <a:chOff x="-47505300" y="3200500"/>
            <a:chExt cx="263875" cy="301675"/>
          </a:xfrm>
        </p:grpSpPr>
        <p:sp>
          <p:nvSpPr>
            <p:cNvPr id="7848" name="Google Shape;7848;p81"/>
            <p:cNvSpPr/>
            <p:nvPr/>
          </p:nvSpPr>
          <p:spPr>
            <a:xfrm>
              <a:off x="-47382425" y="3306025"/>
              <a:ext cx="52800" cy="53600"/>
            </a:xfrm>
            <a:custGeom>
              <a:rect b="b" l="l" r="r" t="t"/>
              <a:pathLst>
                <a:path extrusionOk="0" h="2144" w="2112">
                  <a:moveTo>
                    <a:pt x="1387" y="1"/>
                  </a:moveTo>
                  <a:cubicBezTo>
                    <a:pt x="1198" y="726"/>
                    <a:pt x="694" y="1261"/>
                    <a:pt x="1" y="1387"/>
                  </a:cubicBezTo>
                  <a:lnTo>
                    <a:pt x="1"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9" name="Google Shape;7849;p81"/>
            <p:cNvSpPr/>
            <p:nvPr/>
          </p:nvSpPr>
          <p:spPr>
            <a:xfrm>
              <a:off x="-47382425" y="3306025"/>
              <a:ext cx="15775" cy="15800"/>
            </a:xfrm>
            <a:custGeom>
              <a:rect b="b" l="l" r="r" t="t"/>
              <a:pathLst>
                <a:path extrusionOk="0" h="632" w="631">
                  <a:moveTo>
                    <a:pt x="1" y="1"/>
                  </a:moveTo>
                  <a:lnTo>
                    <a:pt x="1" y="631"/>
                  </a:lnTo>
                  <a:cubicBezTo>
                    <a:pt x="316" y="568"/>
                    <a:pt x="536" y="316"/>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0" name="Google Shape;7850;p81"/>
            <p:cNvSpPr/>
            <p:nvPr/>
          </p:nvSpPr>
          <p:spPr>
            <a:xfrm>
              <a:off x="-47487975" y="3200500"/>
              <a:ext cx="210325" cy="301675"/>
            </a:xfrm>
            <a:custGeom>
              <a:rect b="b" l="l" r="r" t="t"/>
              <a:pathLst>
                <a:path extrusionOk="0" h="12067" w="8413">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1" name="Google Shape;7851;p81"/>
            <p:cNvSpPr/>
            <p:nvPr/>
          </p:nvSpPr>
          <p:spPr>
            <a:xfrm>
              <a:off x="-47417875" y="3271375"/>
              <a:ext cx="51225" cy="51225"/>
            </a:xfrm>
            <a:custGeom>
              <a:rect b="b" l="l" r="r" t="t"/>
              <a:pathLst>
                <a:path extrusionOk="0" h="2049" w="2049">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2" name="Google Shape;7852;p81"/>
            <p:cNvSpPr/>
            <p:nvPr/>
          </p:nvSpPr>
          <p:spPr>
            <a:xfrm>
              <a:off x="-47505300" y="3235950"/>
              <a:ext cx="17350" cy="18125"/>
            </a:xfrm>
            <a:custGeom>
              <a:rect b="b" l="l" r="r" t="t"/>
              <a:pathLst>
                <a:path extrusionOk="0" h="725" w="694">
                  <a:moveTo>
                    <a:pt x="347" y="0"/>
                  </a:moveTo>
                  <a:cubicBezTo>
                    <a:pt x="127" y="0"/>
                    <a:pt x="1" y="158"/>
                    <a:pt x="1" y="378"/>
                  </a:cubicBezTo>
                  <a:cubicBezTo>
                    <a:pt x="1" y="567"/>
                    <a:pt x="127" y="725"/>
                    <a:pt x="347" y="725"/>
                  </a:cubicBezTo>
                  <a:lnTo>
                    <a:pt x="694" y="725"/>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3" name="Google Shape;7853;p81"/>
            <p:cNvSpPr/>
            <p:nvPr/>
          </p:nvSpPr>
          <p:spPr>
            <a:xfrm>
              <a:off x="-47505300" y="3447025"/>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4" name="Google Shape;7854;p81"/>
            <p:cNvSpPr/>
            <p:nvPr/>
          </p:nvSpPr>
          <p:spPr>
            <a:xfrm>
              <a:off x="-47505300" y="3394250"/>
              <a:ext cx="17350" cy="18150"/>
            </a:xfrm>
            <a:custGeom>
              <a:rect b="b" l="l" r="r" t="t"/>
              <a:pathLst>
                <a:path extrusionOk="0" h="726" w="694">
                  <a:moveTo>
                    <a:pt x="347" y="1"/>
                  </a:moveTo>
                  <a:lnTo>
                    <a:pt x="347" y="32"/>
                  </a:lnTo>
                  <a:cubicBezTo>
                    <a:pt x="127" y="32"/>
                    <a:pt x="1" y="190"/>
                    <a:pt x="1" y="379"/>
                  </a:cubicBezTo>
                  <a:cubicBezTo>
                    <a:pt x="1" y="568"/>
                    <a:pt x="127" y="725"/>
                    <a:pt x="347" y="725"/>
                  </a:cubicBezTo>
                  <a:lnTo>
                    <a:pt x="694" y="725"/>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5" name="Google Shape;7855;p81"/>
            <p:cNvSpPr/>
            <p:nvPr/>
          </p:nvSpPr>
          <p:spPr>
            <a:xfrm>
              <a:off x="-47505300" y="3341475"/>
              <a:ext cx="17350" cy="18150"/>
            </a:xfrm>
            <a:custGeom>
              <a:rect b="b" l="l" r="r" t="t"/>
              <a:pathLst>
                <a:path extrusionOk="0" h="726" w="694">
                  <a:moveTo>
                    <a:pt x="347" y="1"/>
                  </a:moveTo>
                  <a:cubicBezTo>
                    <a:pt x="127" y="1"/>
                    <a:pt x="1" y="158"/>
                    <a:pt x="1" y="347"/>
                  </a:cubicBezTo>
                  <a:cubicBezTo>
                    <a:pt x="1" y="568"/>
                    <a:pt x="127" y="725"/>
                    <a:pt x="347" y="725"/>
                  </a:cubicBezTo>
                  <a:lnTo>
                    <a:pt x="694" y="725"/>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6" name="Google Shape;7856;p81"/>
            <p:cNvSpPr/>
            <p:nvPr/>
          </p:nvSpPr>
          <p:spPr>
            <a:xfrm>
              <a:off x="-47505300" y="3289500"/>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7" name="Google Shape;7857;p81"/>
            <p:cNvSpPr/>
            <p:nvPr/>
          </p:nvSpPr>
          <p:spPr>
            <a:xfrm>
              <a:off x="-47259550" y="3411575"/>
              <a:ext cx="18125" cy="51225"/>
            </a:xfrm>
            <a:custGeom>
              <a:rect b="b" l="l" r="r" t="t"/>
              <a:pathLst>
                <a:path extrusionOk="0" h="2049" w="725">
                  <a:moveTo>
                    <a:pt x="0" y="1"/>
                  </a:moveTo>
                  <a:lnTo>
                    <a:pt x="0" y="2048"/>
                  </a:lnTo>
                  <a:cubicBezTo>
                    <a:pt x="410" y="1891"/>
                    <a:pt x="725" y="1481"/>
                    <a:pt x="725" y="1072"/>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8" name="Google Shape;7858;p81"/>
            <p:cNvSpPr/>
            <p:nvPr/>
          </p:nvSpPr>
          <p:spPr>
            <a:xfrm>
              <a:off x="-47259550" y="3306025"/>
              <a:ext cx="18125" cy="35475"/>
            </a:xfrm>
            <a:custGeom>
              <a:rect b="b" l="l" r="r" t="t"/>
              <a:pathLst>
                <a:path extrusionOk="0" h="1419" w="725">
                  <a:moveTo>
                    <a:pt x="0" y="1"/>
                  </a:moveTo>
                  <a:lnTo>
                    <a:pt x="0" y="1419"/>
                  </a:lnTo>
                  <a:lnTo>
                    <a:pt x="725" y="1419"/>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9" name="Google Shape;7859;p81"/>
            <p:cNvSpPr/>
            <p:nvPr/>
          </p:nvSpPr>
          <p:spPr>
            <a:xfrm>
              <a:off x="-47259550" y="3359600"/>
              <a:ext cx="18125" cy="34675"/>
            </a:xfrm>
            <a:custGeom>
              <a:rect b="b" l="l" r="r" t="t"/>
              <a:pathLst>
                <a:path extrusionOk="0" h="1387" w="725">
                  <a:moveTo>
                    <a:pt x="0" y="0"/>
                  </a:moveTo>
                  <a:lnTo>
                    <a:pt x="0" y="1387"/>
                  </a:lnTo>
                  <a:lnTo>
                    <a:pt x="725" y="1387"/>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0" name="Google Shape;7860;p81"/>
            <p:cNvSpPr/>
            <p:nvPr/>
          </p:nvSpPr>
          <p:spPr>
            <a:xfrm>
              <a:off x="-47259550" y="3238300"/>
              <a:ext cx="18125" cy="51225"/>
            </a:xfrm>
            <a:custGeom>
              <a:rect b="b" l="l" r="r" t="t"/>
              <a:pathLst>
                <a:path extrusionOk="0" h="2049" w="725">
                  <a:moveTo>
                    <a:pt x="0" y="1"/>
                  </a:moveTo>
                  <a:lnTo>
                    <a:pt x="0" y="2048"/>
                  </a:lnTo>
                  <a:lnTo>
                    <a:pt x="725" y="2048"/>
                  </a:lnTo>
                  <a:lnTo>
                    <a:pt x="725" y="977"/>
                  </a:lnTo>
                  <a:cubicBezTo>
                    <a:pt x="693" y="505"/>
                    <a:pt x="410" y="127"/>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61" name="Google Shape;7861;p81"/>
          <p:cNvGrpSpPr/>
          <p:nvPr/>
        </p:nvGrpSpPr>
        <p:grpSpPr>
          <a:xfrm>
            <a:off x="885604" y="3341092"/>
            <a:ext cx="356176" cy="355051"/>
            <a:chOff x="-47524975" y="3569100"/>
            <a:chExt cx="300875" cy="299925"/>
          </a:xfrm>
        </p:grpSpPr>
        <p:sp>
          <p:nvSpPr>
            <p:cNvPr id="7862" name="Google Shape;7862;p81"/>
            <p:cNvSpPr/>
            <p:nvPr/>
          </p:nvSpPr>
          <p:spPr>
            <a:xfrm>
              <a:off x="-47524975" y="3755775"/>
              <a:ext cx="115000" cy="113250"/>
            </a:xfrm>
            <a:custGeom>
              <a:rect b="b" l="l" r="r" t="t"/>
              <a:pathLst>
                <a:path extrusionOk="0" h="4530" w="460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3" name="Google Shape;7863;p81"/>
            <p:cNvSpPr/>
            <p:nvPr/>
          </p:nvSpPr>
          <p:spPr>
            <a:xfrm>
              <a:off x="-47346200" y="3674650"/>
              <a:ext cx="15775" cy="15775"/>
            </a:xfrm>
            <a:custGeom>
              <a:rect b="b" l="l" r="r" t="t"/>
              <a:pathLst>
                <a:path extrusionOk="0" h="631" w="631">
                  <a:moveTo>
                    <a:pt x="1" y="0"/>
                  </a:moveTo>
                  <a:lnTo>
                    <a:pt x="1" y="630"/>
                  </a:lnTo>
                  <a:cubicBezTo>
                    <a:pt x="284" y="536"/>
                    <a:pt x="505" y="315"/>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4" name="Google Shape;7864;p81"/>
            <p:cNvSpPr/>
            <p:nvPr/>
          </p:nvSpPr>
          <p:spPr>
            <a:xfrm>
              <a:off x="-47382425" y="3640000"/>
              <a:ext cx="51225" cy="51200"/>
            </a:xfrm>
            <a:custGeom>
              <a:rect b="b" l="l" r="r" t="t"/>
              <a:pathLst>
                <a:path extrusionOk="0" h="2048" w="2049">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5" name="Google Shape;7865;p81"/>
            <p:cNvSpPr/>
            <p:nvPr/>
          </p:nvSpPr>
          <p:spPr>
            <a:xfrm>
              <a:off x="-47346975" y="3674650"/>
              <a:ext cx="52800" cy="52800"/>
            </a:xfrm>
            <a:custGeom>
              <a:rect b="b" l="l" r="r" t="t"/>
              <a:pathLst>
                <a:path extrusionOk="0" h="2112" w="2112">
                  <a:moveTo>
                    <a:pt x="1355" y="0"/>
                  </a:moveTo>
                  <a:cubicBezTo>
                    <a:pt x="1261" y="693"/>
                    <a:pt x="693" y="1260"/>
                    <a:pt x="0" y="1355"/>
                  </a:cubicBezTo>
                  <a:lnTo>
                    <a:pt x="0" y="2111"/>
                  </a:lnTo>
                  <a:lnTo>
                    <a:pt x="2111" y="2111"/>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6" name="Google Shape;7866;p81"/>
            <p:cNvSpPr/>
            <p:nvPr/>
          </p:nvSpPr>
          <p:spPr>
            <a:xfrm>
              <a:off x="-47452525" y="3569100"/>
              <a:ext cx="228425" cy="228425"/>
            </a:xfrm>
            <a:custGeom>
              <a:rect b="b" l="l" r="r" t="t"/>
              <a:pathLst>
                <a:path extrusionOk="0" h="9137" w="9137">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67" name="Google Shape;7867;p81"/>
          <p:cNvGrpSpPr/>
          <p:nvPr/>
        </p:nvGrpSpPr>
        <p:grpSpPr>
          <a:xfrm>
            <a:off x="886062" y="3820354"/>
            <a:ext cx="355258" cy="270410"/>
            <a:chOff x="-47523400" y="3973950"/>
            <a:chExt cx="300100" cy="228425"/>
          </a:xfrm>
        </p:grpSpPr>
        <p:sp>
          <p:nvSpPr>
            <p:cNvPr id="7868" name="Google Shape;7868;p81"/>
            <p:cNvSpPr/>
            <p:nvPr/>
          </p:nvSpPr>
          <p:spPr>
            <a:xfrm>
              <a:off x="-47417075" y="4061375"/>
              <a:ext cx="15775" cy="15775"/>
            </a:xfrm>
            <a:custGeom>
              <a:rect b="b" l="l" r="r" t="t"/>
              <a:pathLst>
                <a:path extrusionOk="0" h="631" w="631">
                  <a:moveTo>
                    <a:pt x="0" y="0"/>
                  </a:moveTo>
                  <a:lnTo>
                    <a:pt x="0" y="630"/>
                  </a:lnTo>
                  <a:cubicBezTo>
                    <a:pt x="284" y="536"/>
                    <a:pt x="504" y="315"/>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9" name="Google Shape;7869;p81"/>
            <p:cNvSpPr/>
            <p:nvPr/>
          </p:nvSpPr>
          <p:spPr>
            <a:xfrm>
              <a:off x="-47417875" y="4061375"/>
              <a:ext cx="52800" cy="52775"/>
            </a:xfrm>
            <a:custGeom>
              <a:rect b="b" l="l" r="r" t="t"/>
              <a:pathLst>
                <a:path extrusionOk="0" h="2111" w="2112">
                  <a:moveTo>
                    <a:pt x="1356" y="0"/>
                  </a:moveTo>
                  <a:cubicBezTo>
                    <a:pt x="1261" y="693"/>
                    <a:pt x="694" y="1260"/>
                    <a:pt x="1" y="1386"/>
                  </a:cubicBezTo>
                  <a:lnTo>
                    <a:pt x="1" y="2111"/>
                  </a:lnTo>
                  <a:lnTo>
                    <a:pt x="2112" y="2111"/>
                  </a:lnTo>
                  <a:lnTo>
                    <a:pt x="21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0" name="Google Shape;7870;p81"/>
            <p:cNvSpPr/>
            <p:nvPr/>
          </p:nvSpPr>
          <p:spPr>
            <a:xfrm>
              <a:off x="-47453300" y="4026700"/>
              <a:ext cx="51200" cy="51225"/>
            </a:xfrm>
            <a:custGeom>
              <a:rect b="b" l="l" r="r" t="t"/>
              <a:pathLst>
                <a:path extrusionOk="0" h="2049" w="2048">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1" name="Google Shape;7871;p81"/>
            <p:cNvSpPr/>
            <p:nvPr/>
          </p:nvSpPr>
          <p:spPr>
            <a:xfrm>
              <a:off x="-47506875" y="3973950"/>
              <a:ext cx="264675" cy="174875"/>
            </a:xfrm>
            <a:custGeom>
              <a:rect b="b" l="l" r="r" t="t"/>
              <a:pathLst>
                <a:path extrusionOk="0" h="6995" w="10587">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2" name="Google Shape;7872;p81"/>
            <p:cNvSpPr/>
            <p:nvPr/>
          </p:nvSpPr>
          <p:spPr>
            <a:xfrm>
              <a:off x="-47523400" y="4166900"/>
              <a:ext cx="300100" cy="35475"/>
            </a:xfrm>
            <a:custGeom>
              <a:rect b="b" l="l" r="r" t="t"/>
              <a:pathLst>
                <a:path extrusionOk="0" h="1419" w="12004">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73" name="Google Shape;7873;p81"/>
          <p:cNvGrpSpPr/>
          <p:nvPr/>
        </p:nvGrpSpPr>
        <p:grpSpPr>
          <a:xfrm>
            <a:off x="3091183" y="2903353"/>
            <a:ext cx="354341" cy="357596"/>
            <a:chOff x="-45673275" y="3199325"/>
            <a:chExt cx="299325" cy="302075"/>
          </a:xfrm>
        </p:grpSpPr>
        <p:sp>
          <p:nvSpPr>
            <p:cNvPr id="7874" name="Google Shape;7874;p81"/>
            <p:cNvSpPr/>
            <p:nvPr/>
          </p:nvSpPr>
          <p:spPr>
            <a:xfrm>
              <a:off x="-45672500" y="3199325"/>
              <a:ext cx="298550" cy="194175"/>
            </a:xfrm>
            <a:custGeom>
              <a:rect b="b" l="l" r="r" t="t"/>
              <a:pathLst>
                <a:path extrusionOk="0" h="7767" w="11942">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5" name="Google Shape;7875;p81"/>
            <p:cNvSpPr/>
            <p:nvPr/>
          </p:nvSpPr>
          <p:spPr>
            <a:xfrm>
              <a:off x="-45673275" y="3387150"/>
              <a:ext cx="299325" cy="114250"/>
            </a:xfrm>
            <a:custGeom>
              <a:rect b="b" l="l" r="r" t="t"/>
              <a:pathLst>
                <a:path extrusionOk="0" h="4570" w="11973">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6" name="Google Shape;7876;p81"/>
            <p:cNvSpPr/>
            <p:nvPr/>
          </p:nvSpPr>
          <p:spPr>
            <a:xfrm>
              <a:off x="-45673275" y="3334400"/>
              <a:ext cx="299325" cy="113425"/>
            </a:xfrm>
            <a:custGeom>
              <a:rect b="b" l="l" r="r" t="t"/>
              <a:pathLst>
                <a:path extrusionOk="0" h="4537" w="11973">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77" name="Google Shape;7877;p81"/>
          <p:cNvGrpSpPr/>
          <p:nvPr/>
        </p:nvGrpSpPr>
        <p:grpSpPr>
          <a:xfrm>
            <a:off x="3090251" y="3361602"/>
            <a:ext cx="356205" cy="314240"/>
            <a:chOff x="-45674075" y="3586425"/>
            <a:chExt cx="300900" cy="265450"/>
          </a:xfrm>
        </p:grpSpPr>
        <p:sp>
          <p:nvSpPr>
            <p:cNvPr id="7878" name="Google Shape;7878;p81"/>
            <p:cNvSpPr/>
            <p:nvPr/>
          </p:nvSpPr>
          <p:spPr>
            <a:xfrm>
              <a:off x="-45674075" y="3586425"/>
              <a:ext cx="300125" cy="70925"/>
            </a:xfrm>
            <a:custGeom>
              <a:rect b="b" l="l" r="r" t="t"/>
              <a:pathLst>
                <a:path extrusionOk="0" h="2837" w="12005">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9" name="Google Shape;7879;p81"/>
            <p:cNvSpPr/>
            <p:nvPr/>
          </p:nvSpPr>
          <p:spPr>
            <a:xfrm>
              <a:off x="-45673275" y="3675425"/>
              <a:ext cx="300100" cy="176450"/>
            </a:xfrm>
            <a:custGeom>
              <a:rect b="b" l="l" r="r" t="t"/>
              <a:pathLst>
                <a:path extrusionOk="0" h="7058" w="12004">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80" name="Google Shape;7880;p81"/>
          <p:cNvGrpSpPr/>
          <p:nvPr/>
        </p:nvGrpSpPr>
        <p:grpSpPr>
          <a:xfrm>
            <a:off x="3091183" y="3777441"/>
            <a:ext cx="354341" cy="356205"/>
            <a:chOff x="-45673275" y="3937700"/>
            <a:chExt cx="299325" cy="300900"/>
          </a:xfrm>
        </p:grpSpPr>
        <p:sp>
          <p:nvSpPr>
            <p:cNvPr id="7881" name="Google Shape;7881;p81"/>
            <p:cNvSpPr/>
            <p:nvPr/>
          </p:nvSpPr>
          <p:spPr>
            <a:xfrm>
              <a:off x="-45673275" y="3937700"/>
              <a:ext cx="285925" cy="135500"/>
            </a:xfrm>
            <a:custGeom>
              <a:rect b="b" l="l" r="r" t="t"/>
              <a:pathLst>
                <a:path extrusionOk="0" h="5420" w="11437">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2" name="Google Shape;7882;p81"/>
            <p:cNvSpPr/>
            <p:nvPr/>
          </p:nvSpPr>
          <p:spPr>
            <a:xfrm>
              <a:off x="-45577975" y="3990475"/>
              <a:ext cx="151250" cy="150925"/>
            </a:xfrm>
            <a:custGeom>
              <a:rect b="b" l="l" r="r" t="t"/>
              <a:pathLst>
                <a:path extrusionOk="0" h="6037" w="605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3" name="Google Shape;7883;p81"/>
            <p:cNvSpPr/>
            <p:nvPr/>
          </p:nvSpPr>
          <p:spPr>
            <a:xfrm>
              <a:off x="-45509450" y="3951100"/>
              <a:ext cx="135500" cy="286725"/>
            </a:xfrm>
            <a:custGeom>
              <a:rect b="b" l="l" r="r" t="t"/>
              <a:pathLst>
                <a:path extrusionOk="0" h="11469" w="542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4" name="Google Shape;7884;p81"/>
            <p:cNvSpPr/>
            <p:nvPr/>
          </p:nvSpPr>
          <p:spPr>
            <a:xfrm>
              <a:off x="-45670925" y="4114125"/>
              <a:ext cx="72500" cy="70325"/>
            </a:xfrm>
            <a:custGeom>
              <a:rect b="b" l="l" r="r" t="t"/>
              <a:pathLst>
                <a:path extrusionOk="0" h="2813" w="290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5" name="Google Shape;7885;p81"/>
            <p:cNvSpPr/>
            <p:nvPr/>
          </p:nvSpPr>
          <p:spPr>
            <a:xfrm>
              <a:off x="-45620500" y="4163550"/>
              <a:ext cx="70900" cy="71125"/>
            </a:xfrm>
            <a:custGeom>
              <a:rect b="b" l="l" r="r" t="t"/>
              <a:pathLst>
                <a:path extrusionOk="0" h="2845" w="2836">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6" name="Google Shape;7886;p81"/>
            <p:cNvSpPr/>
            <p:nvPr/>
          </p:nvSpPr>
          <p:spPr>
            <a:xfrm>
              <a:off x="-45673275" y="4159625"/>
              <a:ext cx="79575" cy="78975"/>
            </a:xfrm>
            <a:custGeom>
              <a:rect b="b" l="l" r="r" t="t"/>
              <a:pathLst>
                <a:path extrusionOk="0" h="3159" w="3183">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87" name="Google Shape;7887;p81"/>
          <p:cNvGrpSpPr/>
          <p:nvPr/>
        </p:nvGrpSpPr>
        <p:grpSpPr>
          <a:xfrm>
            <a:off x="2205349" y="4270225"/>
            <a:ext cx="356205" cy="356205"/>
            <a:chOff x="-44512325" y="3176075"/>
            <a:chExt cx="300900" cy="300900"/>
          </a:xfrm>
        </p:grpSpPr>
        <p:sp>
          <p:nvSpPr>
            <p:cNvPr id="7888" name="Google Shape;7888;p81"/>
            <p:cNvSpPr/>
            <p:nvPr/>
          </p:nvSpPr>
          <p:spPr>
            <a:xfrm>
              <a:off x="-44512325" y="3176075"/>
              <a:ext cx="300900" cy="300900"/>
            </a:xfrm>
            <a:custGeom>
              <a:rect b="b" l="l" r="r" t="t"/>
              <a:pathLst>
                <a:path extrusionOk="0" h="12036" w="12036">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9" name="Google Shape;7889;p81"/>
            <p:cNvSpPr/>
            <p:nvPr/>
          </p:nvSpPr>
          <p:spPr>
            <a:xfrm>
              <a:off x="-44369750" y="3317850"/>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0" name="Google Shape;7890;p81"/>
            <p:cNvSpPr/>
            <p:nvPr/>
          </p:nvSpPr>
          <p:spPr>
            <a:xfrm>
              <a:off x="-44411500" y="3275325"/>
              <a:ext cx="100825" cy="102400"/>
            </a:xfrm>
            <a:custGeom>
              <a:rect b="b" l="l" r="r" t="t"/>
              <a:pathLst>
                <a:path extrusionOk="0" h="4096" w="4033">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91" name="Google Shape;7891;p81"/>
          <p:cNvGrpSpPr/>
          <p:nvPr/>
        </p:nvGrpSpPr>
        <p:grpSpPr>
          <a:xfrm>
            <a:off x="2608689" y="1539249"/>
            <a:ext cx="354341" cy="354341"/>
            <a:chOff x="-49027775" y="3183175"/>
            <a:chExt cx="299325" cy="299325"/>
          </a:xfrm>
        </p:grpSpPr>
        <p:sp>
          <p:nvSpPr>
            <p:cNvPr id="7892" name="Google Shape;7892;p81"/>
            <p:cNvSpPr/>
            <p:nvPr/>
          </p:nvSpPr>
          <p:spPr>
            <a:xfrm>
              <a:off x="-48870250" y="3183175"/>
              <a:ext cx="141800" cy="185900"/>
            </a:xfrm>
            <a:custGeom>
              <a:rect b="b" l="l" r="r" t="t"/>
              <a:pathLst>
                <a:path extrusionOk="0" h="7436" w="5672">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3" name="Google Shape;7893;p81"/>
            <p:cNvSpPr/>
            <p:nvPr/>
          </p:nvSpPr>
          <p:spPr>
            <a:xfrm>
              <a:off x="-49027775" y="3183175"/>
              <a:ext cx="185900" cy="141800"/>
            </a:xfrm>
            <a:custGeom>
              <a:rect b="b" l="l" r="r" t="t"/>
              <a:pathLst>
                <a:path extrusionOk="0" h="5672" w="7436">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4" name="Google Shape;7894;p81"/>
            <p:cNvSpPr/>
            <p:nvPr/>
          </p:nvSpPr>
          <p:spPr>
            <a:xfrm>
              <a:off x="-49027775" y="3295800"/>
              <a:ext cx="141800" cy="186700"/>
            </a:xfrm>
            <a:custGeom>
              <a:rect b="b" l="l" r="r" t="t"/>
              <a:pathLst>
                <a:path extrusionOk="0" h="7468" w="5672">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5" name="Google Shape;7895;p81"/>
            <p:cNvSpPr/>
            <p:nvPr/>
          </p:nvSpPr>
          <p:spPr>
            <a:xfrm>
              <a:off x="-48914350" y="3340700"/>
              <a:ext cx="185900" cy="141800"/>
            </a:xfrm>
            <a:custGeom>
              <a:rect b="b" l="l" r="r" t="t"/>
              <a:pathLst>
                <a:path extrusionOk="0" h="5672" w="7436">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96" name="Google Shape;7896;p81"/>
          <p:cNvGrpSpPr/>
          <p:nvPr/>
        </p:nvGrpSpPr>
        <p:grpSpPr>
          <a:xfrm>
            <a:off x="2608230" y="1974651"/>
            <a:ext cx="355258" cy="357152"/>
            <a:chOff x="-49027775" y="3550975"/>
            <a:chExt cx="300100" cy="301700"/>
          </a:xfrm>
        </p:grpSpPr>
        <p:sp>
          <p:nvSpPr>
            <p:cNvPr id="7897" name="Google Shape;7897;p81"/>
            <p:cNvSpPr/>
            <p:nvPr/>
          </p:nvSpPr>
          <p:spPr>
            <a:xfrm>
              <a:off x="-48941125" y="3613200"/>
              <a:ext cx="74050" cy="26825"/>
            </a:xfrm>
            <a:custGeom>
              <a:rect b="b" l="l" r="r" t="t"/>
              <a:pathLst>
                <a:path extrusionOk="0" h="1073" w="2962">
                  <a:moveTo>
                    <a:pt x="1260" y="1"/>
                  </a:moveTo>
                  <a:lnTo>
                    <a:pt x="0" y="1072"/>
                  </a:lnTo>
                  <a:lnTo>
                    <a:pt x="1702" y="1072"/>
                  </a:ln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8" name="Google Shape;7898;p81"/>
            <p:cNvSpPr/>
            <p:nvPr/>
          </p:nvSpPr>
          <p:spPr>
            <a:xfrm>
              <a:off x="-48871025" y="3613200"/>
              <a:ext cx="73275" cy="26825"/>
            </a:xfrm>
            <a:custGeom>
              <a:rect b="b" l="l" r="r" t="t"/>
              <a:pathLst>
                <a:path extrusionOk="0" h="1073" w="2931">
                  <a:moveTo>
                    <a:pt x="1260" y="1"/>
                  </a:moveTo>
                  <a:lnTo>
                    <a:pt x="0" y="1072"/>
                  </a:lnTo>
                  <a:lnTo>
                    <a:pt x="1670" y="1072"/>
                  </a:lnTo>
                  <a:lnTo>
                    <a:pt x="29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9" name="Google Shape;7899;p81"/>
            <p:cNvSpPr/>
            <p:nvPr/>
          </p:nvSpPr>
          <p:spPr>
            <a:xfrm>
              <a:off x="-48893075" y="3552550"/>
              <a:ext cx="95325" cy="43350"/>
            </a:xfrm>
            <a:custGeom>
              <a:rect b="b" l="l" r="r" t="t"/>
              <a:pathLst>
                <a:path extrusionOk="0" h="1734" w="3813">
                  <a:moveTo>
                    <a:pt x="0" y="1"/>
                  </a:moveTo>
                  <a:lnTo>
                    <a:pt x="2142" y="1734"/>
                  </a:lnTo>
                  <a:lnTo>
                    <a:pt x="3812" y="1734"/>
                  </a:lnTo>
                  <a:lnTo>
                    <a:pt x="1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0" name="Google Shape;7900;p81"/>
            <p:cNvSpPr/>
            <p:nvPr/>
          </p:nvSpPr>
          <p:spPr>
            <a:xfrm>
              <a:off x="-49027775" y="3550975"/>
              <a:ext cx="100050" cy="87475"/>
            </a:xfrm>
            <a:custGeom>
              <a:rect b="b" l="l" r="r" t="t"/>
              <a:pathLst>
                <a:path extrusionOk="0" h="3499" w="4002">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1" name="Google Shape;7901;p81"/>
            <p:cNvSpPr/>
            <p:nvPr/>
          </p:nvSpPr>
          <p:spPr>
            <a:xfrm>
              <a:off x="-48962400" y="3552550"/>
              <a:ext cx="95325" cy="43350"/>
            </a:xfrm>
            <a:custGeom>
              <a:rect b="b" l="l" r="r" t="t"/>
              <a:pathLst>
                <a:path extrusionOk="0" h="1734" w="3813">
                  <a:moveTo>
                    <a:pt x="1" y="1"/>
                  </a:moveTo>
                  <a:lnTo>
                    <a:pt x="2111" y="1734"/>
                  </a:lnTo>
                  <a:lnTo>
                    <a:pt x="3813" y="1734"/>
                  </a:lnTo>
                  <a:lnTo>
                    <a:pt x="170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2" name="Google Shape;7902;p81"/>
            <p:cNvSpPr/>
            <p:nvPr/>
          </p:nvSpPr>
          <p:spPr>
            <a:xfrm>
              <a:off x="-49027775" y="3657325"/>
              <a:ext cx="300100" cy="195350"/>
            </a:xfrm>
            <a:custGeom>
              <a:rect b="b" l="l" r="r" t="t"/>
              <a:pathLst>
                <a:path extrusionOk="0" h="7814" w="12004">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3" name="Google Shape;7903;p81"/>
            <p:cNvSpPr/>
            <p:nvPr/>
          </p:nvSpPr>
          <p:spPr>
            <a:xfrm>
              <a:off x="-48886775" y="3726625"/>
              <a:ext cx="28375" cy="37050"/>
            </a:xfrm>
            <a:custGeom>
              <a:rect b="b" l="l" r="r" t="t"/>
              <a:pathLst>
                <a:path extrusionOk="0" h="1482" w="1135">
                  <a:moveTo>
                    <a:pt x="0" y="1"/>
                  </a:moveTo>
                  <a:lnTo>
                    <a:pt x="0" y="1481"/>
                  </a:lnTo>
                  <a:lnTo>
                    <a:pt x="1134" y="757"/>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4" name="Google Shape;7904;p81"/>
            <p:cNvSpPr/>
            <p:nvPr/>
          </p:nvSpPr>
          <p:spPr>
            <a:xfrm>
              <a:off x="-48822975" y="3550975"/>
              <a:ext cx="94525" cy="44925"/>
            </a:xfrm>
            <a:custGeom>
              <a:rect b="b" l="l" r="r" t="t"/>
              <a:pathLst>
                <a:path extrusionOk="0" h="1797" w="3781">
                  <a:moveTo>
                    <a:pt x="0" y="1"/>
                  </a:moveTo>
                  <a:lnTo>
                    <a:pt x="2111" y="1797"/>
                  </a:lnTo>
                  <a:lnTo>
                    <a:pt x="3781" y="1797"/>
                  </a:lnTo>
                  <a:lnTo>
                    <a:pt x="3781" y="1072"/>
                  </a:lnTo>
                  <a:cubicBezTo>
                    <a:pt x="3781" y="474"/>
                    <a:pt x="3308" y="1"/>
                    <a:pt x="27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5" name="Google Shape;7905;p81"/>
            <p:cNvSpPr/>
            <p:nvPr/>
          </p:nvSpPr>
          <p:spPr>
            <a:xfrm>
              <a:off x="-48939550" y="3684100"/>
              <a:ext cx="122100" cy="122100"/>
            </a:xfrm>
            <a:custGeom>
              <a:rect b="b" l="l" r="r" t="t"/>
              <a:pathLst>
                <a:path extrusionOk="0" h="4884" w="4884">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6" name="Google Shape;7906;p81"/>
            <p:cNvSpPr/>
            <p:nvPr/>
          </p:nvSpPr>
          <p:spPr>
            <a:xfrm>
              <a:off x="-48801725" y="3613200"/>
              <a:ext cx="73275" cy="26825"/>
            </a:xfrm>
            <a:custGeom>
              <a:rect b="b" l="l" r="r" t="t"/>
              <a:pathLst>
                <a:path extrusionOk="0" h="1073" w="2931">
                  <a:moveTo>
                    <a:pt x="1261" y="1"/>
                  </a:moveTo>
                  <a:lnTo>
                    <a:pt x="1" y="1072"/>
                  </a:lnTo>
                  <a:lnTo>
                    <a:pt x="2931" y="1072"/>
                  </a:lnTo>
                  <a:lnTo>
                    <a:pt x="293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07" name="Google Shape;7907;p81"/>
          <p:cNvGrpSpPr/>
          <p:nvPr/>
        </p:nvGrpSpPr>
        <p:grpSpPr>
          <a:xfrm>
            <a:off x="2606306" y="2411710"/>
            <a:ext cx="359106" cy="355525"/>
            <a:chOff x="-49031025" y="3920175"/>
            <a:chExt cx="303350" cy="300325"/>
          </a:xfrm>
        </p:grpSpPr>
        <p:sp>
          <p:nvSpPr>
            <p:cNvPr id="7908" name="Google Shape;7908;p81"/>
            <p:cNvSpPr/>
            <p:nvPr/>
          </p:nvSpPr>
          <p:spPr>
            <a:xfrm>
              <a:off x="-49031025" y="4131875"/>
              <a:ext cx="109600" cy="88625"/>
            </a:xfrm>
            <a:custGeom>
              <a:rect b="b" l="l" r="r" t="t"/>
              <a:pathLst>
                <a:path extrusionOk="0" h="3545" w="4384">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9" name="Google Shape;7909;p81"/>
            <p:cNvSpPr/>
            <p:nvPr/>
          </p:nvSpPr>
          <p:spPr>
            <a:xfrm>
              <a:off x="-48921450" y="3920175"/>
              <a:ext cx="79575" cy="130975"/>
            </a:xfrm>
            <a:custGeom>
              <a:rect b="b" l="l" r="r" t="t"/>
              <a:pathLst>
                <a:path extrusionOk="0" h="5239" w="3183">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0" name="Google Shape;7910;p81"/>
            <p:cNvSpPr/>
            <p:nvPr/>
          </p:nvSpPr>
          <p:spPr>
            <a:xfrm>
              <a:off x="-48842675" y="4008100"/>
              <a:ext cx="115000" cy="53300"/>
            </a:xfrm>
            <a:custGeom>
              <a:rect b="b" l="l" r="r" t="t"/>
              <a:pathLst>
                <a:path extrusionOk="0" h="2132" w="460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1" name="Google Shape;7911;p81"/>
            <p:cNvSpPr/>
            <p:nvPr/>
          </p:nvSpPr>
          <p:spPr>
            <a:xfrm>
              <a:off x="-48838750" y="4078700"/>
              <a:ext cx="51225" cy="66975"/>
            </a:xfrm>
            <a:custGeom>
              <a:rect b="b" l="l" r="r" t="t"/>
              <a:pathLst>
                <a:path extrusionOk="0" h="2679" w="2049">
                  <a:moveTo>
                    <a:pt x="1" y="0"/>
                  </a:moveTo>
                  <a:lnTo>
                    <a:pt x="1734" y="2678"/>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2" name="Google Shape;7912;p81"/>
            <p:cNvSpPr/>
            <p:nvPr/>
          </p:nvSpPr>
          <p:spPr>
            <a:xfrm>
              <a:off x="-48975000" y="3920575"/>
              <a:ext cx="173300" cy="248725"/>
            </a:xfrm>
            <a:custGeom>
              <a:rect b="b" l="l" r="r" t="t"/>
              <a:pathLst>
                <a:path extrusionOk="0" h="9949" w="6932">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3" name="Google Shape;7913;p81"/>
            <p:cNvSpPr/>
            <p:nvPr/>
          </p:nvSpPr>
          <p:spPr>
            <a:xfrm>
              <a:off x="-48955300" y="4129900"/>
              <a:ext cx="151250" cy="89800"/>
            </a:xfrm>
            <a:custGeom>
              <a:rect b="b" l="l" r="r" t="t"/>
              <a:pathLst>
                <a:path extrusionOk="0" h="3592" w="6050">
                  <a:moveTo>
                    <a:pt x="0" y="0"/>
                  </a:moveTo>
                  <a:lnTo>
                    <a:pt x="2174" y="3592"/>
                  </a:lnTo>
                  <a:lnTo>
                    <a:pt x="5167" y="3592"/>
                  </a:lnTo>
                  <a:cubicBezTo>
                    <a:pt x="5293" y="3592"/>
                    <a:pt x="5419" y="3529"/>
                    <a:pt x="5482" y="3403"/>
                  </a:cubicBezTo>
                  <a:lnTo>
                    <a:pt x="6049" y="2268"/>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14" name="Google Shape;7914;p81"/>
          <p:cNvGrpSpPr/>
          <p:nvPr/>
        </p:nvGrpSpPr>
        <p:grpSpPr>
          <a:xfrm>
            <a:off x="1322411" y="2904744"/>
            <a:ext cx="356176" cy="354341"/>
            <a:chOff x="-47155575" y="3200500"/>
            <a:chExt cx="300875" cy="299325"/>
          </a:xfrm>
        </p:grpSpPr>
        <p:sp>
          <p:nvSpPr>
            <p:cNvPr id="7915" name="Google Shape;7915;p81"/>
            <p:cNvSpPr/>
            <p:nvPr/>
          </p:nvSpPr>
          <p:spPr>
            <a:xfrm>
              <a:off x="-46943725" y="3206000"/>
              <a:ext cx="47300" cy="48075"/>
            </a:xfrm>
            <a:custGeom>
              <a:rect b="b" l="l" r="r" t="t"/>
              <a:pathLst>
                <a:path extrusionOk="0" h="1923" w="1892">
                  <a:moveTo>
                    <a:pt x="1" y="1"/>
                  </a:moveTo>
                  <a:lnTo>
                    <a:pt x="1" y="1923"/>
                  </a:lnTo>
                  <a:lnTo>
                    <a:pt x="1891" y="192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6" name="Google Shape;7916;p81"/>
            <p:cNvSpPr/>
            <p:nvPr/>
          </p:nvSpPr>
          <p:spPr>
            <a:xfrm>
              <a:off x="-47118575" y="3200500"/>
              <a:ext cx="228450" cy="89025"/>
            </a:xfrm>
            <a:custGeom>
              <a:rect b="b" l="l" r="r" t="t"/>
              <a:pathLst>
                <a:path extrusionOk="0" h="3561" w="9138">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7" name="Google Shape;7917;p81"/>
            <p:cNvSpPr/>
            <p:nvPr/>
          </p:nvSpPr>
          <p:spPr>
            <a:xfrm>
              <a:off x="-47013825" y="3395050"/>
              <a:ext cx="15775" cy="15775"/>
            </a:xfrm>
            <a:custGeom>
              <a:rect b="b" l="l" r="r" t="t"/>
              <a:pathLst>
                <a:path extrusionOk="0" h="631" w="631">
                  <a:moveTo>
                    <a:pt x="1" y="0"/>
                  </a:moveTo>
                  <a:lnTo>
                    <a:pt x="1" y="630"/>
                  </a:lnTo>
                  <a:cubicBezTo>
                    <a:pt x="284" y="504"/>
                    <a:pt x="536" y="252"/>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8" name="Google Shape;7918;p81"/>
            <p:cNvSpPr/>
            <p:nvPr/>
          </p:nvSpPr>
          <p:spPr>
            <a:xfrm>
              <a:off x="-47049250" y="3359600"/>
              <a:ext cx="51200" cy="51225"/>
            </a:xfrm>
            <a:custGeom>
              <a:rect b="b" l="l" r="r" t="t"/>
              <a:pathLst>
                <a:path extrusionOk="0" h="2049" w="2048">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9" name="Google Shape;7919;p81"/>
            <p:cNvSpPr/>
            <p:nvPr/>
          </p:nvSpPr>
          <p:spPr>
            <a:xfrm>
              <a:off x="-47013025" y="3393475"/>
              <a:ext cx="52800" cy="53575"/>
            </a:xfrm>
            <a:custGeom>
              <a:rect b="b" l="l" r="r" t="t"/>
              <a:pathLst>
                <a:path extrusionOk="0" h="2143" w="2112">
                  <a:moveTo>
                    <a:pt x="1355" y="0"/>
                  </a:moveTo>
                  <a:cubicBezTo>
                    <a:pt x="1198" y="725"/>
                    <a:pt x="662" y="1260"/>
                    <a:pt x="0" y="1386"/>
                  </a:cubicBezTo>
                  <a:lnTo>
                    <a:pt x="0" y="2142"/>
                  </a:lnTo>
                  <a:lnTo>
                    <a:pt x="2111" y="2142"/>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0" name="Google Shape;7920;p81"/>
            <p:cNvSpPr/>
            <p:nvPr/>
          </p:nvSpPr>
          <p:spPr>
            <a:xfrm>
              <a:off x="-47155575" y="3270600"/>
              <a:ext cx="300875" cy="229225"/>
            </a:xfrm>
            <a:custGeom>
              <a:rect b="b" l="l" r="r" t="t"/>
              <a:pathLst>
                <a:path extrusionOk="0" h="9169" w="12035">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21" name="Google Shape;7921;p81"/>
          <p:cNvGrpSpPr/>
          <p:nvPr/>
        </p:nvGrpSpPr>
        <p:grpSpPr>
          <a:xfrm>
            <a:off x="1322870" y="3341092"/>
            <a:ext cx="355258" cy="355258"/>
            <a:chOff x="-47154800" y="3569100"/>
            <a:chExt cx="300100" cy="300100"/>
          </a:xfrm>
        </p:grpSpPr>
        <p:sp>
          <p:nvSpPr>
            <p:cNvPr id="7922" name="Google Shape;7922;p81"/>
            <p:cNvSpPr/>
            <p:nvPr/>
          </p:nvSpPr>
          <p:spPr>
            <a:xfrm>
              <a:off x="-46994900" y="3728200"/>
              <a:ext cx="140200" cy="141000"/>
            </a:xfrm>
            <a:custGeom>
              <a:rect b="b" l="l" r="r" t="t"/>
              <a:pathLst>
                <a:path extrusionOk="0" h="5640" w="5608">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3" name="Google Shape;7923;p81"/>
            <p:cNvSpPr/>
            <p:nvPr/>
          </p:nvSpPr>
          <p:spPr>
            <a:xfrm>
              <a:off x="-46978375" y="3574625"/>
              <a:ext cx="47275" cy="47275"/>
            </a:xfrm>
            <a:custGeom>
              <a:rect b="b" l="l" r="r" t="t"/>
              <a:pathLst>
                <a:path extrusionOk="0" h="1891" w="1891">
                  <a:moveTo>
                    <a:pt x="1" y="0"/>
                  </a:moveTo>
                  <a:lnTo>
                    <a:pt x="1" y="1890"/>
                  </a:lnTo>
                  <a:lnTo>
                    <a:pt x="1891" y="1890"/>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4" name="Google Shape;7924;p81"/>
            <p:cNvSpPr/>
            <p:nvPr/>
          </p:nvSpPr>
          <p:spPr>
            <a:xfrm>
              <a:off x="-47075250" y="3665200"/>
              <a:ext cx="15775" cy="15775"/>
            </a:xfrm>
            <a:custGeom>
              <a:rect b="b" l="l" r="r" t="t"/>
              <a:pathLst>
                <a:path extrusionOk="0" h="631" w="631">
                  <a:moveTo>
                    <a:pt x="1" y="0"/>
                  </a:moveTo>
                  <a:lnTo>
                    <a:pt x="1" y="630"/>
                  </a:lnTo>
                  <a:cubicBezTo>
                    <a:pt x="316" y="536"/>
                    <a:pt x="505" y="284"/>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5" name="Google Shape;7925;p81"/>
            <p:cNvSpPr/>
            <p:nvPr/>
          </p:nvSpPr>
          <p:spPr>
            <a:xfrm>
              <a:off x="-47110700" y="3631325"/>
              <a:ext cx="51225" cy="51225"/>
            </a:xfrm>
            <a:custGeom>
              <a:rect b="b" l="l" r="r" t="t"/>
              <a:pathLst>
                <a:path extrusionOk="0" h="2049" w="2049">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6" name="Google Shape;7926;p81"/>
            <p:cNvSpPr/>
            <p:nvPr/>
          </p:nvSpPr>
          <p:spPr>
            <a:xfrm>
              <a:off x="-47075250" y="3665200"/>
              <a:ext cx="53575" cy="54350"/>
            </a:xfrm>
            <a:custGeom>
              <a:rect b="b" l="l" r="r" t="t"/>
              <a:pathLst>
                <a:path extrusionOk="0" h="2174" w="2143">
                  <a:moveTo>
                    <a:pt x="1355" y="0"/>
                  </a:moveTo>
                  <a:cubicBezTo>
                    <a:pt x="1229" y="693"/>
                    <a:pt x="694" y="1229"/>
                    <a:pt x="1" y="1386"/>
                  </a:cubicBezTo>
                  <a:lnTo>
                    <a:pt x="1" y="2174"/>
                  </a:lnTo>
                  <a:lnTo>
                    <a:pt x="2143" y="2174"/>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7" name="Google Shape;7927;p81"/>
            <p:cNvSpPr/>
            <p:nvPr/>
          </p:nvSpPr>
          <p:spPr>
            <a:xfrm>
              <a:off x="-47154800" y="3569100"/>
              <a:ext cx="229225" cy="300100"/>
            </a:xfrm>
            <a:custGeom>
              <a:rect b="b" l="l" r="r" t="t"/>
              <a:pathLst>
                <a:path extrusionOk="0" h="12004" w="9169">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28" name="Google Shape;7928;p81"/>
          <p:cNvGrpSpPr/>
          <p:nvPr/>
        </p:nvGrpSpPr>
        <p:grpSpPr>
          <a:xfrm>
            <a:off x="1323343" y="3779305"/>
            <a:ext cx="354311" cy="353423"/>
            <a:chOff x="-47154000" y="3939275"/>
            <a:chExt cx="299300" cy="298550"/>
          </a:xfrm>
        </p:grpSpPr>
        <p:sp>
          <p:nvSpPr>
            <p:cNvPr id="7929" name="Google Shape;7929;p81"/>
            <p:cNvSpPr/>
            <p:nvPr/>
          </p:nvSpPr>
          <p:spPr>
            <a:xfrm>
              <a:off x="-47084700" y="4131475"/>
              <a:ext cx="159125" cy="106350"/>
            </a:xfrm>
            <a:custGeom>
              <a:rect b="b" l="l" r="r" t="t"/>
              <a:pathLst>
                <a:path extrusionOk="0" h="4254" w="6365">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0" name="Google Shape;7930;p81"/>
            <p:cNvSpPr/>
            <p:nvPr/>
          </p:nvSpPr>
          <p:spPr>
            <a:xfrm>
              <a:off x="-46979150" y="3943225"/>
              <a:ext cx="48050" cy="47275"/>
            </a:xfrm>
            <a:custGeom>
              <a:rect b="b" l="l" r="r" t="t"/>
              <a:pathLst>
                <a:path extrusionOk="0" h="1891" w="1922">
                  <a:moveTo>
                    <a:pt x="0" y="0"/>
                  </a:moveTo>
                  <a:lnTo>
                    <a:pt x="0" y="1891"/>
                  </a:lnTo>
                  <a:lnTo>
                    <a:pt x="1922" y="1891"/>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1" name="Google Shape;7931;p81"/>
            <p:cNvSpPr/>
            <p:nvPr/>
          </p:nvSpPr>
          <p:spPr>
            <a:xfrm>
              <a:off x="-47154000" y="4026700"/>
              <a:ext cx="299300" cy="141025"/>
            </a:xfrm>
            <a:custGeom>
              <a:rect b="b" l="l" r="r" t="t"/>
              <a:pathLst>
                <a:path extrusionOk="0" h="5641" w="11972">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2" name="Google Shape;7932;p81"/>
            <p:cNvSpPr/>
            <p:nvPr/>
          </p:nvSpPr>
          <p:spPr>
            <a:xfrm>
              <a:off x="-47083125" y="3939275"/>
              <a:ext cx="158325" cy="106350"/>
            </a:xfrm>
            <a:custGeom>
              <a:rect b="b" l="l" r="r" t="t"/>
              <a:pathLst>
                <a:path extrusionOk="0" h="4254" w="6333">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33" name="Google Shape;7933;p81"/>
          <p:cNvGrpSpPr/>
          <p:nvPr/>
        </p:nvGrpSpPr>
        <p:grpSpPr>
          <a:xfrm>
            <a:off x="3548633" y="2904744"/>
            <a:ext cx="312375" cy="354341"/>
            <a:chOff x="-45286550" y="3200500"/>
            <a:chExt cx="263875" cy="299325"/>
          </a:xfrm>
        </p:grpSpPr>
        <p:sp>
          <p:nvSpPr>
            <p:cNvPr id="7934" name="Google Shape;7934;p81"/>
            <p:cNvSpPr/>
            <p:nvPr/>
          </p:nvSpPr>
          <p:spPr>
            <a:xfrm>
              <a:off x="-45233000" y="3200500"/>
              <a:ext cx="210325" cy="247325"/>
            </a:xfrm>
            <a:custGeom>
              <a:rect b="b" l="l" r="r" t="t"/>
              <a:pathLst>
                <a:path extrusionOk="0" h="9893" w="8413">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5" name="Google Shape;7935;p81"/>
            <p:cNvSpPr/>
            <p:nvPr/>
          </p:nvSpPr>
          <p:spPr>
            <a:xfrm>
              <a:off x="-45216450" y="3340700"/>
              <a:ext cx="17350" cy="17350"/>
            </a:xfrm>
            <a:custGeom>
              <a:rect b="b" l="l" r="r" t="t"/>
              <a:pathLst>
                <a:path extrusionOk="0" h="694" w="694">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6" name="Google Shape;7936;p81"/>
            <p:cNvSpPr/>
            <p:nvPr/>
          </p:nvSpPr>
          <p:spPr>
            <a:xfrm>
              <a:off x="-45286550" y="3289500"/>
              <a:ext cx="158325" cy="210325"/>
            </a:xfrm>
            <a:custGeom>
              <a:rect b="b" l="l" r="r" t="t"/>
              <a:pathLst>
                <a:path extrusionOk="0" h="8413" w="6333">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37" name="Google Shape;7937;p81"/>
          <p:cNvGrpSpPr/>
          <p:nvPr/>
        </p:nvGrpSpPr>
        <p:grpSpPr>
          <a:xfrm>
            <a:off x="3548633" y="3342039"/>
            <a:ext cx="312375" cy="354311"/>
            <a:chOff x="-45286550" y="3569900"/>
            <a:chExt cx="263875" cy="299300"/>
          </a:xfrm>
        </p:grpSpPr>
        <p:sp>
          <p:nvSpPr>
            <p:cNvPr id="7938" name="Google Shape;7938;p81"/>
            <p:cNvSpPr/>
            <p:nvPr/>
          </p:nvSpPr>
          <p:spPr>
            <a:xfrm>
              <a:off x="-45234575" y="3728200"/>
              <a:ext cx="18150" cy="18150"/>
            </a:xfrm>
            <a:custGeom>
              <a:rect b="b" l="l" r="r" t="t"/>
              <a:pathLst>
                <a:path extrusionOk="0" h="726" w="726">
                  <a:moveTo>
                    <a:pt x="1" y="1"/>
                  </a:moveTo>
                  <a:lnTo>
                    <a:pt x="1" y="725"/>
                  </a:lnTo>
                  <a:lnTo>
                    <a:pt x="347" y="725"/>
                  </a:lnTo>
                  <a:cubicBezTo>
                    <a:pt x="568" y="725"/>
                    <a:pt x="725" y="568"/>
                    <a:pt x="725" y="379"/>
                  </a:cubicBezTo>
                  <a:cubicBezTo>
                    <a:pt x="725" y="127"/>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9" name="Google Shape;7939;p81"/>
            <p:cNvSpPr/>
            <p:nvPr/>
          </p:nvSpPr>
          <p:spPr>
            <a:xfrm>
              <a:off x="-45286550" y="3692750"/>
              <a:ext cx="263875" cy="122900"/>
            </a:xfrm>
            <a:custGeom>
              <a:rect b="b" l="l" r="r" t="t"/>
              <a:pathLst>
                <a:path extrusionOk="0" h="4916" w="10555">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0" name="Google Shape;7940;p81"/>
            <p:cNvSpPr/>
            <p:nvPr/>
          </p:nvSpPr>
          <p:spPr>
            <a:xfrm>
              <a:off x="-45093575" y="3728200"/>
              <a:ext cx="17325" cy="53575"/>
            </a:xfrm>
            <a:custGeom>
              <a:rect b="b" l="l" r="r" t="t"/>
              <a:pathLst>
                <a:path extrusionOk="0" h="2143" w="693">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1" name="Google Shape;7941;p81"/>
            <p:cNvSpPr/>
            <p:nvPr/>
          </p:nvSpPr>
          <p:spPr>
            <a:xfrm>
              <a:off x="-45268450" y="3569900"/>
              <a:ext cx="228450" cy="106350"/>
            </a:xfrm>
            <a:custGeom>
              <a:rect b="b" l="l" r="r" t="t"/>
              <a:pathLst>
                <a:path extrusionOk="0" h="4254" w="9138">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2" name="Google Shape;7942;p81"/>
            <p:cNvSpPr/>
            <p:nvPr/>
          </p:nvSpPr>
          <p:spPr>
            <a:xfrm>
              <a:off x="-45093575" y="3574625"/>
              <a:ext cx="47275" cy="47275"/>
            </a:xfrm>
            <a:custGeom>
              <a:rect b="b" l="l" r="r" t="t"/>
              <a:pathLst>
                <a:path extrusionOk="0" h="1891" w="1891">
                  <a:moveTo>
                    <a:pt x="0" y="0"/>
                  </a:moveTo>
                  <a:lnTo>
                    <a:pt x="0" y="1890"/>
                  </a:lnTo>
                  <a:lnTo>
                    <a:pt x="1890" y="1890"/>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3" name="Google Shape;7943;p81"/>
            <p:cNvSpPr/>
            <p:nvPr/>
          </p:nvSpPr>
          <p:spPr>
            <a:xfrm>
              <a:off x="-45269225" y="3833750"/>
              <a:ext cx="228425" cy="35450"/>
            </a:xfrm>
            <a:custGeom>
              <a:rect b="b" l="l" r="r" t="t"/>
              <a:pathLst>
                <a:path extrusionOk="0" h="1418" w="9137">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44" name="Google Shape;7944;p81"/>
          <p:cNvGrpSpPr/>
          <p:nvPr/>
        </p:nvGrpSpPr>
        <p:grpSpPr>
          <a:xfrm>
            <a:off x="3559820" y="3778388"/>
            <a:ext cx="290001" cy="355258"/>
            <a:chOff x="-45277900" y="3938500"/>
            <a:chExt cx="244975" cy="300100"/>
          </a:xfrm>
        </p:grpSpPr>
        <p:sp>
          <p:nvSpPr>
            <p:cNvPr id="7945" name="Google Shape;7945;p81"/>
            <p:cNvSpPr/>
            <p:nvPr/>
          </p:nvSpPr>
          <p:spPr>
            <a:xfrm>
              <a:off x="-45210950" y="4107825"/>
              <a:ext cx="23650" cy="24450"/>
            </a:xfrm>
            <a:custGeom>
              <a:rect b="b" l="l" r="r" t="t"/>
              <a:pathLst>
                <a:path extrusionOk="0" h="978" w="946">
                  <a:moveTo>
                    <a:pt x="473" y="1"/>
                  </a:moveTo>
                  <a:lnTo>
                    <a:pt x="1" y="978"/>
                  </a:lnTo>
                  <a:lnTo>
                    <a:pt x="946" y="978"/>
                  </a:lnTo>
                  <a:lnTo>
                    <a:pt x="4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6" name="Google Shape;7946;p81"/>
            <p:cNvSpPr/>
            <p:nvPr/>
          </p:nvSpPr>
          <p:spPr>
            <a:xfrm>
              <a:off x="-45084925" y="3943225"/>
              <a:ext cx="47275" cy="47275"/>
            </a:xfrm>
            <a:custGeom>
              <a:rect b="b" l="l" r="r" t="t"/>
              <a:pathLst>
                <a:path extrusionOk="0" h="1891" w="1891">
                  <a:moveTo>
                    <a:pt x="1" y="0"/>
                  </a:moveTo>
                  <a:lnTo>
                    <a:pt x="1" y="1891"/>
                  </a:lnTo>
                  <a:lnTo>
                    <a:pt x="1891" y="189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7" name="Google Shape;7947;p81"/>
            <p:cNvSpPr/>
            <p:nvPr/>
          </p:nvSpPr>
          <p:spPr>
            <a:xfrm>
              <a:off x="-45260575" y="3938500"/>
              <a:ext cx="227650" cy="300100"/>
            </a:xfrm>
            <a:custGeom>
              <a:rect b="b" l="l" r="r" t="t"/>
              <a:pathLst>
                <a:path extrusionOk="0" h="12004" w="9106">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8" name="Google Shape;7948;p81"/>
            <p:cNvSpPr/>
            <p:nvPr/>
          </p:nvSpPr>
          <p:spPr>
            <a:xfrm>
              <a:off x="-45277900" y="4061375"/>
              <a:ext cx="193000" cy="122875"/>
            </a:xfrm>
            <a:custGeom>
              <a:rect b="b" l="l" r="r" t="t"/>
              <a:pathLst>
                <a:path extrusionOk="0" h="4915" w="772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49" name="Google Shape;7949;p81"/>
          <p:cNvGrpSpPr/>
          <p:nvPr/>
        </p:nvGrpSpPr>
        <p:grpSpPr>
          <a:xfrm>
            <a:off x="2645769" y="4247490"/>
            <a:ext cx="355258" cy="355258"/>
            <a:chOff x="-44502875" y="3576975"/>
            <a:chExt cx="300100" cy="300100"/>
          </a:xfrm>
        </p:grpSpPr>
        <p:sp>
          <p:nvSpPr>
            <p:cNvPr id="7950" name="Google Shape;7950;p81"/>
            <p:cNvSpPr/>
            <p:nvPr/>
          </p:nvSpPr>
          <p:spPr>
            <a:xfrm>
              <a:off x="-44466650" y="3576975"/>
              <a:ext cx="53600" cy="18925"/>
            </a:xfrm>
            <a:custGeom>
              <a:rect b="b" l="l" r="r" t="t"/>
              <a:pathLst>
                <a:path extrusionOk="0" h="757" w="2144">
                  <a:moveTo>
                    <a:pt x="348" y="1"/>
                  </a:moveTo>
                  <a:cubicBezTo>
                    <a:pt x="158" y="1"/>
                    <a:pt x="1" y="158"/>
                    <a:pt x="1" y="347"/>
                  </a:cubicBezTo>
                  <a:lnTo>
                    <a:pt x="1" y="757"/>
                  </a:lnTo>
                  <a:lnTo>
                    <a:pt x="2143" y="757"/>
                  </a:lnTo>
                  <a:lnTo>
                    <a:pt x="2143" y="347"/>
                  </a:lnTo>
                  <a:cubicBezTo>
                    <a:pt x="2143" y="158"/>
                    <a:pt x="1986"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1" name="Google Shape;7951;p81"/>
            <p:cNvSpPr/>
            <p:nvPr/>
          </p:nvSpPr>
          <p:spPr>
            <a:xfrm>
              <a:off x="-44502875" y="3595100"/>
              <a:ext cx="283575" cy="281975"/>
            </a:xfrm>
            <a:custGeom>
              <a:rect b="b" l="l" r="r" t="t"/>
              <a:pathLst>
                <a:path extrusionOk="0" h="11279" w="11343">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2" name="Google Shape;7952;p81"/>
            <p:cNvSpPr/>
            <p:nvPr/>
          </p:nvSpPr>
          <p:spPr>
            <a:xfrm>
              <a:off x="-44221675" y="3788850"/>
              <a:ext cx="18900" cy="52800"/>
            </a:xfrm>
            <a:custGeom>
              <a:rect b="b" l="l" r="r" t="t"/>
              <a:pathLst>
                <a:path extrusionOk="0" h="2112" w="756">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53" name="Google Shape;7953;p81"/>
          <p:cNvGrpSpPr/>
          <p:nvPr/>
        </p:nvGrpSpPr>
        <p:grpSpPr>
          <a:xfrm>
            <a:off x="4858981" y="1973145"/>
            <a:ext cx="356196" cy="354670"/>
            <a:chOff x="-13946200" y="3647075"/>
            <a:chExt cx="353650" cy="352100"/>
          </a:xfrm>
        </p:grpSpPr>
        <p:sp>
          <p:nvSpPr>
            <p:cNvPr id="7954" name="Google Shape;7954;p81"/>
            <p:cNvSpPr/>
            <p:nvPr/>
          </p:nvSpPr>
          <p:spPr>
            <a:xfrm>
              <a:off x="-13717000" y="3647075"/>
              <a:ext cx="124450" cy="144150"/>
            </a:xfrm>
            <a:custGeom>
              <a:rect b="b" l="l" r="r" t="t"/>
              <a:pathLst>
                <a:path extrusionOk="0" h="5766" w="4978">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5" name="Google Shape;7955;p81"/>
            <p:cNvSpPr/>
            <p:nvPr/>
          </p:nvSpPr>
          <p:spPr>
            <a:xfrm>
              <a:off x="-13801275" y="3647075"/>
              <a:ext cx="63025" cy="61075"/>
            </a:xfrm>
            <a:custGeom>
              <a:rect b="b" l="l" r="r" t="t"/>
              <a:pathLst>
                <a:path extrusionOk="0" h="2443" w="2521">
                  <a:moveTo>
                    <a:pt x="0" y="1"/>
                  </a:moveTo>
                  <a:lnTo>
                    <a:pt x="0" y="2017"/>
                  </a:lnTo>
                  <a:cubicBezTo>
                    <a:pt x="347" y="2300"/>
                    <a:pt x="796" y="2442"/>
                    <a:pt x="1248" y="2442"/>
                  </a:cubicBezTo>
                  <a:cubicBezTo>
                    <a:pt x="1701" y="2442"/>
                    <a:pt x="2158" y="2300"/>
                    <a:pt x="2520" y="2017"/>
                  </a:cubicBezTo>
                  <a:lnTo>
                    <a:pt x="25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6" name="Google Shape;7956;p81"/>
            <p:cNvSpPr/>
            <p:nvPr/>
          </p:nvSpPr>
          <p:spPr>
            <a:xfrm>
              <a:off x="-13946200" y="3647075"/>
              <a:ext cx="124450" cy="143400"/>
            </a:xfrm>
            <a:custGeom>
              <a:rect b="b" l="l" r="r" t="t"/>
              <a:pathLst>
                <a:path extrusionOk="0" h="5736" w="4978">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7" name="Google Shape;7957;p81"/>
            <p:cNvSpPr/>
            <p:nvPr/>
          </p:nvSpPr>
          <p:spPr>
            <a:xfrm>
              <a:off x="-13946200" y="3873900"/>
              <a:ext cx="352875" cy="125275"/>
            </a:xfrm>
            <a:custGeom>
              <a:rect b="b" l="l" r="r" t="t"/>
              <a:pathLst>
                <a:path extrusionOk="0" h="5011" w="14115">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8" name="Google Shape;7958;p81"/>
            <p:cNvSpPr/>
            <p:nvPr/>
          </p:nvSpPr>
          <p:spPr>
            <a:xfrm>
              <a:off x="-13713850" y="3810125"/>
              <a:ext cx="120525" cy="105075"/>
            </a:xfrm>
            <a:custGeom>
              <a:rect b="b" l="l" r="r" t="t"/>
              <a:pathLst>
                <a:path extrusionOk="0" h="4203" w="4821">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9" name="Google Shape;7959;p81"/>
            <p:cNvSpPr/>
            <p:nvPr/>
          </p:nvSpPr>
          <p:spPr>
            <a:xfrm>
              <a:off x="-13946200" y="3810125"/>
              <a:ext cx="121300" cy="105175"/>
            </a:xfrm>
            <a:custGeom>
              <a:rect b="b" l="l" r="r" t="t"/>
              <a:pathLst>
                <a:path extrusionOk="0" h="4207" w="4852">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60" name="Google Shape;7960;p81"/>
          <p:cNvGrpSpPr/>
          <p:nvPr/>
        </p:nvGrpSpPr>
        <p:grpSpPr>
          <a:xfrm>
            <a:off x="6642374" y="1532628"/>
            <a:ext cx="357002" cy="354267"/>
            <a:chOff x="-12163025" y="3214275"/>
            <a:chExt cx="354450" cy="351700"/>
          </a:xfrm>
        </p:grpSpPr>
        <p:sp>
          <p:nvSpPr>
            <p:cNvPr id="7961" name="Google Shape;7961;p81"/>
            <p:cNvSpPr/>
            <p:nvPr/>
          </p:nvSpPr>
          <p:spPr>
            <a:xfrm>
              <a:off x="-12163025" y="3214275"/>
              <a:ext cx="354450" cy="165025"/>
            </a:xfrm>
            <a:custGeom>
              <a:rect b="b" l="l" r="r" t="t"/>
              <a:pathLst>
                <a:path extrusionOk="0" h="6601" w="14178">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2" name="Google Shape;7962;p81"/>
            <p:cNvSpPr/>
            <p:nvPr/>
          </p:nvSpPr>
          <p:spPr>
            <a:xfrm>
              <a:off x="-12161450" y="3503725"/>
              <a:ext cx="41775" cy="62250"/>
            </a:xfrm>
            <a:custGeom>
              <a:rect b="b" l="l" r="r" t="t"/>
              <a:pathLst>
                <a:path extrusionOk="0" h="2490" w="1671">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3" name="Google Shape;7963;p81"/>
            <p:cNvSpPr/>
            <p:nvPr/>
          </p:nvSpPr>
          <p:spPr>
            <a:xfrm>
              <a:off x="-12161450" y="3350150"/>
              <a:ext cx="41775" cy="133125"/>
            </a:xfrm>
            <a:custGeom>
              <a:rect b="b" l="l" r="r" t="t"/>
              <a:pathLst>
                <a:path extrusionOk="0" h="5325" w="1671">
                  <a:moveTo>
                    <a:pt x="0" y="0"/>
                  </a:moveTo>
                  <a:lnTo>
                    <a:pt x="0" y="5325"/>
                  </a:lnTo>
                  <a:lnTo>
                    <a:pt x="1670" y="5325"/>
                  </a:lnTo>
                  <a:lnTo>
                    <a:pt x="1670" y="1481"/>
                  </a:lnTo>
                  <a:cubicBezTo>
                    <a:pt x="1009" y="1103"/>
                    <a:pt x="441" y="630"/>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64" name="Google Shape;7964;p81"/>
          <p:cNvGrpSpPr/>
          <p:nvPr/>
        </p:nvGrpSpPr>
        <p:grpSpPr>
          <a:xfrm>
            <a:off x="6643154" y="1972365"/>
            <a:ext cx="355441" cy="356232"/>
            <a:chOff x="-12160675" y="3647875"/>
            <a:chExt cx="352900" cy="353650"/>
          </a:xfrm>
        </p:grpSpPr>
        <p:sp>
          <p:nvSpPr>
            <p:cNvPr id="7965" name="Google Shape;7965;p81"/>
            <p:cNvSpPr/>
            <p:nvPr/>
          </p:nvSpPr>
          <p:spPr>
            <a:xfrm>
              <a:off x="-12059850" y="3958975"/>
              <a:ext cx="149675" cy="42550"/>
            </a:xfrm>
            <a:custGeom>
              <a:rect b="b" l="l" r="r" t="t"/>
              <a:pathLst>
                <a:path extrusionOk="0" h="1702" w="5987">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6" name="Google Shape;7966;p81"/>
            <p:cNvSpPr/>
            <p:nvPr/>
          </p:nvSpPr>
          <p:spPr>
            <a:xfrm>
              <a:off x="-11850350" y="3749475"/>
              <a:ext cx="42575" cy="149675"/>
            </a:xfrm>
            <a:custGeom>
              <a:rect b="b" l="l" r="r" t="t"/>
              <a:pathLst>
                <a:path extrusionOk="0" h="5987" w="1703">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7" name="Google Shape;7967;p81"/>
            <p:cNvSpPr/>
            <p:nvPr/>
          </p:nvSpPr>
          <p:spPr>
            <a:xfrm>
              <a:off x="-12059850" y="3647875"/>
              <a:ext cx="148875" cy="42550"/>
            </a:xfrm>
            <a:custGeom>
              <a:rect b="b" l="l" r="r" t="t"/>
              <a:pathLst>
                <a:path extrusionOk="0" h="1702" w="5955">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8" name="Google Shape;7968;p81"/>
            <p:cNvSpPr/>
            <p:nvPr/>
          </p:nvSpPr>
          <p:spPr>
            <a:xfrm>
              <a:off x="-12160675" y="3750250"/>
              <a:ext cx="41775" cy="148900"/>
            </a:xfrm>
            <a:custGeom>
              <a:rect b="b" l="l" r="r" t="t"/>
              <a:pathLst>
                <a:path extrusionOk="0" h="5956" w="1671">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9" name="Google Shape;7969;p81"/>
            <p:cNvSpPr/>
            <p:nvPr/>
          </p:nvSpPr>
          <p:spPr>
            <a:xfrm>
              <a:off x="-12099225" y="3710875"/>
              <a:ext cx="228425" cy="226200"/>
            </a:xfrm>
            <a:custGeom>
              <a:rect b="b" l="l" r="r" t="t"/>
              <a:pathLst>
                <a:path extrusionOk="0" h="9048" w="9137">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0" name="Google Shape;7970;p81"/>
            <p:cNvSpPr/>
            <p:nvPr/>
          </p:nvSpPr>
          <p:spPr>
            <a:xfrm>
              <a:off x="-12056700" y="3751825"/>
              <a:ext cx="144950" cy="144950"/>
            </a:xfrm>
            <a:custGeom>
              <a:rect b="b" l="l" r="r" t="t"/>
              <a:pathLst>
                <a:path extrusionOk="0" h="5798" w="5798">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1" name="Google Shape;7971;p81"/>
            <p:cNvSpPr/>
            <p:nvPr/>
          </p:nvSpPr>
          <p:spPr>
            <a:xfrm>
              <a:off x="-12016525" y="3792775"/>
              <a:ext cx="63025" cy="63050"/>
            </a:xfrm>
            <a:custGeom>
              <a:rect b="b" l="l" r="r" t="t"/>
              <a:pathLst>
                <a:path extrusionOk="0" h="2522" w="2521">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72" name="Google Shape;7972;p81"/>
          <p:cNvGrpSpPr/>
          <p:nvPr/>
        </p:nvGrpSpPr>
        <p:grpSpPr>
          <a:xfrm>
            <a:off x="6653870" y="2416821"/>
            <a:ext cx="354635" cy="356232"/>
            <a:chOff x="-12160675" y="4081850"/>
            <a:chExt cx="352100" cy="353650"/>
          </a:xfrm>
        </p:grpSpPr>
        <p:sp>
          <p:nvSpPr>
            <p:cNvPr id="7973" name="Google Shape;7973;p81"/>
            <p:cNvSpPr/>
            <p:nvPr/>
          </p:nvSpPr>
          <p:spPr>
            <a:xfrm>
              <a:off x="-12014950" y="4081850"/>
              <a:ext cx="61450" cy="62275"/>
            </a:xfrm>
            <a:custGeom>
              <a:rect b="b" l="l" r="r" t="t"/>
              <a:pathLst>
                <a:path extrusionOk="0" h="2491" w="2458">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4" name="Google Shape;7974;p81"/>
            <p:cNvSpPr/>
            <p:nvPr/>
          </p:nvSpPr>
          <p:spPr>
            <a:xfrm>
              <a:off x="-12077175" y="4352000"/>
              <a:ext cx="186700" cy="83500"/>
            </a:xfrm>
            <a:custGeom>
              <a:rect b="b" l="l" r="r" t="t"/>
              <a:pathLst>
                <a:path extrusionOk="0" h="3340" w="7468">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5" name="Google Shape;7975;p81"/>
            <p:cNvSpPr/>
            <p:nvPr/>
          </p:nvSpPr>
          <p:spPr>
            <a:xfrm>
              <a:off x="-11911775" y="4186000"/>
              <a:ext cx="103200" cy="101425"/>
            </a:xfrm>
            <a:custGeom>
              <a:rect b="b" l="l" r="r" t="t"/>
              <a:pathLst>
                <a:path extrusionOk="0" h="4057" w="4128">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6" name="Google Shape;7976;p81"/>
            <p:cNvSpPr/>
            <p:nvPr/>
          </p:nvSpPr>
          <p:spPr>
            <a:xfrm>
              <a:off x="-12160675" y="4186000"/>
              <a:ext cx="104000" cy="101425"/>
            </a:xfrm>
            <a:custGeom>
              <a:rect b="b" l="l" r="r" t="t"/>
              <a:pathLst>
                <a:path extrusionOk="0" h="4057" w="416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7" name="Google Shape;7977;p81"/>
            <p:cNvSpPr/>
            <p:nvPr/>
          </p:nvSpPr>
          <p:spPr>
            <a:xfrm>
              <a:off x="-12049600" y="4144075"/>
              <a:ext cx="127600" cy="67750"/>
            </a:xfrm>
            <a:custGeom>
              <a:rect b="b" l="l" r="r" t="t"/>
              <a:pathLst>
                <a:path extrusionOk="0" h="2710" w="5104">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8" name="Google Shape;7978;p81"/>
            <p:cNvSpPr/>
            <p:nvPr/>
          </p:nvSpPr>
          <p:spPr>
            <a:xfrm>
              <a:off x="-12033850" y="4212600"/>
              <a:ext cx="99250" cy="118150"/>
            </a:xfrm>
            <a:custGeom>
              <a:rect b="b" l="l" r="r" t="t"/>
              <a:pathLst>
                <a:path extrusionOk="0" h="4726" w="397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79" name="Google Shape;7979;p81"/>
          <p:cNvGrpSpPr/>
          <p:nvPr/>
        </p:nvGrpSpPr>
        <p:grpSpPr>
          <a:xfrm>
            <a:off x="4858836" y="2891264"/>
            <a:ext cx="355416" cy="355652"/>
            <a:chOff x="-10391650" y="3180600"/>
            <a:chExt cx="352875" cy="353075"/>
          </a:xfrm>
        </p:grpSpPr>
        <p:sp>
          <p:nvSpPr>
            <p:cNvPr id="7980" name="Google Shape;7980;p81"/>
            <p:cNvSpPr/>
            <p:nvPr/>
          </p:nvSpPr>
          <p:spPr>
            <a:xfrm>
              <a:off x="-10390875" y="3263500"/>
              <a:ext cx="352100" cy="42550"/>
            </a:xfrm>
            <a:custGeom>
              <a:rect b="b" l="l" r="r" t="t"/>
              <a:pathLst>
                <a:path extrusionOk="0" h="1702" w="14084">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1" name="Google Shape;7981;p81"/>
            <p:cNvSpPr/>
            <p:nvPr/>
          </p:nvSpPr>
          <p:spPr>
            <a:xfrm>
              <a:off x="-10391650" y="3451750"/>
              <a:ext cx="352875" cy="81925"/>
            </a:xfrm>
            <a:custGeom>
              <a:rect b="b" l="l" r="r" t="t"/>
              <a:pathLst>
                <a:path extrusionOk="0" h="3277" w="14115">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2" name="Google Shape;7982;p81"/>
            <p:cNvSpPr/>
            <p:nvPr/>
          </p:nvSpPr>
          <p:spPr>
            <a:xfrm>
              <a:off x="-10327075" y="3180600"/>
              <a:ext cx="223700" cy="62450"/>
            </a:xfrm>
            <a:custGeom>
              <a:rect b="b" l="l" r="r" t="t"/>
              <a:pathLst>
                <a:path extrusionOk="0" h="2498" w="8948">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3" name="Google Shape;7983;p81"/>
            <p:cNvSpPr/>
            <p:nvPr/>
          </p:nvSpPr>
          <p:spPr>
            <a:xfrm>
              <a:off x="-10245950" y="3325725"/>
              <a:ext cx="61450" cy="104775"/>
            </a:xfrm>
            <a:custGeom>
              <a:rect b="b" l="l" r="r" t="t"/>
              <a:pathLst>
                <a:path extrusionOk="0" h="4191" w="2458">
                  <a:moveTo>
                    <a:pt x="0" y="1"/>
                  </a:moveTo>
                  <a:lnTo>
                    <a:pt x="0" y="4191"/>
                  </a:lnTo>
                  <a:lnTo>
                    <a:pt x="2458" y="4191"/>
                  </a:lnTo>
                  <a:lnTo>
                    <a:pt x="24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4" name="Google Shape;7984;p81"/>
            <p:cNvSpPr/>
            <p:nvPr/>
          </p:nvSpPr>
          <p:spPr>
            <a:xfrm>
              <a:off x="-10142775" y="3325725"/>
              <a:ext cx="63025" cy="104775"/>
            </a:xfrm>
            <a:custGeom>
              <a:rect b="b" l="l" r="r" t="t"/>
              <a:pathLst>
                <a:path extrusionOk="0" h="4191" w="2521">
                  <a:moveTo>
                    <a:pt x="1" y="1"/>
                  </a:moveTo>
                  <a:lnTo>
                    <a:pt x="1" y="4191"/>
                  </a:lnTo>
                  <a:lnTo>
                    <a:pt x="2521" y="4191"/>
                  </a:lnTo>
                  <a:lnTo>
                    <a:pt x="25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5" name="Google Shape;7985;p81"/>
            <p:cNvSpPr/>
            <p:nvPr/>
          </p:nvSpPr>
          <p:spPr>
            <a:xfrm>
              <a:off x="-10350700" y="3325725"/>
              <a:ext cx="62250" cy="104775"/>
            </a:xfrm>
            <a:custGeom>
              <a:rect b="b" l="l" r="r" t="t"/>
              <a:pathLst>
                <a:path extrusionOk="0" h="4191" w="2490">
                  <a:moveTo>
                    <a:pt x="0" y="1"/>
                  </a:moveTo>
                  <a:lnTo>
                    <a:pt x="0" y="4191"/>
                  </a:lnTo>
                  <a:lnTo>
                    <a:pt x="2489" y="4191"/>
                  </a:lnTo>
                  <a:lnTo>
                    <a:pt x="24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86" name="Google Shape;7986;p81"/>
          <p:cNvGrpSpPr/>
          <p:nvPr/>
        </p:nvGrpSpPr>
        <p:grpSpPr>
          <a:xfrm>
            <a:off x="4858835" y="3368062"/>
            <a:ext cx="354635" cy="353890"/>
            <a:chOff x="-10390875" y="3616350"/>
            <a:chExt cx="352100" cy="351325"/>
          </a:xfrm>
        </p:grpSpPr>
        <p:sp>
          <p:nvSpPr>
            <p:cNvPr id="7987" name="Google Shape;7987;p81"/>
            <p:cNvSpPr/>
            <p:nvPr/>
          </p:nvSpPr>
          <p:spPr>
            <a:xfrm>
              <a:off x="-10308950" y="3780175"/>
              <a:ext cx="186675" cy="104800"/>
            </a:xfrm>
            <a:custGeom>
              <a:rect b="b" l="l" r="r" t="t"/>
              <a:pathLst>
                <a:path extrusionOk="0" h="4192" w="7467">
                  <a:moveTo>
                    <a:pt x="0" y="1"/>
                  </a:moveTo>
                  <a:lnTo>
                    <a:pt x="0" y="4191"/>
                  </a:lnTo>
                  <a:lnTo>
                    <a:pt x="7467" y="4191"/>
                  </a:lnTo>
                  <a:lnTo>
                    <a:pt x="7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8" name="Google Shape;7988;p81"/>
            <p:cNvSpPr/>
            <p:nvPr/>
          </p:nvSpPr>
          <p:spPr>
            <a:xfrm>
              <a:off x="-10390875" y="3698275"/>
              <a:ext cx="352100" cy="269400"/>
            </a:xfrm>
            <a:custGeom>
              <a:rect b="b" l="l" r="r" t="t"/>
              <a:pathLst>
                <a:path extrusionOk="0" h="10776" w="14084">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9" name="Google Shape;7989;p81"/>
            <p:cNvSpPr/>
            <p:nvPr/>
          </p:nvSpPr>
          <p:spPr>
            <a:xfrm>
              <a:off x="-10268000" y="3616350"/>
              <a:ext cx="103975" cy="81150"/>
            </a:xfrm>
            <a:custGeom>
              <a:rect b="b" l="l" r="r" t="t"/>
              <a:pathLst>
                <a:path extrusionOk="0" h="3246" w="4159">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90" name="Google Shape;7990;p81"/>
          <p:cNvGrpSpPr/>
          <p:nvPr/>
        </p:nvGrpSpPr>
        <p:grpSpPr>
          <a:xfrm>
            <a:off x="7525810" y="2892727"/>
            <a:ext cx="312585" cy="354670"/>
            <a:chOff x="-10370400" y="4049550"/>
            <a:chExt cx="310350" cy="352100"/>
          </a:xfrm>
        </p:grpSpPr>
        <p:sp>
          <p:nvSpPr>
            <p:cNvPr id="7991" name="Google Shape;7991;p81"/>
            <p:cNvSpPr/>
            <p:nvPr/>
          </p:nvSpPr>
          <p:spPr>
            <a:xfrm>
              <a:off x="-10308175" y="4224400"/>
              <a:ext cx="185900" cy="115800"/>
            </a:xfrm>
            <a:custGeom>
              <a:rect b="b" l="l" r="r" t="t"/>
              <a:pathLst>
                <a:path extrusionOk="0" h="4632" w="7436">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2" name="Google Shape;7992;p81"/>
            <p:cNvSpPr/>
            <p:nvPr/>
          </p:nvSpPr>
          <p:spPr>
            <a:xfrm>
              <a:off x="-10292425" y="4121225"/>
              <a:ext cx="159125" cy="30750"/>
            </a:xfrm>
            <a:custGeom>
              <a:rect b="b" l="l" r="r" t="t"/>
              <a:pathLst>
                <a:path extrusionOk="0" h="1230" w="6365">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3" name="Google Shape;7993;p81"/>
            <p:cNvSpPr/>
            <p:nvPr/>
          </p:nvSpPr>
          <p:spPr>
            <a:xfrm>
              <a:off x="-10370400" y="4049550"/>
              <a:ext cx="310350" cy="91400"/>
            </a:xfrm>
            <a:custGeom>
              <a:rect b="b" l="l" r="r" t="t"/>
              <a:pathLst>
                <a:path extrusionOk="0" h="3656" w="12414">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4" name="Google Shape;7994;p81"/>
            <p:cNvSpPr/>
            <p:nvPr/>
          </p:nvSpPr>
          <p:spPr>
            <a:xfrm>
              <a:off x="-10328650" y="4173200"/>
              <a:ext cx="226850" cy="30750"/>
            </a:xfrm>
            <a:custGeom>
              <a:rect b="b" l="l" r="r" t="t"/>
              <a:pathLst>
                <a:path extrusionOk="0" h="1230" w="9074">
                  <a:moveTo>
                    <a:pt x="0" y="1"/>
                  </a:moveTo>
                  <a:cubicBezTo>
                    <a:pt x="0" y="694"/>
                    <a:pt x="536" y="1229"/>
                    <a:pt x="1198" y="1229"/>
                  </a:cubicBezTo>
                  <a:lnTo>
                    <a:pt x="7814" y="1229"/>
                  </a:lnTo>
                  <a:cubicBezTo>
                    <a:pt x="8507" y="1229"/>
                    <a:pt x="9074" y="694"/>
                    <a:pt x="90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5" name="Google Shape;7995;p81"/>
            <p:cNvSpPr/>
            <p:nvPr/>
          </p:nvSpPr>
          <p:spPr>
            <a:xfrm>
              <a:off x="-10328650" y="4360650"/>
              <a:ext cx="226850" cy="41000"/>
            </a:xfrm>
            <a:custGeom>
              <a:rect b="b" l="l" r="r" t="t"/>
              <a:pathLst>
                <a:path extrusionOk="0" h="1640" w="9074">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96" name="Google Shape;7996;p81"/>
          <p:cNvGrpSpPr/>
          <p:nvPr/>
        </p:nvGrpSpPr>
        <p:grpSpPr>
          <a:xfrm>
            <a:off x="6630066" y="2891668"/>
            <a:ext cx="379236" cy="354847"/>
            <a:chOff x="-8674650" y="3210975"/>
            <a:chExt cx="376525" cy="352275"/>
          </a:xfrm>
        </p:grpSpPr>
        <p:sp>
          <p:nvSpPr>
            <p:cNvPr id="7997" name="Google Shape;7997;p81"/>
            <p:cNvSpPr/>
            <p:nvPr/>
          </p:nvSpPr>
          <p:spPr>
            <a:xfrm>
              <a:off x="-8542325" y="3335375"/>
              <a:ext cx="112650" cy="104375"/>
            </a:xfrm>
            <a:custGeom>
              <a:rect b="b" l="l" r="r" t="t"/>
              <a:pathLst>
                <a:path extrusionOk="0" h="4175" w="4506">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8" name="Google Shape;7998;p81"/>
            <p:cNvSpPr/>
            <p:nvPr/>
          </p:nvSpPr>
          <p:spPr>
            <a:xfrm>
              <a:off x="-8496650" y="3377125"/>
              <a:ext cx="22875" cy="20900"/>
            </a:xfrm>
            <a:custGeom>
              <a:rect b="b" l="l" r="r" t="t"/>
              <a:pathLst>
                <a:path extrusionOk="0" h="836" w="915">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9" name="Google Shape;7999;p81"/>
            <p:cNvSpPr/>
            <p:nvPr/>
          </p:nvSpPr>
          <p:spPr>
            <a:xfrm>
              <a:off x="-8540750" y="3332825"/>
              <a:ext cx="242625" cy="230425"/>
            </a:xfrm>
            <a:custGeom>
              <a:rect b="b" l="l" r="r" t="t"/>
              <a:pathLst>
                <a:path extrusionOk="0" h="9217" w="9705">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0" name="Google Shape;8000;p81"/>
            <p:cNvSpPr/>
            <p:nvPr/>
          </p:nvSpPr>
          <p:spPr>
            <a:xfrm>
              <a:off x="-8645500" y="3428125"/>
              <a:ext cx="120525" cy="118950"/>
            </a:xfrm>
            <a:custGeom>
              <a:rect b="b" l="l" r="r" t="t"/>
              <a:pathLst>
                <a:path extrusionOk="0" h="4758" w="4821">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1" name="Google Shape;8001;p81"/>
            <p:cNvSpPr/>
            <p:nvPr/>
          </p:nvSpPr>
          <p:spPr>
            <a:xfrm>
              <a:off x="-8448600" y="3227275"/>
              <a:ext cx="122900" cy="122900"/>
            </a:xfrm>
            <a:custGeom>
              <a:rect b="b" l="l" r="r" t="t"/>
              <a:pathLst>
                <a:path extrusionOk="0" h="4916" w="4916">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2" name="Google Shape;8002;p81"/>
            <p:cNvSpPr/>
            <p:nvPr/>
          </p:nvSpPr>
          <p:spPr>
            <a:xfrm>
              <a:off x="-8674650" y="3210975"/>
              <a:ext cx="241825" cy="232925"/>
            </a:xfrm>
            <a:custGeom>
              <a:rect b="b" l="l" r="r" t="t"/>
              <a:pathLst>
                <a:path extrusionOk="0" h="9317" w="9673">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03" name="Google Shape;8003;p81"/>
          <p:cNvGrpSpPr/>
          <p:nvPr/>
        </p:nvGrpSpPr>
        <p:grpSpPr>
          <a:xfrm>
            <a:off x="5301563" y="1973145"/>
            <a:ext cx="356221" cy="354670"/>
            <a:chOff x="-13512225" y="3647075"/>
            <a:chExt cx="353675" cy="352100"/>
          </a:xfrm>
        </p:grpSpPr>
        <p:sp>
          <p:nvSpPr>
            <p:cNvPr id="8004" name="Google Shape;8004;p81"/>
            <p:cNvSpPr/>
            <p:nvPr/>
          </p:nvSpPr>
          <p:spPr>
            <a:xfrm>
              <a:off x="-13344475" y="3876275"/>
              <a:ext cx="19725" cy="19725"/>
            </a:xfrm>
            <a:custGeom>
              <a:rect b="b" l="l" r="r" t="t"/>
              <a:pathLst>
                <a:path extrusionOk="0" h="789" w="789">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5" name="Google Shape;8005;p81"/>
            <p:cNvSpPr/>
            <p:nvPr/>
          </p:nvSpPr>
          <p:spPr>
            <a:xfrm>
              <a:off x="-13268850" y="3854225"/>
              <a:ext cx="110300" cy="62250"/>
            </a:xfrm>
            <a:custGeom>
              <a:rect b="b" l="l" r="r" t="t"/>
              <a:pathLst>
                <a:path extrusionOk="0" h="2490" w="4412">
                  <a:moveTo>
                    <a:pt x="0" y="0"/>
                  </a:moveTo>
                  <a:cubicBezTo>
                    <a:pt x="189" y="410"/>
                    <a:pt x="284" y="788"/>
                    <a:pt x="284" y="1229"/>
                  </a:cubicBezTo>
                  <a:cubicBezTo>
                    <a:pt x="284" y="1670"/>
                    <a:pt x="158" y="2111"/>
                    <a:pt x="0" y="2489"/>
                  </a:cubicBezTo>
                  <a:lnTo>
                    <a:pt x="4411" y="2489"/>
                  </a:lnTo>
                  <a:lnTo>
                    <a:pt x="44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6" name="Google Shape;8006;p81"/>
            <p:cNvSpPr/>
            <p:nvPr/>
          </p:nvSpPr>
          <p:spPr>
            <a:xfrm>
              <a:off x="-13512225" y="3936925"/>
              <a:ext cx="353675" cy="62250"/>
            </a:xfrm>
            <a:custGeom>
              <a:rect b="b" l="l" r="r" t="t"/>
              <a:pathLst>
                <a:path extrusionOk="0" h="2490" w="14147">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7" name="Google Shape;8007;p81"/>
            <p:cNvSpPr/>
            <p:nvPr/>
          </p:nvSpPr>
          <p:spPr>
            <a:xfrm>
              <a:off x="-13387000" y="3833750"/>
              <a:ext cx="104775" cy="104775"/>
            </a:xfrm>
            <a:custGeom>
              <a:rect b="b" l="l" r="r" t="t"/>
              <a:pathLst>
                <a:path extrusionOk="0" h="4191" w="4191">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8" name="Google Shape;8008;p81"/>
            <p:cNvSpPr/>
            <p:nvPr/>
          </p:nvSpPr>
          <p:spPr>
            <a:xfrm>
              <a:off x="-13512225" y="3855000"/>
              <a:ext cx="111875" cy="62250"/>
            </a:xfrm>
            <a:custGeom>
              <a:rect b="b" l="l" r="r" t="t"/>
              <a:pathLst>
                <a:path extrusionOk="0" h="2490" w="4475">
                  <a:moveTo>
                    <a:pt x="0" y="1"/>
                  </a:moveTo>
                  <a:lnTo>
                    <a:pt x="0" y="2490"/>
                  </a:lnTo>
                  <a:lnTo>
                    <a:pt x="4474" y="2490"/>
                  </a:lnTo>
                  <a:cubicBezTo>
                    <a:pt x="4317" y="2112"/>
                    <a:pt x="4191" y="1671"/>
                    <a:pt x="4191" y="1230"/>
                  </a:cubicBezTo>
                  <a:cubicBezTo>
                    <a:pt x="4191" y="788"/>
                    <a:pt x="4317" y="379"/>
                    <a:pt x="4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9" name="Google Shape;8009;p81"/>
            <p:cNvSpPr/>
            <p:nvPr/>
          </p:nvSpPr>
          <p:spPr>
            <a:xfrm>
              <a:off x="-13490175" y="3730575"/>
              <a:ext cx="62250" cy="40975"/>
            </a:xfrm>
            <a:custGeom>
              <a:rect b="b" l="l" r="r" t="t"/>
              <a:pathLst>
                <a:path extrusionOk="0" h="1639" w="249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0" name="Google Shape;8010;p81"/>
            <p:cNvSpPr/>
            <p:nvPr/>
          </p:nvSpPr>
          <p:spPr>
            <a:xfrm>
              <a:off x="-13241275" y="3730575"/>
              <a:ext cx="62225" cy="40975"/>
            </a:xfrm>
            <a:custGeom>
              <a:rect b="b" l="l" r="r" t="t"/>
              <a:pathLst>
                <a:path extrusionOk="0" h="1639" w="2489">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1" name="Google Shape;8011;p81"/>
            <p:cNvSpPr/>
            <p:nvPr/>
          </p:nvSpPr>
          <p:spPr>
            <a:xfrm>
              <a:off x="-13427950" y="3647075"/>
              <a:ext cx="186700" cy="63025"/>
            </a:xfrm>
            <a:custGeom>
              <a:rect b="b" l="l" r="r" t="t"/>
              <a:pathLst>
                <a:path extrusionOk="0" h="2521" w="7468">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2" name="Google Shape;8012;p81"/>
            <p:cNvSpPr/>
            <p:nvPr/>
          </p:nvSpPr>
          <p:spPr>
            <a:xfrm>
              <a:off x="-13512225" y="3773100"/>
              <a:ext cx="353675" cy="60675"/>
            </a:xfrm>
            <a:custGeom>
              <a:rect b="b" l="l" r="r" t="t"/>
              <a:pathLst>
                <a:path extrusionOk="0" h="2427" w="14147">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3" name="Google Shape;8013;p81"/>
            <p:cNvSpPr/>
            <p:nvPr/>
          </p:nvSpPr>
          <p:spPr>
            <a:xfrm>
              <a:off x="-13411400" y="3730575"/>
              <a:ext cx="153600" cy="20500"/>
            </a:xfrm>
            <a:custGeom>
              <a:rect b="b" l="l" r="r" t="t"/>
              <a:pathLst>
                <a:path extrusionOk="0" h="820" w="6144">
                  <a:moveTo>
                    <a:pt x="0" y="0"/>
                  </a:moveTo>
                  <a:lnTo>
                    <a:pt x="599" y="819"/>
                  </a:lnTo>
                  <a:lnTo>
                    <a:pt x="5545" y="819"/>
                  </a:lnTo>
                  <a:lnTo>
                    <a:pt x="614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14" name="Google Shape;8014;p81"/>
          <p:cNvGrpSpPr/>
          <p:nvPr/>
        </p:nvGrpSpPr>
        <p:grpSpPr>
          <a:xfrm>
            <a:off x="5311876" y="2417211"/>
            <a:ext cx="356221" cy="355451"/>
            <a:chOff x="-13512225" y="4080275"/>
            <a:chExt cx="353675" cy="352875"/>
          </a:xfrm>
        </p:grpSpPr>
        <p:sp>
          <p:nvSpPr>
            <p:cNvPr id="8015" name="Google Shape;8015;p81"/>
            <p:cNvSpPr/>
            <p:nvPr/>
          </p:nvSpPr>
          <p:spPr>
            <a:xfrm>
              <a:off x="-13512225" y="4203925"/>
              <a:ext cx="353675" cy="229225"/>
            </a:xfrm>
            <a:custGeom>
              <a:rect b="b" l="l" r="r" t="t"/>
              <a:pathLst>
                <a:path extrusionOk="0" h="9169" w="14147">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6" name="Google Shape;8016;p81"/>
            <p:cNvSpPr/>
            <p:nvPr/>
          </p:nvSpPr>
          <p:spPr>
            <a:xfrm>
              <a:off x="-13366525" y="4275600"/>
              <a:ext cx="73275" cy="88225"/>
            </a:xfrm>
            <a:custGeom>
              <a:rect b="b" l="l" r="r" t="t"/>
              <a:pathLst>
                <a:path extrusionOk="0" h="3529" w="2931">
                  <a:moveTo>
                    <a:pt x="1" y="0"/>
                  </a:moveTo>
                  <a:lnTo>
                    <a:pt x="1" y="3529"/>
                  </a:lnTo>
                  <a:lnTo>
                    <a:pt x="2931" y="1733"/>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7" name="Google Shape;8017;p81"/>
            <p:cNvSpPr/>
            <p:nvPr/>
          </p:nvSpPr>
          <p:spPr>
            <a:xfrm>
              <a:off x="-13398800" y="4143275"/>
              <a:ext cx="65375" cy="40975"/>
            </a:xfrm>
            <a:custGeom>
              <a:rect b="b" l="l" r="r" t="t"/>
              <a:pathLst>
                <a:path extrusionOk="0" h="1639" w="2615">
                  <a:moveTo>
                    <a:pt x="1103" y="1"/>
                  </a:moveTo>
                  <a:lnTo>
                    <a:pt x="0" y="1639"/>
                  </a:lnTo>
                  <a:lnTo>
                    <a:pt x="1512" y="1639"/>
                  </a:lnTo>
                  <a:lnTo>
                    <a:pt x="26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8" name="Google Shape;8018;p81"/>
            <p:cNvSpPr/>
            <p:nvPr/>
          </p:nvSpPr>
          <p:spPr>
            <a:xfrm>
              <a:off x="-13336575" y="4143275"/>
              <a:ext cx="64600" cy="40975"/>
            </a:xfrm>
            <a:custGeom>
              <a:rect b="b" l="l" r="r" t="t"/>
              <a:pathLst>
                <a:path extrusionOk="0" h="1639" w="2584">
                  <a:moveTo>
                    <a:pt x="1103" y="1"/>
                  </a:moveTo>
                  <a:lnTo>
                    <a:pt x="0" y="1639"/>
                  </a:lnTo>
                  <a:lnTo>
                    <a:pt x="1481" y="1639"/>
                  </a:lnTo>
                  <a:lnTo>
                    <a:pt x="2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9" name="Google Shape;8019;p81"/>
            <p:cNvSpPr/>
            <p:nvPr/>
          </p:nvSpPr>
          <p:spPr>
            <a:xfrm>
              <a:off x="-13398800" y="4081050"/>
              <a:ext cx="65375" cy="40975"/>
            </a:xfrm>
            <a:custGeom>
              <a:rect b="b" l="l" r="r" t="t"/>
              <a:pathLst>
                <a:path extrusionOk="0" h="1639" w="2615">
                  <a:moveTo>
                    <a:pt x="0" y="1"/>
                  </a:moveTo>
                  <a:lnTo>
                    <a:pt x="1103" y="1639"/>
                  </a:lnTo>
                  <a:lnTo>
                    <a:pt x="2615" y="1639"/>
                  </a:lnTo>
                  <a:lnTo>
                    <a:pt x="1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0" name="Google Shape;8020;p81"/>
            <p:cNvSpPr/>
            <p:nvPr/>
          </p:nvSpPr>
          <p:spPr>
            <a:xfrm>
              <a:off x="-13274375" y="4143275"/>
              <a:ext cx="64625" cy="40975"/>
            </a:xfrm>
            <a:custGeom>
              <a:rect b="b" l="l" r="r" t="t"/>
              <a:pathLst>
                <a:path extrusionOk="0" h="1639" w="2585">
                  <a:moveTo>
                    <a:pt x="1104" y="1"/>
                  </a:moveTo>
                  <a:lnTo>
                    <a:pt x="1" y="1639"/>
                  </a:lnTo>
                  <a:lnTo>
                    <a:pt x="1482" y="1639"/>
                  </a:lnTo>
                  <a:lnTo>
                    <a:pt x="25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1" name="Google Shape;8021;p81"/>
            <p:cNvSpPr/>
            <p:nvPr/>
          </p:nvSpPr>
          <p:spPr>
            <a:xfrm>
              <a:off x="-13212925" y="4081050"/>
              <a:ext cx="54375" cy="40975"/>
            </a:xfrm>
            <a:custGeom>
              <a:rect b="b" l="l" r="r" t="t"/>
              <a:pathLst>
                <a:path extrusionOk="0" h="1639" w="2175">
                  <a:moveTo>
                    <a:pt x="0" y="1"/>
                  </a:moveTo>
                  <a:lnTo>
                    <a:pt x="1103" y="1639"/>
                  </a:lnTo>
                  <a:lnTo>
                    <a:pt x="2174" y="1639"/>
                  </a:lnTo>
                  <a:lnTo>
                    <a:pt x="2174" y="820"/>
                  </a:lnTo>
                  <a:cubicBezTo>
                    <a:pt x="2174" y="347"/>
                    <a:pt x="1796" y="1"/>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2" name="Google Shape;8022;p81"/>
            <p:cNvSpPr/>
            <p:nvPr/>
          </p:nvSpPr>
          <p:spPr>
            <a:xfrm>
              <a:off x="-13212925" y="4143275"/>
              <a:ext cx="54375" cy="40975"/>
            </a:xfrm>
            <a:custGeom>
              <a:rect b="b" l="l" r="r" t="t"/>
              <a:pathLst>
                <a:path extrusionOk="0" h="1639" w="2175">
                  <a:moveTo>
                    <a:pt x="1103" y="1"/>
                  </a:moveTo>
                  <a:lnTo>
                    <a:pt x="0" y="1639"/>
                  </a:lnTo>
                  <a:lnTo>
                    <a:pt x="2174" y="1639"/>
                  </a:lnTo>
                  <a:lnTo>
                    <a:pt x="217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3" name="Google Shape;8023;p81"/>
            <p:cNvSpPr/>
            <p:nvPr/>
          </p:nvSpPr>
          <p:spPr>
            <a:xfrm>
              <a:off x="-13274375" y="4081050"/>
              <a:ext cx="64625" cy="40975"/>
            </a:xfrm>
            <a:custGeom>
              <a:rect b="b" l="l" r="r" t="t"/>
              <a:pathLst>
                <a:path extrusionOk="0" h="1639" w="2585">
                  <a:moveTo>
                    <a:pt x="1" y="1"/>
                  </a:moveTo>
                  <a:lnTo>
                    <a:pt x="1104" y="1639"/>
                  </a:lnTo>
                  <a:lnTo>
                    <a:pt x="2584" y="163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4" name="Google Shape;8024;p81"/>
            <p:cNvSpPr/>
            <p:nvPr/>
          </p:nvSpPr>
          <p:spPr>
            <a:xfrm>
              <a:off x="-13336575" y="4081050"/>
              <a:ext cx="64600" cy="40975"/>
            </a:xfrm>
            <a:custGeom>
              <a:rect b="b" l="l" r="r" t="t"/>
              <a:pathLst>
                <a:path extrusionOk="0" h="1639" w="2584">
                  <a:moveTo>
                    <a:pt x="0" y="1"/>
                  </a:moveTo>
                  <a:lnTo>
                    <a:pt x="1103" y="1639"/>
                  </a:lnTo>
                  <a:lnTo>
                    <a:pt x="2583" y="1639"/>
                  </a:ln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5" name="Google Shape;8025;p81"/>
            <p:cNvSpPr/>
            <p:nvPr/>
          </p:nvSpPr>
          <p:spPr>
            <a:xfrm>
              <a:off x="-13512225" y="4080275"/>
              <a:ext cx="123675" cy="103200"/>
            </a:xfrm>
            <a:custGeom>
              <a:rect b="b" l="l" r="r" t="t"/>
              <a:pathLst>
                <a:path extrusionOk="0" h="4128" w="4947">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26" name="Google Shape;8026;p81"/>
          <p:cNvGrpSpPr/>
          <p:nvPr/>
        </p:nvGrpSpPr>
        <p:grpSpPr>
          <a:xfrm>
            <a:off x="7084956" y="1564572"/>
            <a:ext cx="356196" cy="290379"/>
            <a:chOff x="-11728250" y="3245400"/>
            <a:chExt cx="353650" cy="288275"/>
          </a:xfrm>
        </p:grpSpPr>
        <p:sp>
          <p:nvSpPr>
            <p:cNvPr id="8027" name="Google Shape;8027;p81"/>
            <p:cNvSpPr/>
            <p:nvPr/>
          </p:nvSpPr>
          <p:spPr>
            <a:xfrm>
              <a:off x="-11603025" y="3389725"/>
              <a:ext cx="104775" cy="143950"/>
            </a:xfrm>
            <a:custGeom>
              <a:rect b="b" l="l" r="r" t="t"/>
              <a:pathLst>
                <a:path extrusionOk="0" h="5758" w="4191">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8" name="Google Shape;8028;p81"/>
            <p:cNvSpPr/>
            <p:nvPr/>
          </p:nvSpPr>
          <p:spPr>
            <a:xfrm>
              <a:off x="-11647125" y="3246175"/>
              <a:ext cx="86650" cy="133925"/>
            </a:xfrm>
            <a:custGeom>
              <a:rect b="b" l="l" r="r" t="t"/>
              <a:pathLst>
                <a:path extrusionOk="0" h="5357" w="3466">
                  <a:moveTo>
                    <a:pt x="3466" y="1"/>
                  </a:moveTo>
                  <a:cubicBezTo>
                    <a:pt x="2205" y="64"/>
                    <a:pt x="1008" y="473"/>
                    <a:pt x="0" y="1135"/>
                  </a:cubicBezTo>
                  <a:lnTo>
                    <a:pt x="2426" y="5356"/>
                  </a:lnTo>
                  <a:cubicBezTo>
                    <a:pt x="2741" y="5167"/>
                    <a:pt x="3056" y="5041"/>
                    <a:pt x="3466" y="5010"/>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9" name="Google Shape;8029;p81"/>
            <p:cNvSpPr/>
            <p:nvPr/>
          </p:nvSpPr>
          <p:spPr>
            <a:xfrm>
              <a:off x="-11540025" y="3245400"/>
              <a:ext cx="86675" cy="133900"/>
            </a:xfrm>
            <a:custGeom>
              <a:rect b="b" l="l" r="r" t="t"/>
              <a:pathLst>
                <a:path extrusionOk="0" h="5356" w="3467">
                  <a:moveTo>
                    <a:pt x="1" y="0"/>
                  </a:moveTo>
                  <a:lnTo>
                    <a:pt x="1" y="4978"/>
                  </a:lnTo>
                  <a:cubicBezTo>
                    <a:pt x="379" y="5041"/>
                    <a:pt x="725" y="5135"/>
                    <a:pt x="1040" y="5356"/>
                  </a:cubicBezTo>
                  <a:lnTo>
                    <a:pt x="3466" y="1134"/>
                  </a:lnTo>
                  <a:cubicBezTo>
                    <a:pt x="2458" y="473"/>
                    <a:pt x="1261" y="63"/>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0" name="Google Shape;8030;p81"/>
            <p:cNvSpPr/>
            <p:nvPr/>
          </p:nvSpPr>
          <p:spPr>
            <a:xfrm>
              <a:off x="-11498275" y="3285550"/>
              <a:ext cx="123675" cy="160700"/>
            </a:xfrm>
            <a:custGeom>
              <a:rect b="b" l="l" r="r" t="t"/>
              <a:pathLst>
                <a:path extrusionOk="0" h="6428" w="4947">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1" name="Google Shape;8031;p81"/>
            <p:cNvSpPr/>
            <p:nvPr/>
          </p:nvSpPr>
          <p:spPr>
            <a:xfrm>
              <a:off x="-11728250" y="3286350"/>
              <a:ext cx="125250" cy="160700"/>
            </a:xfrm>
            <a:custGeom>
              <a:rect b="b" l="l" r="r" t="t"/>
              <a:pathLst>
                <a:path extrusionOk="0" h="6428" w="501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32" name="Google Shape;8032;p81"/>
          <p:cNvGrpSpPr/>
          <p:nvPr/>
        </p:nvGrpSpPr>
        <p:grpSpPr>
          <a:xfrm>
            <a:off x="7117464" y="2417211"/>
            <a:ext cx="311804" cy="355451"/>
            <a:chOff x="-11703850" y="4081850"/>
            <a:chExt cx="309575" cy="352875"/>
          </a:xfrm>
        </p:grpSpPr>
        <p:sp>
          <p:nvSpPr>
            <p:cNvPr id="8033" name="Google Shape;8033;p81"/>
            <p:cNvSpPr/>
            <p:nvPr/>
          </p:nvSpPr>
          <p:spPr>
            <a:xfrm>
              <a:off x="-11703850" y="4081850"/>
              <a:ext cx="309575" cy="125250"/>
            </a:xfrm>
            <a:custGeom>
              <a:rect b="b" l="l" r="r" t="t"/>
              <a:pathLst>
                <a:path extrusionOk="0" h="5010" w="12383">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4" name="Google Shape;8034;p81"/>
            <p:cNvSpPr/>
            <p:nvPr/>
          </p:nvSpPr>
          <p:spPr>
            <a:xfrm>
              <a:off x="-11622725" y="4288975"/>
              <a:ext cx="144175" cy="63050"/>
            </a:xfrm>
            <a:custGeom>
              <a:rect b="b" l="l" r="r" t="t"/>
              <a:pathLst>
                <a:path extrusionOk="0" h="2522" w="5767">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5" name="Google Shape;8035;p81"/>
            <p:cNvSpPr/>
            <p:nvPr/>
          </p:nvSpPr>
          <p:spPr>
            <a:xfrm>
              <a:off x="-11596725" y="4364600"/>
              <a:ext cx="36250" cy="70125"/>
            </a:xfrm>
            <a:custGeom>
              <a:rect b="b" l="l" r="r" t="t"/>
              <a:pathLst>
                <a:path extrusionOk="0" h="2805" w="1450">
                  <a:moveTo>
                    <a:pt x="0" y="0"/>
                  </a:moveTo>
                  <a:lnTo>
                    <a:pt x="253" y="2804"/>
                  </a:lnTo>
                  <a:lnTo>
                    <a:pt x="1450" y="2804"/>
                  </a:lnTo>
                  <a:lnTo>
                    <a:pt x="1450" y="284"/>
                  </a:lnTo>
                  <a:cubicBezTo>
                    <a:pt x="883" y="221"/>
                    <a:pt x="410" y="158"/>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6" name="Google Shape;8036;p81"/>
            <p:cNvSpPr/>
            <p:nvPr/>
          </p:nvSpPr>
          <p:spPr>
            <a:xfrm>
              <a:off x="-11540025" y="4364600"/>
              <a:ext cx="37050" cy="70125"/>
            </a:xfrm>
            <a:custGeom>
              <a:rect b="b" l="l" r="r" t="t"/>
              <a:pathLst>
                <a:path extrusionOk="0" h="2805" w="1482">
                  <a:moveTo>
                    <a:pt x="1482" y="0"/>
                  </a:moveTo>
                  <a:lnTo>
                    <a:pt x="1482" y="0"/>
                  </a:lnTo>
                  <a:cubicBezTo>
                    <a:pt x="1040" y="126"/>
                    <a:pt x="505" y="221"/>
                    <a:pt x="1" y="221"/>
                  </a:cubicBezTo>
                  <a:lnTo>
                    <a:pt x="1" y="2741"/>
                  </a:lnTo>
                  <a:lnTo>
                    <a:pt x="1198" y="2741"/>
                  </a:lnTo>
                  <a:lnTo>
                    <a:pt x="1198" y="2804"/>
                  </a:lnTo>
                  <a:lnTo>
                    <a:pt x="14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7" name="Google Shape;8037;p81"/>
            <p:cNvSpPr/>
            <p:nvPr/>
          </p:nvSpPr>
          <p:spPr>
            <a:xfrm>
              <a:off x="-11610900" y="4227550"/>
              <a:ext cx="50425" cy="51225"/>
            </a:xfrm>
            <a:custGeom>
              <a:rect b="b" l="l" r="r" t="t"/>
              <a:pathLst>
                <a:path extrusionOk="0" h="2049" w="2017">
                  <a:moveTo>
                    <a:pt x="0" y="1"/>
                  </a:moveTo>
                  <a:lnTo>
                    <a:pt x="189" y="2048"/>
                  </a:lnTo>
                  <a:cubicBezTo>
                    <a:pt x="725" y="1859"/>
                    <a:pt x="1355" y="1702"/>
                    <a:pt x="2017" y="1670"/>
                  </a:cubicBezTo>
                  <a:lnTo>
                    <a:pt x="20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8" name="Google Shape;8038;p81"/>
            <p:cNvSpPr/>
            <p:nvPr/>
          </p:nvSpPr>
          <p:spPr>
            <a:xfrm>
              <a:off x="-11540025" y="4228350"/>
              <a:ext cx="50450" cy="51200"/>
            </a:xfrm>
            <a:custGeom>
              <a:rect b="b" l="l" r="r" t="t"/>
              <a:pathLst>
                <a:path extrusionOk="0" h="2048" w="2018">
                  <a:moveTo>
                    <a:pt x="1" y="0"/>
                  </a:moveTo>
                  <a:lnTo>
                    <a:pt x="1" y="1670"/>
                  </a:lnTo>
                  <a:cubicBezTo>
                    <a:pt x="694" y="1701"/>
                    <a:pt x="1293" y="1827"/>
                    <a:pt x="1828" y="2048"/>
                  </a:cubicBezTo>
                  <a:lnTo>
                    <a:pt x="20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9" name="Google Shape;8039;p81"/>
            <p:cNvSpPr/>
            <p:nvPr/>
          </p:nvSpPr>
          <p:spPr>
            <a:xfrm>
              <a:off x="-11489600" y="4227550"/>
              <a:ext cx="92175" cy="207175"/>
            </a:xfrm>
            <a:custGeom>
              <a:rect b="b" l="l" r="r" t="t"/>
              <a:pathLst>
                <a:path extrusionOk="0" h="8287" w="3687">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0" name="Google Shape;8040;p81"/>
            <p:cNvSpPr/>
            <p:nvPr/>
          </p:nvSpPr>
          <p:spPr>
            <a:xfrm>
              <a:off x="-11703850" y="4227550"/>
              <a:ext cx="92175" cy="207175"/>
            </a:xfrm>
            <a:custGeom>
              <a:rect b="b" l="l" r="r" t="t"/>
              <a:pathLst>
                <a:path extrusionOk="0" h="8287" w="3687">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41" name="Google Shape;8041;p81"/>
          <p:cNvGrpSpPr/>
          <p:nvPr/>
        </p:nvGrpSpPr>
        <p:grpSpPr>
          <a:xfrm>
            <a:off x="5306120" y="2891364"/>
            <a:ext cx="357002" cy="355451"/>
            <a:chOff x="-9958475" y="3180025"/>
            <a:chExt cx="354450" cy="352875"/>
          </a:xfrm>
        </p:grpSpPr>
        <p:sp>
          <p:nvSpPr>
            <p:cNvPr id="8042" name="Google Shape;8042;p81"/>
            <p:cNvSpPr/>
            <p:nvPr/>
          </p:nvSpPr>
          <p:spPr>
            <a:xfrm>
              <a:off x="-9958475" y="3491125"/>
              <a:ext cx="354450" cy="41775"/>
            </a:xfrm>
            <a:custGeom>
              <a:rect b="b" l="l" r="r" t="t"/>
              <a:pathLst>
                <a:path extrusionOk="0" h="1671" w="14178">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3" name="Google Shape;8043;p81"/>
            <p:cNvSpPr/>
            <p:nvPr/>
          </p:nvSpPr>
          <p:spPr>
            <a:xfrm>
              <a:off x="-9958475" y="3180025"/>
              <a:ext cx="354450" cy="42550"/>
            </a:xfrm>
            <a:custGeom>
              <a:rect b="b" l="l" r="r" t="t"/>
              <a:pathLst>
                <a:path extrusionOk="0" h="1702" w="14178">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4" name="Google Shape;8044;p81"/>
            <p:cNvSpPr/>
            <p:nvPr/>
          </p:nvSpPr>
          <p:spPr>
            <a:xfrm>
              <a:off x="-9916725" y="3243025"/>
              <a:ext cx="270175" cy="228425"/>
            </a:xfrm>
            <a:custGeom>
              <a:rect b="b" l="l" r="r" t="t"/>
              <a:pathLst>
                <a:path extrusionOk="0" h="9137" w="10807">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45" name="Google Shape;8045;p81"/>
          <p:cNvGrpSpPr/>
          <p:nvPr/>
        </p:nvGrpSpPr>
        <p:grpSpPr>
          <a:xfrm>
            <a:off x="5315247" y="3367345"/>
            <a:ext cx="337966" cy="355325"/>
            <a:chOff x="-9949025" y="3615575"/>
            <a:chExt cx="335550" cy="352750"/>
          </a:xfrm>
        </p:grpSpPr>
        <p:sp>
          <p:nvSpPr>
            <p:cNvPr id="8046" name="Google Shape;8046;p81"/>
            <p:cNvSpPr/>
            <p:nvPr/>
          </p:nvSpPr>
          <p:spPr>
            <a:xfrm>
              <a:off x="-9800950" y="3615575"/>
              <a:ext cx="61475" cy="61450"/>
            </a:xfrm>
            <a:custGeom>
              <a:rect b="b" l="l" r="r" t="t"/>
              <a:pathLst>
                <a:path extrusionOk="0" h="2458" w="2459">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7" name="Google Shape;8047;p81"/>
            <p:cNvSpPr/>
            <p:nvPr/>
          </p:nvSpPr>
          <p:spPr>
            <a:xfrm>
              <a:off x="-9949025" y="3688650"/>
              <a:ext cx="335550" cy="279675"/>
            </a:xfrm>
            <a:custGeom>
              <a:rect b="b" l="l" r="r" t="t"/>
              <a:pathLst>
                <a:path extrusionOk="0" h="11187" w="13422">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8" name="Google Shape;8048;p81"/>
            <p:cNvSpPr/>
            <p:nvPr/>
          </p:nvSpPr>
          <p:spPr>
            <a:xfrm>
              <a:off x="-9947450" y="3657100"/>
              <a:ext cx="106350" cy="50650"/>
            </a:xfrm>
            <a:custGeom>
              <a:rect b="b" l="l" r="r" t="t"/>
              <a:pathLst>
                <a:path extrusionOk="0" h="2026" w="4254">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49" name="Google Shape;8049;p81"/>
          <p:cNvGrpSpPr/>
          <p:nvPr/>
        </p:nvGrpSpPr>
        <p:grpSpPr>
          <a:xfrm>
            <a:off x="7950093" y="2890851"/>
            <a:ext cx="360175" cy="358423"/>
            <a:chOff x="-9961625" y="4048175"/>
            <a:chExt cx="357600" cy="355825"/>
          </a:xfrm>
        </p:grpSpPr>
        <p:sp>
          <p:nvSpPr>
            <p:cNvPr id="8050" name="Google Shape;8050;p81"/>
            <p:cNvSpPr/>
            <p:nvPr/>
          </p:nvSpPr>
          <p:spPr>
            <a:xfrm>
              <a:off x="-9958475" y="4048175"/>
              <a:ext cx="64625" cy="62650"/>
            </a:xfrm>
            <a:custGeom>
              <a:rect b="b" l="l" r="r" t="t"/>
              <a:pathLst>
                <a:path extrusionOk="0" h="2506" w="2585">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1" name="Google Shape;8051;p81"/>
            <p:cNvSpPr/>
            <p:nvPr/>
          </p:nvSpPr>
          <p:spPr>
            <a:xfrm>
              <a:off x="-9873400" y="4048775"/>
              <a:ext cx="21275" cy="63025"/>
            </a:xfrm>
            <a:custGeom>
              <a:rect b="b" l="l" r="r" t="t"/>
              <a:pathLst>
                <a:path extrusionOk="0" h="2521" w="851">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2" name="Google Shape;8052;p81"/>
            <p:cNvSpPr/>
            <p:nvPr/>
          </p:nvSpPr>
          <p:spPr>
            <a:xfrm>
              <a:off x="-9957675" y="4133050"/>
              <a:ext cx="63025" cy="19700"/>
            </a:xfrm>
            <a:custGeom>
              <a:rect b="b" l="l" r="r" t="t"/>
              <a:pathLst>
                <a:path extrusionOk="0" h="788" w="2521">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3" name="Google Shape;8053;p81"/>
            <p:cNvSpPr/>
            <p:nvPr/>
          </p:nvSpPr>
          <p:spPr>
            <a:xfrm>
              <a:off x="-9961625" y="4132250"/>
              <a:ext cx="253650" cy="271750"/>
            </a:xfrm>
            <a:custGeom>
              <a:rect b="b" l="l" r="r" t="t"/>
              <a:pathLst>
                <a:path extrusionOk="0" h="10870" w="10146">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4" name="Google Shape;8054;p81"/>
            <p:cNvSpPr/>
            <p:nvPr/>
          </p:nvSpPr>
          <p:spPr>
            <a:xfrm>
              <a:off x="-9791500" y="4069250"/>
              <a:ext cx="31550" cy="66175"/>
            </a:xfrm>
            <a:custGeom>
              <a:rect b="b" l="l" r="r" t="t"/>
              <a:pathLst>
                <a:path extrusionOk="0" h="2647" w="1262">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5" name="Google Shape;8055;p81"/>
            <p:cNvSpPr/>
            <p:nvPr/>
          </p:nvSpPr>
          <p:spPr>
            <a:xfrm>
              <a:off x="-9740300" y="4049550"/>
              <a:ext cx="136275" cy="268600"/>
            </a:xfrm>
            <a:custGeom>
              <a:rect b="b" l="l" r="r" t="t"/>
              <a:pathLst>
                <a:path extrusionOk="0" h="10744" w="5451">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56" name="Google Shape;8056;p81"/>
          <p:cNvGrpSpPr/>
          <p:nvPr/>
        </p:nvGrpSpPr>
        <p:grpSpPr>
          <a:xfrm>
            <a:off x="6636814" y="3366363"/>
            <a:ext cx="364959" cy="357289"/>
            <a:chOff x="-8680950" y="3624225"/>
            <a:chExt cx="362350" cy="354700"/>
          </a:xfrm>
        </p:grpSpPr>
        <p:sp>
          <p:nvSpPr>
            <p:cNvPr id="8057" name="Google Shape;8057;p81"/>
            <p:cNvSpPr/>
            <p:nvPr/>
          </p:nvSpPr>
          <p:spPr>
            <a:xfrm>
              <a:off x="-8512400" y="3686450"/>
              <a:ext cx="130775" cy="129800"/>
            </a:xfrm>
            <a:custGeom>
              <a:rect b="b" l="l" r="r" t="t"/>
              <a:pathLst>
                <a:path extrusionOk="0" h="5192" w="5231">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8" name="Google Shape;8058;p81"/>
            <p:cNvSpPr/>
            <p:nvPr/>
          </p:nvSpPr>
          <p:spPr>
            <a:xfrm>
              <a:off x="-8395825" y="3624225"/>
              <a:ext cx="77225" cy="77225"/>
            </a:xfrm>
            <a:custGeom>
              <a:rect b="b" l="l" r="r" t="t"/>
              <a:pathLst>
                <a:path extrusionOk="0" h="3089" w="3089">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9" name="Google Shape;8059;p81"/>
            <p:cNvSpPr/>
            <p:nvPr/>
          </p:nvSpPr>
          <p:spPr>
            <a:xfrm>
              <a:off x="-8676125" y="3883875"/>
              <a:ext cx="98375" cy="92925"/>
            </a:xfrm>
            <a:custGeom>
              <a:rect b="b" l="l" r="r" t="t"/>
              <a:pathLst>
                <a:path extrusionOk="0" h="3717" w="3935">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0" name="Google Shape;8060;p81"/>
            <p:cNvSpPr/>
            <p:nvPr/>
          </p:nvSpPr>
          <p:spPr>
            <a:xfrm>
              <a:off x="-8680950" y="3708850"/>
              <a:ext cx="282800" cy="270075"/>
            </a:xfrm>
            <a:custGeom>
              <a:rect b="b" l="l" r="r" t="t"/>
              <a:pathLst>
                <a:path extrusionOk="0" h="10803" w="11312">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1" name="Google Shape;8061;p81"/>
            <p:cNvSpPr/>
            <p:nvPr/>
          </p:nvSpPr>
          <p:spPr>
            <a:xfrm>
              <a:off x="-8440725" y="3857375"/>
              <a:ext cx="117400" cy="86450"/>
            </a:xfrm>
            <a:custGeom>
              <a:rect b="b" l="l" r="r" t="t"/>
              <a:pathLst>
                <a:path extrusionOk="0" h="3458" w="4696">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2" name="Google Shape;8062;p81"/>
            <p:cNvSpPr/>
            <p:nvPr/>
          </p:nvSpPr>
          <p:spPr>
            <a:xfrm>
              <a:off x="-8638400" y="3630725"/>
              <a:ext cx="86650" cy="115625"/>
            </a:xfrm>
            <a:custGeom>
              <a:rect b="b" l="l" r="r" t="t"/>
              <a:pathLst>
                <a:path extrusionOk="0" h="4625" w="3466">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63" name="Google Shape;8063;p81"/>
          <p:cNvGrpSpPr/>
          <p:nvPr/>
        </p:nvGrpSpPr>
        <p:grpSpPr>
          <a:xfrm>
            <a:off x="5773058" y="1532024"/>
            <a:ext cx="313365" cy="355476"/>
            <a:chOff x="-13056975" y="3212300"/>
            <a:chExt cx="311125" cy="352900"/>
          </a:xfrm>
        </p:grpSpPr>
        <p:sp>
          <p:nvSpPr>
            <p:cNvPr id="8064" name="Google Shape;8064;p81"/>
            <p:cNvSpPr/>
            <p:nvPr/>
          </p:nvSpPr>
          <p:spPr>
            <a:xfrm>
              <a:off x="-12972700" y="3273750"/>
              <a:ext cx="144950" cy="229225"/>
            </a:xfrm>
            <a:custGeom>
              <a:rect b="b" l="l" r="r" t="t"/>
              <a:pathLst>
                <a:path extrusionOk="0" h="9169" w="5798">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5" name="Google Shape;8065;p81"/>
            <p:cNvSpPr/>
            <p:nvPr/>
          </p:nvSpPr>
          <p:spPr>
            <a:xfrm>
              <a:off x="-12808875" y="3212300"/>
              <a:ext cx="63025" cy="278075"/>
            </a:xfrm>
            <a:custGeom>
              <a:rect b="b" l="l" r="r" t="t"/>
              <a:pathLst>
                <a:path extrusionOk="0" h="11123" w="2521">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6" name="Google Shape;8066;p81"/>
            <p:cNvSpPr/>
            <p:nvPr/>
          </p:nvSpPr>
          <p:spPr>
            <a:xfrm>
              <a:off x="-13056975" y="3212300"/>
              <a:ext cx="63025" cy="278075"/>
            </a:xfrm>
            <a:custGeom>
              <a:rect b="b" l="l" r="r" t="t"/>
              <a:pathLst>
                <a:path extrusionOk="0" h="11123" w="2521">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7" name="Google Shape;8067;p81"/>
            <p:cNvSpPr/>
            <p:nvPr/>
          </p:nvSpPr>
          <p:spPr>
            <a:xfrm>
              <a:off x="-13020750" y="3483250"/>
              <a:ext cx="240250" cy="81950"/>
            </a:xfrm>
            <a:custGeom>
              <a:rect b="b" l="l" r="r" t="t"/>
              <a:pathLst>
                <a:path extrusionOk="0" h="3278" w="961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68" name="Google Shape;8068;p81"/>
          <p:cNvGrpSpPr/>
          <p:nvPr/>
        </p:nvGrpSpPr>
        <p:grpSpPr>
          <a:xfrm>
            <a:off x="5750446" y="1972818"/>
            <a:ext cx="358588" cy="355325"/>
            <a:chOff x="-13077450" y="3647075"/>
            <a:chExt cx="356025" cy="352750"/>
          </a:xfrm>
        </p:grpSpPr>
        <p:sp>
          <p:nvSpPr>
            <p:cNvPr id="8069" name="Google Shape;8069;p81"/>
            <p:cNvSpPr/>
            <p:nvPr/>
          </p:nvSpPr>
          <p:spPr>
            <a:xfrm>
              <a:off x="-13014450" y="3708500"/>
              <a:ext cx="104000" cy="145750"/>
            </a:xfrm>
            <a:custGeom>
              <a:rect b="b" l="l" r="r" t="t"/>
              <a:pathLst>
                <a:path extrusionOk="0" h="5830" w="416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0" name="Google Shape;8070;p81"/>
            <p:cNvSpPr/>
            <p:nvPr/>
          </p:nvSpPr>
          <p:spPr>
            <a:xfrm>
              <a:off x="-12890800" y="3708500"/>
              <a:ext cx="104775" cy="145750"/>
            </a:xfrm>
            <a:custGeom>
              <a:rect b="b" l="l" r="r" t="t"/>
              <a:pathLst>
                <a:path extrusionOk="0" h="5830" w="4191">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1" name="Google Shape;8071;p81"/>
            <p:cNvSpPr/>
            <p:nvPr/>
          </p:nvSpPr>
          <p:spPr>
            <a:xfrm>
              <a:off x="-13077450" y="3647075"/>
              <a:ext cx="356025" cy="352750"/>
            </a:xfrm>
            <a:custGeom>
              <a:rect b="b" l="l" r="r" t="t"/>
              <a:pathLst>
                <a:path extrusionOk="0" h="14110" w="14241">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72" name="Google Shape;8072;p81"/>
          <p:cNvGrpSpPr/>
          <p:nvPr/>
        </p:nvGrpSpPr>
        <p:grpSpPr>
          <a:xfrm>
            <a:off x="5761552" y="2416418"/>
            <a:ext cx="357002" cy="357037"/>
            <a:chOff x="-13079025" y="4079475"/>
            <a:chExt cx="354450" cy="354450"/>
          </a:xfrm>
        </p:grpSpPr>
        <p:sp>
          <p:nvSpPr>
            <p:cNvPr id="8073" name="Google Shape;8073;p81"/>
            <p:cNvSpPr/>
            <p:nvPr/>
          </p:nvSpPr>
          <p:spPr>
            <a:xfrm>
              <a:off x="-13004200" y="4079475"/>
              <a:ext cx="207150" cy="63050"/>
            </a:xfrm>
            <a:custGeom>
              <a:rect b="b" l="l" r="r" t="t"/>
              <a:pathLst>
                <a:path extrusionOk="0" h="2522" w="8286">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4" name="Google Shape;8074;p81"/>
            <p:cNvSpPr/>
            <p:nvPr/>
          </p:nvSpPr>
          <p:spPr>
            <a:xfrm>
              <a:off x="-13079025" y="4303175"/>
              <a:ext cx="354450" cy="130750"/>
            </a:xfrm>
            <a:custGeom>
              <a:rect b="b" l="l" r="r" t="t"/>
              <a:pathLst>
                <a:path extrusionOk="0" h="5230" w="14178">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5" name="Google Shape;8075;p81"/>
            <p:cNvSpPr/>
            <p:nvPr/>
          </p:nvSpPr>
          <p:spPr>
            <a:xfrm>
              <a:off x="-12986875" y="4313400"/>
              <a:ext cx="173300" cy="58300"/>
            </a:xfrm>
            <a:custGeom>
              <a:rect b="b" l="l" r="r" t="t"/>
              <a:pathLst>
                <a:path extrusionOk="0" h="2332" w="6932">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6" name="Google Shape;8076;p81"/>
            <p:cNvSpPr/>
            <p:nvPr/>
          </p:nvSpPr>
          <p:spPr>
            <a:xfrm>
              <a:off x="-13004200" y="4143275"/>
              <a:ext cx="206375" cy="166225"/>
            </a:xfrm>
            <a:custGeom>
              <a:rect b="b" l="l" r="r" t="t"/>
              <a:pathLst>
                <a:path extrusionOk="0" h="6649" w="8255">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77" name="Google Shape;8077;p81"/>
          <p:cNvGrpSpPr/>
          <p:nvPr/>
        </p:nvGrpSpPr>
        <p:grpSpPr>
          <a:xfrm>
            <a:off x="7534619" y="1532427"/>
            <a:ext cx="356221" cy="354670"/>
            <a:chOff x="-11292700" y="3213875"/>
            <a:chExt cx="353675" cy="352100"/>
          </a:xfrm>
        </p:grpSpPr>
        <p:sp>
          <p:nvSpPr>
            <p:cNvPr id="8078" name="Google Shape;8078;p81"/>
            <p:cNvSpPr/>
            <p:nvPr/>
          </p:nvSpPr>
          <p:spPr>
            <a:xfrm>
              <a:off x="-11178500" y="3213875"/>
              <a:ext cx="124475" cy="124475"/>
            </a:xfrm>
            <a:custGeom>
              <a:rect b="b" l="l" r="r" t="t"/>
              <a:pathLst>
                <a:path extrusionOk="0" h="4979" w="4979">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9" name="Google Shape;8079;p81"/>
            <p:cNvSpPr/>
            <p:nvPr/>
          </p:nvSpPr>
          <p:spPr>
            <a:xfrm>
              <a:off x="-11292700" y="3255625"/>
              <a:ext cx="117375" cy="124475"/>
            </a:xfrm>
            <a:custGeom>
              <a:rect b="b" l="l" r="r" t="t"/>
              <a:pathLst>
                <a:path extrusionOk="0" h="4979" w="4695">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0" name="Google Shape;8080;p81"/>
            <p:cNvSpPr/>
            <p:nvPr/>
          </p:nvSpPr>
          <p:spPr>
            <a:xfrm>
              <a:off x="-11056425" y="3254850"/>
              <a:ext cx="117400" cy="125250"/>
            </a:xfrm>
            <a:custGeom>
              <a:rect b="b" l="l" r="r" t="t"/>
              <a:pathLst>
                <a:path extrusionOk="0" h="5010" w="4696">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1" name="Google Shape;8081;p81"/>
            <p:cNvSpPr/>
            <p:nvPr/>
          </p:nvSpPr>
          <p:spPr>
            <a:xfrm>
              <a:off x="-11209225" y="3503725"/>
              <a:ext cx="188275" cy="62250"/>
            </a:xfrm>
            <a:custGeom>
              <a:rect b="b" l="l" r="r" t="t"/>
              <a:pathLst>
                <a:path extrusionOk="0" h="2490" w="7531">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2" name="Google Shape;8082;p81"/>
            <p:cNvSpPr/>
            <p:nvPr/>
          </p:nvSpPr>
          <p:spPr>
            <a:xfrm>
              <a:off x="-11167475" y="3462775"/>
              <a:ext cx="103200" cy="20500"/>
            </a:xfrm>
            <a:custGeom>
              <a:rect b="b" l="l" r="r" t="t"/>
              <a:pathLst>
                <a:path extrusionOk="0" h="820" w="4128">
                  <a:moveTo>
                    <a:pt x="1" y="0"/>
                  </a:moveTo>
                  <a:lnTo>
                    <a:pt x="1" y="820"/>
                  </a:lnTo>
                  <a:lnTo>
                    <a:pt x="4128" y="820"/>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3" name="Google Shape;8083;p81"/>
            <p:cNvSpPr/>
            <p:nvPr/>
          </p:nvSpPr>
          <p:spPr>
            <a:xfrm>
              <a:off x="-11213150" y="3344625"/>
              <a:ext cx="141000" cy="97700"/>
            </a:xfrm>
            <a:custGeom>
              <a:rect b="b" l="l" r="r" t="t"/>
              <a:pathLst>
                <a:path extrusionOk="0" h="3908" w="564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4" name="Google Shape;8084;p81"/>
            <p:cNvSpPr/>
            <p:nvPr/>
          </p:nvSpPr>
          <p:spPr>
            <a:xfrm>
              <a:off x="-11080825" y="3379275"/>
              <a:ext cx="59100" cy="61475"/>
            </a:xfrm>
            <a:custGeom>
              <a:rect b="b" l="l" r="r" t="t"/>
              <a:pathLst>
                <a:path extrusionOk="0" h="2459" w="2364">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85" name="Google Shape;8085;p81"/>
          <p:cNvGrpSpPr/>
          <p:nvPr/>
        </p:nvGrpSpPr>
        <p:grpSpPr>
          <a:xfrm>
            <a:off x="7528677" y="1972365"/>
            <a:ext cx="368106" cy="356232"/>
            <a:chOff x="-11299000" y="3647875"/>
            <a:chExt cx="365475" cy="353650"/>
          </a:xfrm>
        </p:grpSpPr>
        <p:sp>
          <p:nvSpPr>
            <p:cNvPr id="8086" name="Google Shape;8086;p81"/>
            <p:cNvSpPr/>
            <p:nvPr/>
          </p:nvSpPr>
          <p:spPr>
            <a:xfrm>
              <a:off x="-11299000" y="3734700"/>
              <a:ext cx="142575" cy="134325"/>
            </a:xfrm>
            <a:custGeom>
              <a:rect b="b" l="l" r="r" t="t"/>
              <a:pathLst>
                <a:path extrusionOk="0" h="5373" w="5703">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7" name="Google Shape;8087;p81"/>
            <p:cNvSpPr/>
            <p:nvPr/>
          </p:nvSpPr>
          <p:spPr>
            <a:xfrm>
              <a:off x="-11076100" y="3734700"/>
              <a:ext cx="142575" cy="134325"/>
            </a:xfrm>
            <a:custGeom>
              <a:rect b="b" l="l" r="r" t="t"/>
              <a:pathLst>
                <a:path extrusionOk="0" h="5373" w="5703">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8" name="Google Shape;8088;p81"/>
            <p:cNvSpPr/>
            <p:nvPr/>
          </p:nvSpPr>
          <p:spPr>
            <a:xfrm>
              <a:off x="-11254900" y="3917225"/>
              <a:ext cx="124475" cy="84300"/>
            </a:xfrm>
            <a:custGeom>
              <a:rect b="b" l="l" r="r" t="t"/>
              <a:pathLst>
                <a:path extrusionOk="0" h="3372" w="4979">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9" name="Google Shape;8089;p81"/>
            <p:cNvSpPr/>
            <p:nvPr/>
          </p:nvSpPr>
          <p:spPr>
            <a:xfrm>
              <a:off x="-11099725" y="3838475"/>
              <a:ext cx="55150" cy="50425"/>
            </a:xfrm>
            <a:custGeom>
              <a:rect b="b" l="l" r="r" t="t"/>
              <a:pathLst>
                <a:path extrusionOk="0" h="2017" w="2206">
                  <a:moveTo>
                    <a:pt x="1197" y="0"/>
                  </a:moveTo>
                  <a:lnTo>
                    <a:pt x="0" y="914"/>
                  </a:lnTo>
                  <a:lnTo>
                    <a:pt x="1323" y="2017"/>
                  </a:lnTo>
                  <a:lnTo>
                    <a:pt x="2205" y="1040"/>
                  </a:lnTo>
                  <a:lnTo>
                    <a:pt x="11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0" name="Google Shape;8090;p81"/>
            <p:cNvSpPr/>
            <p:nvPr/>
          </p:nvSpPr>
          <p:spPr>
            <a:xfrm>
              <a:off x="-11187950" y="3836900"/>
              <a:ext cx="210325" cy="162275"/>
            </a:xfrm>
            <a:custGeom>
              <a:rect b="b" l="l" r="r" t="t"/>
              <a:pathLst>
                <a:path extrusionOk="0" h="6491" w="8413">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1" name="Google Shape;8091;p81"/>
            <p:cNvSpPr/>
            <p:nvPr/>
          </p:nvSpPr>
          <p:spPr>
            <a:xfrm>
              <a:off x="-11292700" y="3647875"/>
              <a:ext cx="353675" cy="87450"/>
            </a:xfrm>
            <a:custGeom>
              <a:rect b="b" l="l" r="r" t="t"/>
              <a:pathLst>
                <a:path extrusionOk="0" h="3498" w="14147">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92" name="Google Shape;8092;p81"/>
          <p:cNvGrpSpPr/>
          <p:nvPr/>
        </p:nvGrpSpPr>
        <p:grpSpPr>
          <a:xfrm>
            <a:off x="7544139" y="2428316"/>
            <a:ext cx="357808" cy="333240"/>
            <a:chOff x="-11295075" y="4092875"/>
            <a:chExt cx="355250" cy="330825"/>
          </a:xfrm>
        </p:grpSpPr>
        <p:sp>
          <p:nvSpPr>
            <p:cNvPr id="8093" name="Google Shape;8093;p81"/>
            <p:cNvSpPr/>
            <p:nvPr/>
          </p:nvSpPr>
          <p:spPr>
            <a:xfrm>
              <a:off x="-11084775" y="4196825"/>
              <a:ext cx="61475" cy="61475"/>
            </a:xfrm>
            <a:custGeom>
              <a:rect b="b" l="l" r="r" t="t"/>
              <a:pathLst>
                <a:path extrusionOk="0" h="2459" w="2459">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4" name="Google Shape;8094;p81"/>
            <p:cNvSpPr/>
            <p:nvPr/>
          </p:nvSpPr>
          <p:spPr>
            <a:xfrm>
              <a:off x="-11080050" y="4092875"/>
              <a:ext cx="140225" cy="269375"/>
            </a:xfrm>
            <a:custGeom>
              <a:rect b="b" l="l" r="r" t="t"/>
              <a:pathLst>
                <a:path extrusionOk="0" h="10775" w="5609">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5" name="Google Shape;8095;p81"/>
            <p:cNvSpPr/>
            <p:nvPr/>
          </p:nvSpPr>
          <p:spPr>
            <a:xfrm>
              <a:off x="-11230475" y="4320500"/>
              <a:ext cx="103975" cy="103200"/>
            </a:xfrm>
            <a:custGeom>
              <a:rect b="b" l="l" r="r" t="t"/>
              <a:pathLst>
                <a:path extrusionOk="0" h="4128" w="4159">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6" name="Google Shape;8096;p81"/>
            <p:cNvSpPr/>
            <p:nvPr/>
          </p:nvSpPr>
          <p:spPr>
            <a:xfrm>
              <a:off x="-11210000" y="4113350"/>
              <a:ext cx="137850" cy="226075"/>
            </a:xfrm>
            <a:custGeom>
              <a:rect b="b" l="l" r="r" t="t"/>
              <a:pathLst>
                <a:path extrusionOk="0" h="9043" w="5514">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7" name="Google Shape;8097;p81"/>
            <p:cNvSpPr/>
            <p:nvPr/>
          </p:nvSpPr>
          <p:spPr>
            <a:xfrm>
              <a:off x="-11295075" y="4153525"/>
              <a:ext cx="89825" cy="145725"/>
            </a:xfrm>
            <a:custGeom>
              <a:rect b="b" l="l" r="r" t="t"/>
              <a:pathLst>
                <a:path extrusionOk="0" h="5829" w="3593">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98" name="Google Shape;8098;p81"/>
          <p:cNvGrpSpPr/>
          <p:nvPr/>
        </p:nvGrpSpPr>
        <p:grpSpPr>
          <a:xfrm>
            <a:off x="5769739" y="2891364"/>
            <a:ext cx="312585" cy="355451"/>
            <a:chOff x="-9500075" y="3180800"/>
            <a:chExt cx="310350" cy="352875"/>
          </a:xfrm>
        </p:grpSpPr>
        <p:sp>
          <p:nvSpPr>
            <p:cNvPr id="8099" name="Google Shape;8099;p81"/>
            <p:cNvSpPr/>
            <p:nvPr/>
          </p:nvSpPr>
          <p:spPr>
            <a:xfrm>
              <a:off x="-9429175" y="3332825"/>
              <a:ext cx="82725" cy="55150"/>
            </a:xfrm>
            <a:custGeom>
              <a:rect b="b" l="l" r="r" t="t"/>
              <a:pathLst>
                <a:path extrusionOk="0" h="2206" w="3309">
                  <a:moveTo>
                    <a:pt x="1670" y="0"/>
                  </a:moveTo>
                  <a:lnTo>
                    <a:pt x="0" y="2205"/>
                  </a:lnTo>
                  <a:lnTo>
                    <a:pt x="3308" y="2205"/>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0" name="Google Shape;8100;p81"/>
            <p:cNvSpPr/>
            <p:nvPr/>
          </p:nvSpPr>
          <p:spPr>
            <a:xfrm>
              <a:off x="-9335450" y="3274525"/>
              <a:ext cx="19700" cy="19725"/>
            </a:xfrm>
            <a:custGeom>
              <a:rect b="b" l="l" r="r" t="t"/>
              <a:pathLst>
                <a:path extrusionOk="0" h="789" w="788">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1" name="Google Shape;8101;p81"/>
            <p:cNvSpPr/>
            <p:nvPr/>
          </p:nvSpPr>
          <p:spPr>
            <a:xfrm>
              <a:off x="-9330725" y="3351725"/>
              <a:ext cx="62250" cy="36250"/>
            </a:xfrm>
            <a:custGeom>
              <a:rect b="b" l="l" r="r" t="t"/>
              <a:pathLst>
                <a:path extrusionOk="0" h="1450" w="2490">
                  <a:moveTo>
                    <a:pt x="1040" y="0"/>
                  </a:moveTo>
                  <a:lnTo>
                    <a:pt x="0" y="977"/>
                  </a:lnTo>
                  <a:lnTo>
                    <a:pt x="410" y="1449"/>
                  </a:lnTo>
                  <a:lnTo>
                    <a:pt x="2489" y="1449"/>
                  </a:lnTo>
                  <a:lnTo>
                    <a:pt x="10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2" name="Google Shape;8102;p81"/>
            <p:cNvSpPr/>
            <p:nvPr/>
          </p:nvSpPr>
          <p:spPr>
            <a:xfrm>
              <a:off x="-9440200" y="3220975"/>
              <a:ext cx="186675" cy="152025"/>
            </a:xfrm>
            <a:custGeom>
              <a:rect b="b" l="l" r="r" t="t"/>
              <a:pathLst>
                <a:path extrusionOk="0" h="6081" w="7467">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3" name="Google Shape;8103;p81"/>
            <p:cNvSpPr/>
            <p:nvPr/>
          </p:nvSpPr>
          <p:spPr>
            <a:xfrm>
              <a:off x="-9500075" y="3222550"/>
              <a:ext cx="310350" cy="228425"/>
            </a:xfrm>
            <a:custGeom>
              <a:rect b="b" l="l" r="r" t="t"/>
              <a:pathLst>
                <a:path extrusionOk="0" h="9137" w="12414">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4" name="Google Shape;8104;p81"/>
            <p:cNvSpPr/>
            <p:nvPr/>
          </p:nvSpPr>
          <p:spPr>
            <a:xfrm>
              <a:off x="-9398475" y="3180800"/>
              <a:ext cx="103200" cy="21300"/>
            </a:xfrm>
            <a:custGeom>
              <a:rect b="b" l="l" r="r" t="t"/>
              <a:pathLst>
                <a:path extrusionOk="0" h="852" w="4128">
                  <a:moveTo>
                    <a:pt x="820" y="1"/>
                  </a:moveTo>
                  <a:cubicBezTo>
                    <a:pt x="347" y="1"/>
                    <a:pt x="1" y="379"/>
                    <a:pt x="1" y="851"/>
                  </a:cubicBezTo>
                  <a:lnTo>
                    <a:pt x="4128" y="851"/>
                  </a:lnTo>
                  <a:cubicBezTo>
                    <a:pt x="4128" y="379"/>
                    <a:pt x="3781" y="1"/>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5" name="Google Shape;8105;p81"/>
            <p:cNvSpPr/>
            <p:nvPr/>
          </p:nvSpPr>
          <p:spPr>
            <a:xfrm>
              <a:off x="-9460700" y="3471450"/>
              <a:ext cx="41775" cy="62225"/>
            </a:xfrm>
            <a:custGeom>
              <a:rect b="b" l="l" r="r" t="t"/>
              <a:pathLst>
                <a:path extrusionOk="0" h="2489" w="1671">
                  <a:moveTo>
                    <a:pt x="1" y="0"/>
                  </a:moveTo>
                  <a:lnTo>
                    <a:pt x="1" y="1670"/>
                  </a:lnTo>
                  <a:cubicBezTo>
                    <a:pt x="1" y="2142"/>
                    <a:pt x="347" y="2489"/>
                    <a:pt x="820" y="2489"/>
                  </a:cubicBezTo>
                  <a:cubicBezTo>
                    <a:pt x="1293" y="2489"/>
                    <a:pt x="1671" y="2142"/>
                    <a:pt x="1671" y="1670"/>
                  </a:cubicBezTo>
                  <a:lnTo>
                    <a:pt x="167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6" name="Google Shape;8106;p81"/>
            <p:cNvSpPr/>
            <p:nvPr/>
          </p:nvSpPr>
          <p:spPr>
            <a:xfrm>
              <a:off x="-9274800" y="3471450"/>
              <a:ext cx="41750" cy="62225"/>
            </a:xfrm>
            <a:custGeom>
              <a:rect b="b" l="l" r="r" t="t"/>
              <a:pathLst>
                <a:path extrusionOk="0" h="2489" w="1670">
                  <a:moveTo>
                    <a:pt x="0" y="0"/>
                  </a:moveTo>
                  <a:lnTo>
                    <a:pt x="0" y="1670"/>
                  </a:lnTo>
                  <a:cubicBezTo>
                    <a:pt x="0" y="2142"/>
                    <a:pt x="378" y="2489"/>
                    <a:pt x="851" y="2489"/>
                  </a:cubicBezTo>
                  <a:cubicBezTo>
                    <a:pt x="1323" y="2489"/>
                    <a:pt x="1670" y="2142"/>
                    <a:pt x="1670" y="1670"/>
                  </a:cubicBez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7" name="Google Shape;8107;p81"/>
            <p:cNvSpPr/>
            <p:nvPr/>
          </p:nvSpPr>
          <p:spPr>
            <a:xfrm>
              <a:off x="-9398475" y="3471450"/>
              <a:ext cx="103200" cy="20500"/>
            </a:xfrm>
            <a:custGeom>
              <a:rect b="b" l="l" r="r" t="t"/>
              <a:pathLst>
                <a:path extrusionOk="0" h="820" w="4128">
                  <a:moveTo>
                    <a:pt x="1" y="0"/>
                  </a:moveTo>
                  <a:lnTo>
                    <a:pt x="1" y="819"/>
                  </a:lnTo>
                  <a:lnTo>
                    <a:pt x="4128" y="819"/>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08" name="Google Shape;8108;p81"/>
          <p:cNvGrpSpPr/>
          <p:nvPr/>
        </p:nvGrpSpPr>
        <p:grpSpPr>
          <a:xfrm>
            <a:off x="5747530" y="3366879"/>
            <a:ext cx="356221" cy="356257"/>
            <a:chOff x="-9523700" y="3614000"/>
            <a:chExt cx="353675" cy="353675"/>
          </a:xfrm>
        </p:grpSpPr>
        <p:sp>
          <p:nvSpPr>
            <p:cNvPr id="8109" name="Google Shape;8109;p81"/>
            <p:cNvSpPr/>
            <p:nvPr/>
          </p:nvSpPr>
          <p:spPr>
            <a:xfrm>
              <a:off x="-95237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0" name="Google Shape;8110;p81"/>
            <p:cNvSpPr/>
            <p:nvPr/>
          </p:nvSpPr>
          <p:spPr>
            <a:xfrm>
              <a:off x="-9515825" y="3656525"/>
              <a:ext cx="116600" cy="195350"/>
            </a:xfrm>
            <a:custGeom>
              <a:rect b="b" l="l" r="r" t="t"/>
              <a:pathLst>
                <a:path extrusionOk="0" h="7814" w="4664">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1" name="Google Shape;8111;p81"/>
            <p:cNvSpPr/>
            <p:nvPr/>
          </p:nvSpPr>
          <p:spPr>
            <a:xfrm>
              <a:off x="-9481175" y="3614000"/>
              <a:ext cx="80375" cy="37050"/>
            </a:xfrm>
            <a:custGeom>
              <a:rect b="b" l="l" r="r" t="t"/>
              <a:pathLst>
                <a:path extrusionOk="0" h="1482" w="3215">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2" name="Google Shape;8112;p81"/>
            <p:cNvSpPr/>
            <p:nvPr/>
          </p:nvSpPr>
          <p:spPr>
            <a:xfrm>
              <a:off x="-92945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3" name="Google Shape;8113;p81"/>
            <p:cNvSpPr/>
            <p:nvPr/>
          </p:nvSpPr>
          <p:spPr>
            <a:xfrm>
              <a:off x="-9294500" y="3656525"/>
              <a:ext cx="116600" cy="195350"/>
            </a:xfrm>
            <a:custGeom>
              <a:rect b="b" l="l" r="r" t="t"/>
              <a:pathLst>
                <a:path extrusionOk="0" h="7814" w="4664">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4" name="Google Shape;8114;p81"/>
            <p:cNvSpPr/>
            <p:nvPr/>
          </p:nvSpPr>
          <p:spPr>
            <a:xfrm>
              <a:off x="-9294500" y="3615575"/>
              <a:ext cx="81150" cy="36250"/>
            </a:xfrm>
            <a:custGeom>
              <a:rect b="b" l="l" r="r" t="t"/>
              <a:pathLst>
                <a:path extrusionOk="0" h="1450" w="3246">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5" name="Google Shape;8115;p81"/>
            <p:cNvSpPr/>
            <p:nvPr/>
          </p:nvSpPr>
          <p:spPr>
            <a:xfrm>
              <a:off x="-9378775" y="3822725"/>
              <a:ext cx="63025" cy="41750"/>
            </a:xfrm>
            <a:custGeom>
              <a:rect b="b" l="l" r="r" t="t"/>
              <a:pathLst>
                <a:path extrusionOk="0" h="1670" w="2521">
                  <a:moveTo>
                    <a:pt x="0" y="0"/>
                  </a:moveTo>
                  <a:lnTo>
                    <a:pt x="0" y="1670"/>
                  </a:lnTo>
                  <a:lnTo>
                    <a:pt x="2521" y="1670"/>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6" name="Google Shape;8116;p81"/>
            <p:cNvSpPr/>
            <p:nvPr/>
          </p:nvSpPr>
          <p:spPr>
            <a:xfrm>
              <a:off x="-9336250" y="3739225"/>
              <a:ext cx="21300" cy="63050"/>
            </a:xfrm>
            <a:custGeom>
              <a:rect b="b" l="l" r="r" t="t"/>
              <a:pathLst>
                <a:path extrusionOk="0" h="2522" w="852">
                  <a:moveTo>
                    <a:pt x="1" y="1"/>
                  </a:moveTo>
                  <a:lnTo>
                    <a:pt x="1" y="2521"/>
                  </a:lnTo>
                  <a:lnTo>
                    <a:pt x="851" y="2521"/>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7" name="Google Shape;8117;p81"/>
            <p:cNvSpPr/>
            <p:nvPr/>
          </p:nvSpPr>
          <p:spPr>
            <a:xfrm>
              <a:off x="-9378775" y="3739225"/>
              <a:ext cx="20500" cy="63050"/>
            </a:xfrm>
            <a:custGeom>
              <a:rect b="b" l="l" r="r" t="t"/>
              <a:pathLst>
                <a:path extrusionOk="0" h="2522" w="820">
                  <a:moveTo>
                    <a:pt x="0" y="1"/>
                  </a:moveTo>
                  <a:lnTo>
                    <a:pt x="0" y="2521"/>
                  </a:lnTo>
                  <a:lnTo>
                    <a:pt x="820" y="2521"/>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18" name="Google Shape;8118;p81"/>
          <p:cNvGrpSpPr/>
          <p:nvPr/>
        </p:nvGrpSpPr>
        <p:grpSpPr>
          <a:xfrm>
            <a:off x="7532481" y="3389521"/>
            <a:ext cx="356221" cy="354670"/>
            <a:chOff x="-9523700" y="4049550"/>
            <a:chExt cx="353675" cy="352100"/>
          </a:xfrm>
        </p:grpSpPr>
        <p:sp>
          <p:nvSpPr>
            <p:cNvPr id="8119" name="Google Shape;8119;p81"/>
            <p:cNvSpPr/>
            <p:nvPr/>
          </p:nvSpPr>
          <p:spPr>
            <a:xfrm>
              <a:off x="-9523700" y="4049550"/>
              <a:ext cx="82725" cy="82725"/>
            </a:xfrm>
            <a:custGeom>
              <a:rect b="b" l="l" r="r" t="t"/>
              <a:pathLst>
                <a:path extrusionOk="0" h="3309" w="3309">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0" name="Google Shape;8120;p81"/>
            <p:cNvSpPr/>
            <p:nvPr/>
          </p:nvSpPr>
          <p:spPr>
            <a:xfrm>
              <a:off x="-9523700" y="4148800"/>
              <a:ext cx="82725" cy="252850"/>
            </a:xfrm>
            <a:custGeom>
              <a:rect b="b" l="l" r="r" t="t"/>
              <a:pathLst>
                <a:path extrusionOk="0" h="10114" w="3309">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1" name="Google Shape;8121;p81"/>
            <p:cNvSpPr/>
            <p:nvPr/>
          </p:nvSpPr>
          <p:spPr>
            <a:xfrm>
              <a:off x="-9252750" y="4049550"/>
              <a:ext cx="82725" cy="82725"/>
            </a:xfrm>
            <a:custGeom>
              <a:rect b="b" l="l" r="r" t="t"/>
              <a:pathLst>
                <a:path extrusionOk="0" h="3309" w="3309">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2" name="Google Shape;8122;p81"/>
            <p:cNvSpPr/>
            <p:nvPr/>
          </p:nvSpPr>
          <p:spPr>
            <a:xfrm>
              <a:off x="-9252750" y="4148800"/>
              <a:ext cx="82725" cy="252850"/>
            </a:xfrm>
            <a:custGeom>
              <a:rect b="b" l="l" r="r" t="t"/>
              <a:pathLst>
                <a:path extrusionOk="0" h="10114" w="3309">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3" name="Google Shape;8123;p81"/>
            <p:cNvSpPr/>
            <p:nvPr/>
          </p:nvSpPr>
          <p:spPr>
            <a:xfrm>
              <a:off x="-9440200" y="4214950"/>
              <a:ext cx="187475" cy="167000"/>
            </a:xfrm>
            <a:custGeom>
              <a:rect b="b" l="l" r="r" t="t"/>
              <a:pathLst>
                <a:path extrusionOk="0" h="6680" w="7499">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4" name="Google Shape;8124;p81"/>
            <p:cNvSpPr/>
            <p:nvPr/>
          </p:nvSpPr>
          <p:spPr>
            <a:xfrm>
              <a:off x="-9393750" y="4214950"/>
              <a:ext cx="93750" cy="104000"/>
            </a:xfrm>
            <a:custGeom>
              <a:rect b="b" l="l" r="r" t="t"/>
              <a:pathLst>
                <a:path extrusionOk="0" h="4160" w="3750">
                  <a:moveTo>
                    <a:pt x="1828" y="1"/>
                  </a:moveTo>
                  <a:lnTo>
                    <a:pt x="1" y="4159"/>
                  </a:lnTo>
                  <a:lnTo>
                    <a:pt x="3750" y="4159"/>
                  </a:lnTo>
                  <a:lnTo>
                    <a:pt x="19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5" name="Google Shape;8125;p81"/>
            <p:cNvSpPr/>
            <p:nvPr/>
          </p:nvSpPr>
          <p:spPr>
            <a:xfrm>
              <a:off x="-9440200" y="4140125"/>
              <a:ext cx="187475" cy="32325"/>
            </a:xfrm>
            <a:custGeom>
              <a:rect b="b" l="l" r="r" t="t"/>
              <a:pathLst>
                <a:path extrusionOk="0" h="1293" w="7499">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26" name="Google Shape;8126;p81"/>
          <p:cNvGrpSpPr/>
          <p:nvPr/>
        </p:nvGrpSpPr>
        <p:grpSpPr>
          <a:xfrm>
            <a:off x="7088596" y="3389494"/>
            <a:ext cx="357002" cy="311029"/>
            <a:chOff x="-8209150" y="3659675"/>
            <a:chExt cx="354450" cy="308775"/>
          </a:xfrm>
        </p:grpSpPr>
        <p:sp>
          <p:nvSpPr>
            <p:cNvPr id="8127" name="Google Shape;8127;p81"/>
            <p:cNvSpPr/>
            <p:nvPr/>
          </p:nvSpPr>
          <p:spPr>
            <a:xfrm>
              <a:off x="-8209150" y="3907775"/>
              <a:ext cx="353675" cy="60675"/>
            </a:xfrm>
            <a:custGeom>
              <a:rect b="b" l="l" r="r" t="t"/>
              <a:pathLst>
                <a:path extrusionOk="0" h="2427" w="14147">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8" name="Google Shape;8128;p81"/>
            <p:cNvSpPr/>
            <p:nvPr/>
          </p:nvSpPr>
          <p:spPr>
            <a:xfrm>
              <a:off x="-8188675" y="3825075"/>
              <a:ext cx="311125" cy="63050"/>
            </a:xfrm>
            <a:custGeom>
              <a:rect b="b" l="l" r="r" t="t"/>
              <a:pathLst>
                <a:path extrusionOk="0" h="2522" w="12445">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9" name="Google Shape;8129;p81"/>
            <p:cNvSpPr/>
            <p:nvPr/>
          </p:nvSpPr>
          <p:spPr>
            <a:xfrm>
              <a:off x="-7913800" y="3743175"/>
              <a:ext cx="59100" cy="62250"/>
            </a:xfrm>
            <a:custGeom>
              <a:rect b="b" l="l" r="r" t="t"/>
              <a:pathLst>
                <a:path extrusionOk="0" h="2490" w="2364">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0" name="Google Shape;8130;p81"/>
            <p:cNvSpPr/>
            <p:nvPr/>
          </p:nvSpPr>
          <p:spPr>
            <a:xfrm>
              <a:off x="-8105975" y="3659675"/>
              <a:ext cx="185125" cy="145750"/>
            </a:xfrm>
            <a:custGeom>
              <a:rect b="b" l="l" r="r" t="t"/>
              <a:pathLst>
                <a:path extrusionOk="0" h="5830" w="7405">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1" name="Google Shape;8131;p81"/>
            <p:cNvSpPr/>
            <p:nvPr/>
          </p:nvSpPr>
          <p:spPr>
            <a:xfrm>
              <a:off x="-8168975" y="3700625"/>
              <a:ext cx="91375" cy="104000"/>
            </a:xfrm>
            <a:custGeom>
              <a:rect b="b" l="l" r="r" t="t"/>
              <a:pathLst>
                <a:path extrusionOk="0" h="4160" w="3655">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2" name="Google Shape;8132;p81"/>
            <p:cNvSpPr/>
            <p:nvPr/>
          </p:nvSpPr>
          <p:spPr>
            <a:xfrm>
              <a:off x="-8209150" y="3742375"/>
              <a:ext cx="50425" cy="61475"/>
            </a:xfrm>
            <a:custGeom>
              <a:rect b="b" l="l" r="r" t="t"/>
              <a:pathLst>
                <a:path extrusionOk="0" h="2459" w="2017">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33" name="Google Shape;8133;p81"/>
          <p:cNvGrpSpPr/>
          <p:nvPr/>
        </p:nvGrpSpPr>
        <p:grpSpPr>
          <a:xfrm>
            <a:off x="6202157" y="2418407"/>
            <a:ext cx="356221" cy="353059"/>
            <a:chOff x="-12643475" y="4081850"/>
            <a:chExt cx="353675" cy="350500"/>
          </a:xfrm>
        </p:grpSpPr>
        <p:sp>
          <p:nvSpPr>
            <p:cNvPr id="8134" name="Google Shape;8134;p81"/>
            <p:cNvSpPr/>
            <p:nvPr/>
          </p:nvSpPr>
          <p:spPr>
            <a:xfrm>
              <a:off x="-12552125" y="4262400"/>
              <a:ext cx="22875" cy="20125"/>
            </a:xfrm>
            <a:custGeom>
              <a:rect b="b" l="l" r="r" t="t"/>
              <a:pathLst>
                <a:path extrusionOk="0" h="805" w="915">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5" name="Google Shape;8135;p81"/>
            <p:cNvSpPr/>
            <p:nvPr/>
          </p:nvSpPr>
          <p:spPr>
            <a:xfrm>
              <a:off x="-12480450" y="4241725"/>
              <a:ext cx="69350" cy="47275"/>
            </a:xfrm>
            <a:custGeom>
              <a:rect b="b" l="l" r="r" t="t"/>
              <a:pathLst>
                <a:path extrusionOk="0" h="1891" w="2774">
                  <a:moveTo>
                    <a:pt x="568" y="1"/>
                  </a:moveTo>
                  <a:lnTo>
                    <a:pt x="1" y="568"/>
                  </a:lnTo>
                  <a:lnTo>
                    <a:pt x="2206" y="1891"/>
                  </a:lnTo>
                  <a:lnTo>
                    <a:pt x="2773" y="1324"/>
                  </a:lnTo>
                  <a:lnTo>
                    <a:pt x="5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6" name="Google Shape;8136;p81"/>
            <p:cNvSpPr/>
            <p:nvPr/>
          </p:nvSpPr>
          <p:spPr>
            <a:xfrm>
              <a:off x="-12643475" y="4081850"/>
              <a:ext cx="353675" cy="350500"/>
            </a:xfrm>
            <a:custGeom>
              <a:rect b="b" l="l" r="r" t="t"/>
              <a:pathLst>
                <a:path extrusionOk="0" h="14020" w="14147">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7" name="Google Shape;8137;p81"/>
            <p:cNvSpPr/>
            <p:nvPr/>
          </p:nvSpPr>
          <p:spPr>
            <a:xfrm>
              <a:off x="-12493050" y="4319900"/>
              <a:ext cx="22875" cy="20900"/>
            </a:xfrm>
            <a:custGeom>
              <a:rect b="b" l="l" r="r" t="t"/>
              <a:pathLst>
                <a:path extrusionOk="0" h="836" w="915">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38" name="Google Shape;8138;p81"/>
          <p:cNvSpPr/>
          <p:nvPr/>
        </p:nvSpPr>
        <p:spPr>
          <a:xfrm>
            <a:off x="8015262" y="1973047"/>
            <a:ext cx="273732" cy="354519"/>
          </a:xfrm>
          <a:custGeom>
            <a:rect b="b" l="l" r="r" t="t"/>
            <a:pathLst>
              <a:path extrusionOk="0" h="14078" w="10871">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139" name="Google Shape;8139;p81"/>
          <p:cNvGrpSpPr/>
          <p:nvPr/>
        </p:nvGrpSpPr>
        <p:grpSpPr>
          <a:xfrm>
            <a:off x="7984757" y="2428316"/>
            <a:ext cx="356221" cy="333240"/>
            <a:chOff x="-10858725" y="4092875"/>
            <a:chExt cx="353675" cy="330825"/>
          </a:xfrm>
        </p:grpSpPr>
        <p:sp>
          <p:nvSpPr>
            <p:cNvPr id="8140" name="Google Shape;8140;p81"/>
            <p:cNvSpPr/>
            <p:nvPr/>
          </p:nvSpPr>
          <p:spPr>
            <a:xfrm>
              <a:off x="-10795700" y="42370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1" name="Google Shape;8141;p81"/>
            <p:cNvSpPr/>
            <p:nvPr/>
          </p:nvSpPr>
          <p:spPr>
            <a:xfrm>
              <a:off x="-10713000" y="41543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2" name="Google Shape;8142;p81"/>
            <p:cNvSpPr/>
            <p:nvPr/>
          </p:nvSpPr>
          <p:spPr>
            <a:xfrm>
              <a:off x="-10713000" y="4320500"/>
              <a:ext cx="41750" cy="40975"/>
            </a:xfrm>
            <a:custGeom>
              <a:rect b="b" l="l" r="r" t="t"/>
              <a:pathLst>
                <a:path extrusionOk="0" h="1639" w="167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3" name="Google Shape;8143;p81"/>
            <p:cNvSpPr/>
            <p:nvPr/>
          </p:nvSpPr>
          <p:spPr>
            <a:xfrm>
              <a:off x="-10858725" y="4092875"/>
              <a:ext cx="331625" cy="330825"/>
            </a:xfrm>
            <a:custGeom>
              <a:rect b="b" l="l" r="r" t="t"/>
              <a:pathLst>
                <a:path extrusionOk="0" h="13233" w="13265">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4" name="Google Shape;8144;p81"/>
            <p:cNvSpPr/>
            <p:nvPr/>
          </p:nvSpPr>
          <p:spPr>
            <a:xfrm>
              <a:off x="-10630300" y="4237000"/>
              <a:ext cx="41750" cy="41775"/>
            </a:xfrm>
            <a:custGeom>
              <a:rect b="b" l="l" r="r" t="t"/>
              <a:pathLst>
                <a:path extrusionOk="0" h="1671" w="167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5" name="Google Shape;8145;p81"/>
            <p:cNvSpPr/>
            <p:nvPr/>
          </p:nvSpPr>
          <p:spPr>
            <a:xfrm>
              <a:off x="-10607475" y="4340975"/>
              <a:ext cx="102425" cy="82725"/>
            </a:xfrm>
            <a:custGeom>
              <a:rect b="b" l="l" r="r" t="t"/>
              <a:pathLst>
                <a:path extrusionOk="0" h="3309" w="4097">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46" name="Google Shape;8146;p81"/>
          <p:cNvGrpSpPr/>
          <p:nvPr/>
        </p:nvGrpSpPr>
        <p:grpSpPr>
          <a:xfrm>
            <a:off x="6243280" y="3367282"/>
            <a:ext cx="252278" cy="355451"/>
            <a:chOff x="-9039300" y="3614000"/>
            <a:chExt cx="250475" cy="352875"/>
          </a:xfrm>
        </p:grpSpPr>
        <p:sp>
          <p:nvSpPr>
            <p:cNvPr id="8147" name="Google Shape;8147;p81"/>
            <p:cNvSpPr/>
            <p:nvPr/>
          </p:nvSpPr>
          <p:spPr>
            <a:xfrm>
              <a:off x="-8944000" y="3614000"/>
              <a:ext cx="63025" cy="63025"/>
            </a:xfrm>
            <a:custGeom>
              <a:rect b="b" l="l" r="r" t="t"/>
              <a:pathLst>
                <a:path extrusionOk="0" h="2521" w="2521">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8" name="Google Shape;8148;p81"/>
            <p:cNvSpPr/>
            <p:nvPr/>
          </p:nvSpPr>
          <p:spPr>
            <a:xfrm>
              <a:off x="-9039300" y="3696700"/>
              <a:ext cx="250475" cy="270175"/>
            </a:xfrm>
            <a:custGeom>
              <a:rect b="b" l="l" r="r" t="t"/>
              <a:pathLst>
                <a:path extrusionOk="0" h="10807" w="10019">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49" name="Google Shape;8149;p81"/>
          <p:cNvGrpSpPr/>
          <p:nvPr/>
        </p:nvGrpSpPr>
        <p:grpSpPr>
          <a:xfrm>
            <a:off x="7975246" y="3389521"/>
            <a:ext cx="354635" cy="354670"/>
            <a:chOff x="-9088150" y="4049550"/>
            <a:chExt cx="352100" cy="352100"/>
          </a:xfrm>
        </p:grpSpPr>
        <p:sp>
          <p:nvSpPr>
            <p:cNvPr id="8150" name="Google Shape;8150;p81"/>
            <p:cNvSpPr/>
            <p:nvPr/>
          </p:nvSpPr>
          <p:spPr>
            <a:xfrm>
              <a:off x="-9047975" y="4049550"/>
              <a:ext cx="290650" cy="165425"/>
            </a:xfrm>
            <a:custGeom>
              <a:rect b="b" l="l" r="r" t="t"/>
              <a:pathLst>
                <a:path extrusionOk="0" h="6617" w="11626">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1" name="Google Shape;8151;p81"/>
            <p:cNvSpPr/>
            <p:nvPr/>
          </p:nvSpPr>
          <p:spPr>
            <a:xfrm>
              <a:off x="-8964475" y="4157450"/>
              <a:ext cx="20500" cy="57525"/>
            </a:xfrm>
            <a:custGeom>
              <a:rect b="b" l="l" r="r" t="t"/>
              <a:pathLst>
                <a:path extrusionOk="0" h="2301" w="820">
                  <a:moveTo>
                    <a:pt x="0" y="1"/>
                  </a:moveTo>
                  <a:lnTo>
                    <a:pt x="0" y="2301"/>
                  </a:lnTo>
                  <a:lnTo>
                    <a:pt x="819" y="2301"/>
                  </a:lnTo>
                  <a:lnTo>
                    <a:pt x="819" y="946"/>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2" name="Google Shape;8152;p81"/>
            <p:cNvSpPr/>
            <p:nvPr/>
          </p:nvSpPr>
          <p:spPr>
            <a:xfrm>
              <a:off x="-9088150" y="4235425"/>
              <a:ext cx="352100" cy="82725"/>
            </a:xfrm>
            <a:custGeom>
              <a:rect b="b" l="l" r="r" t="t"/>
              <a:pathLst>
                <a:path extrusionOk="0" h="3309" w="14084">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3" name="Google Shape;8153;p81"/>
            <p:cNvSpPr/>
            <p:nvPr/>
          </p:nvSpPr>
          <p:spPr>
            <a:xfrm>
              <a:off x="-9064525" y="4338600"/>
              <a:ext cx="53600" cy="63050"/>
            </a:xfrm>
            <a:custGeom>
              <a:rect b="b" l="l" r="r" t="t"/>
              <a:pathLst>
                <a:path extrusionOk="0" h="2522" w="2144">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4" name="Google Shape;8154;p81"/>
            <p:cNvSpPr/>
            <p:nvPr/>
          </p:nvSpPr>
          <p:spPr>
            <a:xfrm>
              <a:off x="-8898325" y="4338600"/>
              <a:ext cx="54375" cy="63050"/>
            </a:xfrm>
            <a:custGeom>
              <a:rect b="b" l="l" r="r" t="t"/>
              <a:pathLst>
                <a:path extrusionOk="0" h="2522" w="2175">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5" name="Google Shape;8155;p81"/>
            <p:cNvSpPr/>
            <p:nvPr/>
          </p:nvSpPr>
          <p:spPr>
            <a:xfrm>
              <a:off x="-8814850" y="4338600"/>
              <a:ext cx="54375" cy="63050"/>
            </a:xfrm>
            <a:custGeom>
              <a:rect b="b" l="l" r="r" t="t"/>
              <a:pathLst>
                <a:path extrusionOk="0" h="2522" w="2175">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56" name="Google Shape;8156;p81"/>
          <p:cNvGrpSpPr/>
          <p:nvPr/>
        </p:nvGrpSpPr>
        <p:grpSpPr>
          <a:xfrm>
            <a:off x="7109610" y="2891754"/>
            <a:ext cx="315757" cy="354670"/>
            <a:chOff x="-8191825" y="3174500"/>
            <a:chExt cx="313500" cy="352100"/>
          </a:xfrm>
        </p:grpSpPr>
        <p:sp>
          <p:nvSpPr>
            <p:cNvPr id="8157" name="Google Shape;8157;p81"/>
            <p:cNvSpPr/>
            <p:nvPr/>
          </p:nvSpPr>
          <p:spPr>
            <a:xfrm>
              <a:off x="-8191825" y="3486400"/>
              <a:ext cx="310350" cy="40200"/>
            </a:xfrm>
            <a:custGeom>
              <a:rect b="b" l="l" r="r" t="t"/>
              <a:pathLst>
                <a:path extrusionOk="0" h="1608" w="12414">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8" name="Google Shape;8158;p81"/>
            <p:cNvSpPr/>
            <p:nvPr/>
          </p:nvSpPr>
          <p:spPr>
            <a:xfrm>
              <a:off x="-8188675" y="3318650"/>
              <a:ext cx="310350" cy="146500"/>
            </a:xfrm>
            <a:custGeom>
              <a:rect b="b" l="l" r="r" t="t"/>
              <a:pathLst>
                <a:path extrusionOk="0" h="5860" w="12414">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9" name="Google Shape;8159;p81"/>
            <p:cNvSpPr/>
            <p:nvPr/>
          </p:nvSpPr>
          <p:spPr>
            <a:xfrm>
              <a:off x="-8169775" y="3174500"/>
              <a:ext cx="267825" cy="129975"/>
            </a:xfrm>
            <a:custGeom>
              <a:rect b="b" l="l" r="r" t="t"/>
              <a:pathLst>
                <a:path extrusionOk="0" h="5199" w="10713">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60" name="Google Shape;8160;p81"/>
          <p:cNvGrpSpPr/>
          <p:nvPr/>
        </p:nvGrpSpPr>
        <p:grpSpPr>
          <a:xfrm>
            <a:off x="4858968" y="1532275"/>
            <a:ext cx="356221" cy="354973"/>
            <a:chOff x="-13947000" y="3212800"/>
            <a:chExt cx="353675" cy="352400"/>
          </a:xfrm>
        </p:grpSpPr>
        <p:sp>
          <p:nvSpPr>
            <p:cNvPr id="8161" name="Google Shape;8161;p81"/>
            <p:cNvSpPr/>
            <p:nvPr/>
          </p:nvSpPr>
          <p:spPr>
            <a:xfrm>
              <a:off x="-13947000" y="3212800"/>
              <a:ext cx="229225" cy="268125"/>
            </a:xfrm>
            <a:custGeom>
              <a:rect b="b" l="l" r="r" t="t"/>
              <a:pathLst>
                <a:path extrusionOk="0" h="10725" w="9169">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2" name="Google Shape;8162;p81"/>
            <p:cNvSpPr/>
            <p:nvPr/>
          </p:nvSpPr>
          <p:spPr>
            <a:xfrm>
              <a:off x="-13821775" y="3295600"/>
              <a:ext cx="228450" cy="269600"/>
            </a:xfrm>
            <a:custGeom>
              <a:rect b="b" l="l" r="r" t="t"/>
              <a:pathLst>
                <a:path extrusionOk="0" h="10784" w="9138">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63" name="Google Shape;8163;p81"/>
          <p:cNvSpPr/>
          <p:nvPr/>
        </p:nvSpPr>
        <p:spPr>
          <a:xfrm>
            <a:off x="4902088" y="2417809"/>
            <a:ext cx="271340" cy="353864"/>
          </a:xfrm>
          <a:custGeom>
            <a:rect b="b" l="l" r="r" t="t"/>
            <a:pathLst>
              <a:path extrusionOk="0" h="14052" w="10776">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164" name="Google Shape;8164;p81"/>
          <p:cNvGrpSpPr/>
          <p:nvPr/>
        </p:nvGrpSpPr>
        <p:grpSpPr>
          <a:xfrm>
            <a:off x="5301563" y="1531633"/>
            <a:ext cx="356221" cy="356257"/>
            <a:chOff x="-13512225" y="3211525"/>
            <a:chExt cx="353675" cy="353675"/>
          </a:xfrm>
        </p:grpSpPr>
        <p:sp>
          <p:nvSpPr>
            <p:cNvPr id="8165" name="Google Shape;8165;p81"/>
            <p:cNvSpPr/>
            <p:nvPr/>
          </p:nvSpPr>
          <p:spPr>
            <a:xfrm>
              <a:off x="-13283825" y="3482475"/>
              <a:ext cx="125275" cy="82725"/>
            </a:xfrm>
            <a:custGeom>
              <a:rect b="b" l="l" r="r" t="t"/>
              <a:pathLst>
                <a:path extrusionOk="0" h="3309" w="5011">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6" name="Google Shape;8166;p81"/>
            <p:cNvSpPr/>
            <p:nvPr/>
          </p:nvSpPr>
          <p:spPr>
            <a:xfrm>
              <a:off x="-13512225" y="3211525"/>
              <a:ext cx="353675" cy="249700"/>
            </a:xfrm>
            <a:custGeom>
              <a:rect b="b" l="l" r="r" t="t"/>
              <a:pathLst>
                <a:path extrusionOk="0" h="9988" w="14147">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7" name="Google Shape;8167;p81"/>
            <p:cNvSpPr/>
            <p:nvPr/>
          </p:nvSpPr>
          <p:spPr>
            <a:xfrm>
              <a:off x="-13512225" y="3483250"/>
              <a:ext cx="100050" cy="81150"/>
            </a:xfrm>
            <a:custGeom>
              <a:rect b="b" l="l" r="r" t="t"/>
              <a:pathLst>
                <a:path extrusionOk="0" h="3246" w="4002">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8" name="Google Shape;8168;p81"/>
            <p:cNvSpPr/>
            <p:nvPr/>
          </p:nvSpPr>
          <p:spPr>
            <a:xfrm>
              <a:off x="-13407475" y="3483250"/>
              <a:ext cx="36250" cy="81150"/>
            </a:xfrm>
            <a:custGeom>
              <a:rect b="b" l="l" r="r" t="t"/>
              <a:pathLst>
                <a:path extrusionOk="0" h="3246" w="145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9" name="Google Shape;8169;p81"/>
            <p:cNvSpPr/>
            <p:nvPr/>
          </p:nvSpPr>
          <p:spPr>
            <a:xfrm>
              <a:off x="-13366525" y="3485625"/>
              <a:ext cx="70125" cy="76425"/>
            </a:xfrm>
            <a:custGeom>
              <a:rect b="b" l="l" r="r" t="t"/>
              <a:pathLst>
                <a:path extrusionOk="0" h="3057" w="2805">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70" name="Google Shape;8170;p81"/>
          <p:cNvGrpSpPr/>
          <p:nvPr/>
        </p:nvGrpSpPr>
        <p:grpSpPr>
          <a:xfrm>
            <a:off x="6191845" y="1532024"/>
            <a:ext cx="356221" cy="355476"/>
            <a:chOff x="-12643475" y="3212300"/>
            <a:chExt cx="353675" cy="352900"/>
          </a:xfrm>
        </p:grpSpPr>
        <p:sp>
          <p:nvSpPr>
            <p:cNvPr id="8171" name="Google Shape;8171;p81"/>
            <p:cNvSpPr/>
            <p:nvPr/>
          </p:nvSpPr>
          <p:spPr>
            <a:xfrm>
              <a:off x="-12372525" y="3517125"/>
              <a:ext cx="20500" cy="48075"/>
            </a:xfrm>
            <a:custGeom>
              <a:rect b="b" l="l" r="r" t="t"/>
              <a:pathLst>
                <a:path extrusionOk="0" h="1923" w="82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2" name="Google Shape;8172;p81"/>
            <p:cNvSpPr/>
            <p:nvPr/>
          </p:nvSpPr>
          <p:spPr>
            <a:xfrm>
              <a:off x="-12581250" y="3480900"/>
              <a:ext cx="63025" cy="21275"/>
            </a:xfrm>
            <a:custGeom>
              <a:rect b="b" l="l" r="r" t="t"/>
              <a:pathLst>
                <a:path extrusionOk="0" h="851" w="2521">
                  <a:moveTo>
                    <a:pt x="0" y="0"/>
                  </a:moveTo>
                  <a:lnTo>
                    <a:pt x="0" y="851"/>
                  </a:lnTo>
                  <a:lnTo>
                    <a:pt x="2521" y="851"/>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3" name="Google Shape;8173;p81"/>
            <p:cNvSpPr/>
            <p:nvPr/>
          </p:nvSpPr>
          <p:spPr>
            <a:xfrm>
              <a:off x="-12643475" y="3398975"/>
              <a:ext cx="186700" cy="166225"/>
            </a:xfrm>
            <a:custGeom>
              <a:rect b="b" l="l" r="r" t="t"/>
              <a:pathLst>
                <a:path extrusionOk="0" h="6649" w="7468">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4" name="Google Shape;8174;p81"/>
            <p:cNvSpPr/>
            <p:nvPr/>
          </p:nvSpPr>
          <p:spPr>
            <a:xfrm>
              <a:off x="-12431600" y="3212300"/>
              <a:ext cx="141800" cy="137075"/>
            </a:xfrm>
            <a:custGeom>
              <a:rect b="b" l="l" r="r" t="t"/>
              <a:pathLst>
                <a:path extrusionOk="0" h="5483" w="5672">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5" name="Google Shape;8175;p81"/>
            <p:cNvSpPr/>
            <p:nvPr/>
          </p:nvSpPr>
          <p:spPr>
            <a:xfrm>
              <a:off x="-12352050" y="3326525"/>
              <a:ext cx="62250" cy="104775"/>
            </a:xfrm>
            <a:custGeom>
              <a:rect b="b" l="l" r="r" t="t"/>
              <a:pathLst>
                <a:path extrusionOk="0" h="4191" w="2490">
                  <a:moveTo>
                    <a:pt x="2489" y="0"/>
                  </a:moveTo>
                  <a:lnTo>
                    <a:pt x="0" y="1890"/>
                  </a:lnTo>
                  <a:lnTo>
                    <a:pt x="0" y="4190"/>
                  </a:lnTo>
                  <a:lnTo>
                    <a:pt x="2489" y="230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6" name="Google Shape;8176;p81"/>
            <p:cNvSpPr/>
            <p:nvPr/>
          </p:nvSpPr>
          <p:spPr>
            <a:xfrm>
              <a:off x="-12434750" y="3285550"/>
              <a:ext cx="62250" cy="104000"/>
            </a:xfrm>
            <a:custGeom>
              <a:rect b="b" l="l" r="r" t="t"/>
              <a:pathLst>
                <a:path extrusionOk="0" h="4160" w="2490">
                  <a:moveTo>
                    <a:pt x="0" y="1"/>
                  </a:moveTo>
                  <a:lnTo>
                    <a:pt x="0" y="2269"/>
                  </a:lnTo>
                  <a:lnTo>
                    <a:pt x="2489" y="4160"/>
                  </a:lnTo>
                  <a:lnTo>
                    <a:pt x="2489" y="1891"/>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7" name="Google Shape;8177;p81"/>
            <p:cNvSpPr/>
            <p:nvPr/>
          </p:nvSpPr>
          <p:spPr>
            <a:xfrm>
              <a:off x="-12352050" y="3409225"/>
              <a:ext cx="62250" cy="107925"/>
            </a:xfrm>
            <a:custGeom>
              <a:rect b="b" l="l" r="r" t="t"/>
              <a:pathLst>
                <a:path extrusionOk="0" h="4317" w="2490">
                  <a:moveTo>
                    <a:pt x="2489" y="0"/>
                  </a:moveTo>
                  <a:lnTo>
                    <a:pt x="0" y="1859"/>
                  </a:lnTo>
                  <a:lnTo>
                    <a:pt x="0" y="4316"/>
                  </a:lnTo>
                  <a:lnTo>
                    <a:pt x="1607" y="2678"/>
                  </a:lnTo>
                  <a:cubicBezTo>
                    <a:pt x="2174" y="2142"/>
                    <a:pt x="2489" y="1418"/>
                    <a:pt x="2489" y="630"/>
                  </a:cubicBez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8" name="Google Shape;8178;p81"/>
            <p:cNvSpPr/>
            <p:nvPr/>
          </p:nvSpPr>
          <p:spPr>
            <a:xfrm>
              <a:off x="-12434750" y="3368250"/>
              <a:ext cx="62250" cy="148900"/>
            </a:xfrm>
            <a:custGeom>
              <a:rect b="b" l="l" r="r" t="t"/>
              <a:pathLst>
                <a:path extrusionOk="0" h="5956" w="2490">
                  <a:moveTo>
                    <a:pt x="0" y="1"/>
                  </a:moveTo>
                  <a:lnTo>
                    <a:pt x="0" y="2269"/>
                  </a:lnTo>
                  <a:cubicBezTo>
                    <a:pt x="0" y="3057"/>
                    <a:pt x="315" y="3781"/>
                    <a:pt x="851" y="4317"/>
                  </a:cubicBezTo>
                  <a:lnTo>
                    <a:pt x="2489" y="5955"/>
                  </a:lnTo>
                  <a:lnTo>
                    <a:pt x="2489" y="1860"/>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9" name="Google Shape;8179;p81"/>
            <p:cNvSpPr/>
            <p:nvPr/>
          </p:nvSpPr>
          <p:spPr>
            <a:xfrm>
              <a:off x="-12623000" y="3336750"/>
              <a:ext cx="145725" cy="40975"/>
            </a:xfrm>
            <a:custGeom>
              <a:rect b="b" l="l" r="r" t="t"/>
              <a:pathLst>
                <a:path extrusionOk="0" h="1639" w="5829">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80" name="Google Shape;8180;p81"/>
          <p:cNvGrpSpPr/>
          <p:nvPr/>
        </p:nvGrpSpPr>
        <p:grpSpPr>
          <a:xfrm>
            <a:off x="6191845" y="1983798"/>
            <a:ext cx="356221" cy="333366"/>
            <a:chOff x="-12643475" y="3657325"/>
            <a:chExt cx="353675" cy="330950"/>
          </a:xfrm>
        </p:grpSpPr>
        <p:sp>
          <p:nvSpPr>
            <p:cNvPr id="8181" name="Google Shape;8181;p81"/>
            <p:cNvSpPr/>
            <p:nvPr/>
          </p:nvSpPr>
          <p:spPr>
            <a:xfrm>
              <a:off x="-12580475" y="3719550"/>
              <a:ext cx="19725" cy="19700"/>
            </a:xfrm>
            <a:custGeom>
              <a:rect b="b" l="l" r="r" t="t"/>
              <a:pathLst>
                <a:path extrusionOk="0" h="788" w="789">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2" name="Google Shape;8182;p81"/>
            <p:cNvSpPr/>
            <p:nvPr/>
          </p:nvSpPr>
          <p:spPr>
            <a:xfrm>
              <a:off x="-12456800" y="3719550"/>
              <a:ext cx="19700" cy="19700"/>
            </a:xfrm>
            <a:custGeom>
              <a:rect b="b" l="l" r="r" t="t"/>
              <a:pathLst>
                <a:path extrusionOk="0" h="788" w="788">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3" name="Google Shape;8183;p81"/>
            <p:cNvSpPr/>
            <p:nvPr/>
          </p:nvSpPr>
          <p:spPr>
            <a:xfrm>
              <a:off x="-12643475" y="3657325"/>
              <a:ext cx="268600" cy="144950"/>
            </a:xfrm>
            <a:custGeom>
              <a:rect b="b" l="l" r="r" t="t"/>
              <a:pathLst>
                <a:path extrusionOk="0" h="5798" w="10744">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4" name="Google Shape;8184;p81"/>
            <p:cNvSpPr/>
            <p:nvPr/>
          </p:nvSpPr>
          <p:spPr>
            <a:xfrm>
              <a:off x="-12581250" y="3905425"/>
              <a:ext cx="62250" cy="20500"/>
            </a:xfrm>
            <a:custGeom>
              <a:rect b="b" l="l" r="r" t="t"/>
              <a:pathLst>
                <a:path extrusionOk="0" h="820" w="2490">
                  <a:moveTo>
                    <a:pt x="0" y="0"/>
                  </a:moveTo>
                  <a:lnTo>
                    <a:pt x="0" y="819"/>
                  </a:lnTo>
                  <a:lnTo>
                    <a:pt x="2489" y="819"/>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5" name="Google Shape;8185;p81"/>
            <p:cNvSpPr/>
            <p:nvPr/>
          </p:nvSpPr>
          <p:spPr>
            <a:xfrm>
              <a:off x="-12643475" y="3802250"/>
              <a:ext cx="269400" cy="185900"/>
            </a:xfrm>
            <a:custGeom>
              <a:rect b="b" l="l" r="r" t="t"/>
              <a:pathLst>
                <a:path extrusionOk="0" h="7436" w="10776">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6" name="Google Shape;8186;p81"/>
            <p:cNvSpPr/>
            <p:nvPr/>
          </p:nvSpPr>
          <p:spPr>
            <a:xfrm>
              <a:off x="-12352850" y="3802125"/>
              <a:ext cx="63050" cy="186150"/>
            </a:xfrm>
            <a:custGeom>
              <a:rect b="b" l="l" r="r" t="t"/>
              <a:pathLst>
                <a:path extrusionOk="0" h="7446" w="2522">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87" name="Google Shape;8187;p81"/>
          <p:cNvGrpSpPr/>
          <p:nvPr/>
        </p:nvGrpSpPr>
        <p:grpSpPr>
          <a:xfrm>
            <a:off x="7974847" y="1532427"/>
            <a:ext cx="355416" cy="354670"/>
            <a:chOff x="-10857925" y="3213875"/>
            <a:chExt cx="352875" cy="352100"/>
          </a:xfrm>
        </p:grpSpPr>
        <p:sp>
          <p:nvSpPr>
            <p:cNvPr id="8188" name="Google Shape;8188;p81"/>
            <p:cNvSpPr/>
            <p:nvPr/>
          </p:nvSpPr>
          <p:spPr>
            <a:xfrm>
              <a:off x="-10759475" y="3265875"/>
              <a:ext cx="64600" cy="87450"/>
            </a:xfrm>
            <a:custGeom>
              <a:rect b="b" l="l" r="r" t="t"/>
              <a:pathLst>
                <a:path extrusionOk="0" h="3498" w="2584">
                  <a:moveTo>
                    <a:pt x="1702" y="0"/>
                  </a:moveTo>
                  <a:lnTo>
                    <a:pt x="0" y="1418"/>
                  </a:lnTo>
                  <a:lnTo>
                    <a:pt x="2584" y="3497"/>
                  </a:lnTo>
                  <a:cubicBezTo>
                    <a:pt x="2458" y="2111"/>
                    <a:pt x="2143" y="914"/>
                    <a:pt x="17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9" name="Google Shape;8189;p81"/>
            <p:cNvSpPr/>
            <p:nvPr/>
          </p:nvSpPr>
          <p:spPr>
            <a:xfrm>
              <a:off x="-10857925" y="3265075"/>
              <a:ext cx="64600" cy="87450"/>
            </a:xfrm>
            <a:custGeom>
              <a:rect b="b" l="l" r="r" t="t"/>
              <a:pathLst>
                <a:path extrusionOk="0" h="3498" w="2584">
                  <a:moveTo>
                    <a:pt x="882" y="1"/>
                  </a:moveTo>
                  <a:cubicBezTo>
                    <a:pt x="441" y="946"/>
                    <a:pt x="189" y="2143"/>
                    <a:pt x="0" y="3498"/>
                  </a:cubicBezTo>
                  <a:lnTo>
                    <a:pt x="2584" y="1418"/>
                  </a:lnTo>
                  <a:lnTo>
                    <a:pt x="8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0" name="Google Shape;8190;p81"/>
            <p:cNvSpPr/>
            <p:nvPr/>
          </p:nvSpPr>
          <p:spPr>
            <a:xfrm>
              <a:off x="-10850050" y="3313925"/>
              <a:ext cx="148100" cy="65375"/>
            </a:xfrm>
            <a:custGeom>
              <a:rect b="b" l="l" r="r" t="t"/>
              <a:pathLst>
                <a:path extrusionOk="0" h="2615" w="5924">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1" name="Google Shape;8191;p81"/>
            <p:cNvSpPr/>
            <p:nvPr/>
          </p:nvSpPr>
          <p:spPr>
            <a:xfrm>
              <a:off x="-10857925" y="3391900"/>
              <a:ext cx="165425" cy="133125"/>
            </a:xfrm>
            <a:custGeom>
              <a:rect b="b" l="l" r="r" t="t"/>
              <a:pathLst>
                <a:path extrusionOk="0" h="5325" w="6617">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2" name="Google Shape;8192;p81"/>
            <p:cNvSpPr/>
            <p:nvPr/>
          </p:nvSpPr>
          <p:spPr>
            <a:xfrm>
              <a:off x="-10824850" y="3213875"/>
              <a:ext cx="98475" cy="74850"/>
            </a:xfrm>
            <a:custGeom>
              <a:rect b="b" l="l" r="r" t="t"/>
              <a:pathLst>
                <a:path extrusionOk="0" h="2994" w="3939">
                  <a:moveTo>
                    <a:pt x="1954" y="1"/>
                  </a:moveTo>
                  <a:cubicBezTo>
                    <a:pt x="1198" y="1"/>
                    <a:pt x="536" y="505"/>
                    <a:pt x="0" y="1324"/>
                  </a:cubicBezTo>
                  <a:lnTo>
                    <a:pt x="1954" y="2994"/>
                  </a:lnTo>
                  <a:lnTo>
                    <a:pt x="3938" y="1324"/>
                  </a:lnTo>
                  <a:cubicBezTo>
                    <a:pt x="3371" y="505"/>
                    <a:pt x="2710" y="1"/>
                    <a:pt x="19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3" name="Google Shape;8193;p81"/>
            <p:cNvSpPr/>
            <p:nvPr/>
          </p:nvSpPr>
          <p:spPr>
            <a:xfrm>
              <a:off x="-10571250" y="3306825"/>
              <a:ext cx="64625" cy="87450"/>
            </a:xfrm>
            <a:custGeom>
              <a:rect b="b" l="l" r="r" t="t"/>
              <a:pathLst>
                <a:path extrusionOk="0" h="3498" w="2585">
                  <a:moveTo>
                    <a:pt x="1702" y="0"/>
                  </a:moveTo>
                  <a:lnTo>
                    <a:pt x="1" y="1418"/>
                  </a:lnTo>
                  <a:lnTo>
                    <a:pt x="2584" y="3498"/>
                  </a:lnTo>
                  <a:cubicBezTo>
                    <a:pt x="2458" y="2143"/>
                    <a:pt x="2143" y="914"/>
                    <a:pt x="17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4" name="Google Shape;8194;p81"/>
            <p:cNvSpPr/>
            <p:nvPr/>
          </p:nvSpPr>
          <p:spPr>
            <a:xfrm>
              <a:off x="-10669700" y="3306025"/>
              <a:ext cx="63825" cy="87475"/>
            </a:xfrm>
            <a:custGeom>
              <a:rect b="b" l="l" r="r" t="t"/>
              <a:pathLst>
                <a:path extrusionOk="0" h="3499" w="2553">
                  <a:moveTo>
                    <a:pt x="883" y="1"/>
                  </a:moveTo>
                  <a:cubicBezTo>
                    <a:pt x="442" y="946"/>
                    <a:pt x="127" y="2175"/>
                    <a:pt x="1" y="3498"/>
                  </a:cubicBezTo>
                  <a:lnTo>
                    <a:pt x="2553" y="1419"/>
                  </a:lnTo>
                  <a:lnTo>
                    <a:pt x="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5" name="Google Shape;8195;p81"/>
            <p:cNvSpPr/>
            <p:nvPr/>
          </p:nvSpPr>
          <p:spPr>
            <a:xfrm>
              <a:off x="-10661825" y="3355650"/>
              <a:ext cx="148100" cy="64625"/>
            </a:xfrm>
            <a:custGeom>
              <a:rect b="b" l="l" r="r" t="t"/>
              <a:pathLst>
                <a:path extrusionOk="0" h="2585" w="5924">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6" name="Google Shape;8196;p81"/>
            <p:cNvSpPr/>
            <p:nvPr/>
          </p:nvSpPr>
          <p:spPr>
            <a:xfrm>
              <a:off x="-10670475" y="3432850"/>
              <a:ext cx="165425" cy="133125"/>
            </a:xfrm>
            <a:custGeom>
              <a:rect b="b" l="l" r="r" t="t"/>
              <a:pathLst>
                <a:path extrusionOk="0" h="5325" w="6617">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7" name="Google Shape;8197;p81"/>
            <p:cNvSpPr/>
            <p:nvPr/>
          </p:nvSpPr>
          <p:spPr>
            <a:xfrm>
              <a:off x="-10638175" y="3254850"/>
              <a:ext cx="98475" cy="74850"/>
            </a:xfrm>
            <a:custGeom>
              <a:rect b="b" l="l" r="r" t="t"/>
              <a:pathLst>
                <a:path extrusionOk="0" h="2994" w="3939">
                  <a:moveTo>
                    <a:pt x="1985" y="0"/>
                  </a:moveTo>
                  <a:cubicBezTo>
                    <a:pt x="1229" y="0"/>
                    <a:pt x="567" y="504"/>
                    <a:pt x="0" y="1355"/>
                  </a:cubicBezTo>
                  <a:lnTo>
                    <a:pt x="1985" y="2993"/>
                  </a:lnTo>
                  <a:lnTo>
                    <a:pt x="3938" y="1355"/>
                  </a:lnTo>
                  <a:cubicBezTo>
                    <a:pt x="3403" y="504"/>
                    <a:pt x="2709" y="0"/>
                    <a:pt x="19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98" name="Google Shape;8198;p81"/>
          <p:cNvGrpSpPr/>
          <p:nvPr/>
        </p:nvGrpSpPr>
        <p:grpSpPr>
          <a:xfrm>
            <a:off x="6191762" y="2891855"/>
            <a:ext cx="356096" cy="354469"/>
            <a:chOff x="-9089725" y="3180200"/>
            <a:chExt cx="353550" cy="351900"/>
          </a:xfrm>
        </p:grpSpPr>
        <p:sp>
          <p:nvSpPr>
            <p:cNvPr id="8199" name="Google Shape;8199;p81"/>
            <p:cNvSpPr/>
            <p:nvPr/>
          </p:nvSpPr>
          <p:spPr>
            <a:xfrm>
              <a:off x="-9089725" y="3180200"/>
              <a:ext cx="165425" cy="250300"/>
            </a:xfrm>
            <a:custGeom>
              <a:rect b="b" l="l" r="r" t="t"/>
              <a:pathLst>
                <a:path extrusionOk="0" h="10012" w="6617">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0" name="Google Shape;8200;p81"/>
            <p:cNvSpPr/>
            <p:nvPr/>
          </p:nvSpPr>
          <p:spPr>
            <a:xfrm>
              <a:off x="-8965275" y="3264575"/>
              <a:ext cx="229100" cy="267525"/>
            </a:xfrm>
            <a:custGeom>
              <a:rect b="b" l="l" r="r" t="t"/>
              <a:pathLst>
                <a:path extrusionOk="0" h="10701" w="9164">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01" name="Google Shape;8201;p81"/>
          <p:cNvGrpSpPr/>
          <p:nvPr/>
        </p:nvGrpSpPr>
        <p:grpSpPr>
          <a:xfrm>
            <a:off x="7083760" y="1971660"/>
            <a:ext cx="358588" cy="357642"/>
            <a:chOff x="7083760" y="1971660"/>
            <a:chExt cx="358588" cy="357642"/>
          </a:xfrm>
        </p:grpSpPr>
        <p:sp>
          <p:nvSpPr>
            <p:cNvPr id="8202" name="Google Shape;8202;p81"/>
            <p:cNvSpPr/>
            <p:nvPr/>
          </p:nvSpPr>
          <p:spPr>
            <a:xfrm>
              <a:off x="7354268" y="1973246"/>
              <a:ext cx="87299" cy="80760"/>
            </a:xfrm>
            <a:custGeom>
              <a:rect b="b" l="l" r="r" t="t"/>
              <a:pathLst>
                <a:path extrusionOk="0" h="3207" w="3467">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3" name="Google Shape;8203;p81"/>
            <p:cNvSpPr/>
            <p:nvPr/>
          </p:nvSpPr>
          <p:spPr>
            <a:xfrm>
              <a:off x="7212278" y="2099990"/>
              <a:ext cx="19867" cy="19869"/>
            </a:xfrm>
            <a:custGeom>
              <a:rect b="b" l="l" r="r" t="t"/>
              <a:pathLst>
                <a:path extrusionOk="0" h="789" w="789">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4" name="Google Shape;8204;p81"/>
            <p:cNvSpPr/>
            <p:nvPr/>
          </p:nvSpPr>
          <p:spPr>
            <a:xfrm>
              <a:off x="7083760" y="1971660"/>
              <a:ext cx="356221" cy="210878"/>
            </a:xfrm>
            <a:custGeom>
              <a:rect b="b" l="l" r="r" t="t"/>
              <a:pathLst>
                <a:path extrusionOk="0" h="8374" w="14147">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5" name="Google Shape;8205;p81"/>
            <p:cNvSpPr/>
            <p:nvPr/>
          </p:nvSpPr>
          <p:spPr>
            <a:xfrm>
              <a:off x="7295574" y="2099990"/>
              <a:ext cx="19867" cy="19869"/>
            </a:xfrm>
            <a:custGeom>
              <a:rect b="b" l="l" r="r" t="t"/>
              <a:pathLst>
                <a:path extrusionOk="0" h="789" w="789">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6" name="Google Shape;8206;p81"/>
            <p:cNvSpPr/>
            <p:nvPr/>
          </p:nvSpPr>
          <p:spPr>
            <a:xfrm>
              <a:off x="7121131" y="2184880"/>
              <a:ext cx="68238" cy="69856"/>
            </a:xfrm>
            <a:custGeom>
              <a:rect b="b" l="l" r="r" t="t"/>
              <a:pathLst>
                <a:path extrusionOk="0" h="2774" w="2710">
                  <a:moveTo>
                    <a:pt x="1261" y="1"/>
                  </a:moveTo>
                  <a:lnTo>
                    <a:pt x="0" y="1639"/>
                  </a:lnTo>
                  <a:cubicBezTo>
                    <a:pt x="756" y="2112"/>
                    <a:pt x="1702" y="2490"/>
                    <a:pt x="2710" y="2773"/>
                  </a:cubicBezTo>
                  <a:lnTo>
                    <a:pt x="1859" y="221"/>
                  </a:lnTo>
                  <a:cubicBezTo>
                    <a:pt x="1639" y="158"/>
                    <a:pt x="1450" y="95"/>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7" name="Google Shape;8207;p81"/>
            <p:cNvSpPr/>
            <p:nvPr/>
          </p:nvSpPr>
          <p:spPr>
            <a:xfrm>
              <a:off x="7188883" y="2195985"/>
              <a:ext cx="47641" cy="55578"/>
            </a:xfrm>
            <a:custGeom>
              <a:rect b="b" l="l" r="r" t="t"/>
              <a:pathLst>
                <a:path extrusionOk="0" h="2207" w="1892">
                  <a:moveTo>
                    <a:pt x="1" y="1"/>
                  </a:moveTo>
                  <a:lnTo>
                    <a:pt x="694" y="2206"/>
                  </a:lnTo>
                  <a:lnTo>
                    <a:pt x="1891" y="221"/>
                  </a:lnTo>
                  <a:cubicBezTo>
                    <a:pt x="1229" y="190"/>
                    <a:pt x="599"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8" name="Google Shape;8208;p81"/>
            <p:cNvSpPr/>
            <p:nvPr/>
          </p:nvSpPr>
          <p:spPr>
            <a:xfrm>
              <a:off x="7400297" y="2129352"/>
              <a:ext cx="42051" cy="84135"/>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9" name="Google Shape;8209;p81"/>
            <p:cNvSpPr/>
            <p:nvPr/>
          </p:nvSpPr>
          <p:spPr>
            <a:xfrm>
              <a:off x="7225961" y="2203137"/>
              <a:ext cx="84907" cy="62704"/>
            </a:xfrm>
            <a:custGeom>
              <a:rect b="b" l="l" r="r" t="t"/>
              <a:pathLst>
                <a:path extrusionOk="0" h="2490" w="3372">
                  <a:moveTo>
                    <a:pt x="1419" y="0"/>
                  </a:moveTo>
                  <a:lnTo>
                    <a:pt x="1" y="2363"/>
                  </a:lnTo>
                  <a:cubicBezTo>
                    <a:pt x="537" y="2426"/>
                    <a:pt x="1104" y="2489"/>
                    <a:pt x="1671" y="2489"/>
                  </a:cubicBezTo>
                  <a:cubicBezTo>
                    <a:pt x="2269" y="2489"/>
                    <a:pt x="2836" y="2426"/>
                    <a:pt x="3372" y="2363"/>
                  </a:cubicBezTo>
                  <a:lnTo>
                    <a:pt x="195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0" name="Google Shape;8210;p81"/>
            <p:cNvSpPr/>
            <p:nvPr/>
          </p:nvSpPr>
          <p:spPr>
            <a:xfrm>
              <a:off x="7298289" y="2195985"/>
              <a:ext cx="47615" cy="55578"/>
            </a:xfrm>
            <a:custGeom>
              <a:rect b="b" l="l" r="r" t="t"/>
              <a:pathLst>
                <a:path extrusionOk="0" h="2207" w="1891">
                  <a:moveTo>
                    <a:pt x="1891" y="1"/>
                  </a:moveTo>
                  <a:cubicBezTo>
                    <a:pt x="1292" y="127"/>
                    <a:pt x="631" y="190"/>
                    <a:pt x="0" y="253"/>
                  </a:cubicBezTo>
                  <a:lnTo>
                    <a:pt x="1198" y="2206"/>
                  </a:lnTo>
                  <a:lnTo>
                    <a:pt x="18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1" name="Google Shape;8211;p81"/>
            <p:cNvSpPr/>
            <p:nvPr/>
          </p:nvSpPr>
          <p:spPr>
            <a:xfrm>
              <a:off x="7086152" y="2230913"/>
              <a:ext cx="354610" cy="98388"/>
            </a:xfrm>
            <a:custGeom>
              <a:rect b="b" l="l" r="r" t="t"/>
              <a:pathLst>
                <a:path extrusionOk="0" h="3907" w="14083">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2" name="Google Shape;8212;p81"/>
            <p:cNvSpPr/>
            <p:nvPr/>
          </p:nvSpPr>
          <p:spPr>
            <a:xfrm>
              <a:off x="7345419" y="2186466"/>
              <a:ext cx="67457" cy="69050"/>
            </a:xfrm>
            <a:custGeom>
              <a:rect b="b" l="l" r="r" t="t"/>
              <a:pathLst>
                <a:path extrusionOk="0" h="2742" w="2679">
                  <a:moveTo>
                    <a:pt x="1449" y="1"/>
                  </a:moveTo>
                  <a:cubicBezTo>
                    <a:pt x="1260" y="32"/>
                    <a:pt x="1071" y="95"/>
                    <a:pt x="851" y="158"/>
                  </a:cubicBezTo>
                  <a:lnTo>
                    <a:pt x="0" y="2742"/>
                  </a:lnTo>
                  <a:cubicBezTo>
                    <a:pt x="1008" y="2458"/>
                    <a:pt x="1922" y="2080"/>
                    <a:pt x="2678" y="1608"/>
                  </a:cubicBezTo>
                  <a:lnTo>
                    <a:pt x="14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3" name="Google Shape;8213;p81"/>
            <p:cNvSpPr/>
            <p:nvPr/>
          </p:nvSpPr>
          <p:spPr>
            <a:xfrm flipH="1">
              <a:off x="7088602" y="2134638"/>
              <a:ext cx="47123" cy="84126"/>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217" name="Shape 8217"/>
        <p:cNvGrpSpPr/>
        <p:nvPr/>
      </p:nvGrpSpPr>
      <p:grpSpPr>
        <a:xfrm>
          <a:off x="0" y="0"/>
          <a:ext cx="0" cy="0"/>
          <a:chOff x="0" y="0"/>
          <a:chExt cx="0" cy="0"/>
        </a:xfrm>
      </p:grpSpPr>
      <p:sp>
        <p:nvSpPr>
          <p:cNvPr id="8218" name="Google Shape;8218;p82"/>
          <p:cNvSpPr txBox="1"/>
          <p:nvPr>
            <p:ph idx="4294967295" type="title"/>
          </p:nvPr>
        </p:nvSpPr>
        <p:spPr>
          <a:xfrm>
            <a:off x="1068100" y="9334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Nature Icons</a:t>
            </a:r>
            <a:endParaRPr>
              <a:solidFill>
                <a:srgbClr val="FFFFFF"/>
              </a:solidFill>
              <a:latin typeface="Arial"/>
              <a:ea typeface="Arial"/>
              <a:cs typeface="Arial"/>
              <a:sym typeface="Arial"/>
            </a:endParaRPr>
          </a:p>
        </p:txBody>
      </p:sp>
      <p:sp>
        <p:nvSpPr>
          <p:cNvPr id="8219" name="Google Shape;8219;p82"/>
          <p:cNvSpPr/>
          <p:nvPr/>
        </p:nvSpPr>
        <p:spPr>
          <a:xfrm>
            <a:off x="801940" y="1691070"/>
            <a:ext cx="343404" cy="446998"/>
          </a:xfrm>
          <a:custGeom>
            <a:rect b="b" l="l" r="r" t="t"/>
            <a:pathLst>
              <a:path extrusionOk="0" h="12099" w="9295">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220" name="Google Shape;8220;p82"/>
          <p:cNvGrpSpPr/>
          <p:nvPr/>
        </p:nvGrpSpPr>
        <p:grpSpPr>
          <a:xfrm>
            <a:off x="748855" y="2243507"/>
            <a:ext cx="452798" cy="449473"/>
            <a:chOff x="-21322300" y="3693325"/>
            <a:chExt cx="306400" cy="304150"/>
          </a:xfrm>
        </p:grpSpPr>
        <p:sp>
          <p:nvSpPr>
            <p:cNvPr id="8221" name="Google Shape;8221;p82"/>
            <p:cNvSpPr/>
            <p:nvPr/>
          </p:nvSpPr>
          <p:spPr>
            <a:xfrm>
              <a:off x="-21142725" y="3868400"/>
              <a:ext cx="111850" cy="69325"/>
            </a:xfrm>
            <a:custGeom>
              <a:rect b="b" l="l" r="r" t="t"/>
              <a:pathLst>
                <a:path extrusionOk="0" h="2773" w="4474">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2" name="Google Shape;8222;p82"/>
            <p:cNvSpPr/>
            <p:nvPr/>
          </p:nvSpPr>
          <p:spPr>
            <a:xfrm>
              <a:off x="-21141950" y="3693325"/>
              <a:ext cx="126050" cy="120750"/>
            </a:xfrm>
            <a:custGeom>
              <a:rect b="b" l="l" r="r" t="t"/>
              <a:pathLst>
                <a:path extrusionOk="0" h="4830" w="5042">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3" name="Google Shape;8223;p82"/>
            <p:cNvSpPr/>
            <p:nvPr/>
          </p:nvSpPr>
          <p:spPr>
            <a:xfrm>
              <a:off x="-21263225" y="3707725"/>
              <a:ext cx="69325" cy="112650"/>
            </a:xfrm>
            <a:custGeom>
              <a:rect b="b" l="l" r="r" t="t"/>
              <a:pathLst>
                <a:path extrusionOk="0" h="4506" w="2773">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4" name="Google Shape;8224;p82"/>
            <p:cNvSpPr/>
            <p:nvPr/>
          </p:nvSpPr>
          <p:spPr>
            <a:xfrm>
              <a:off x="-21322300" y="3703775"/>
              <a:ext cx="294600" cy="293700"/>
            </a:xfrm>
            <a:custGeom>
              <a:rect b="b" l="l" r="r" t="t"/>
              <a:pathLst>
                <a:path extrusionOk="0" h="11748" w="11784">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25" name="Google Shape;8225;p82"/>
          <p:cNvGrpSpPr/>
          <p:nvPr/>
        </p:nvGrpSpPr>
        <p:grpSpPr>
          <a:xfrm>
            <a:off x="748263" y="2810244"/>
            <a:ext cx="453980" cy="422540"/>
            <a:chOff x="-21322300" y="4077125"/>
            <a:chExt cx="307200" cy="285925"/>
          </a:xfrm>
        </p:grpSpPr>
        <p:sp>
          <p:nvSpPr>
            <p:cNvPr id="8226" name="Google Shape;8226;p82"/>
            <p:cNvSpPr/>
            <p:nvPr/>
          </p:nvSpPr>
          <p:spPr>
            <a:xfrm>
              <a:off x="-21177375" y="4077125"/>
              <a:ext cx="17350" cy="52800"/>
            </a:xfrm>
            <a:custGeom>
              <a:rect b="b" l="l" r="r" t="t"/>
              <a:pathLst>
                <a:path extrusionOk="0" h="2112" w="694">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7" name="Google Shape;8227;p82"/>
            <p:cNvSpPr/>
            <p:nvPr/>
          </p:nvSpPr>
          <p:spPr>
            <a:xfrm>
              <a:off x="-21279775" y="4117475"/>
              <a:ext cx="46500" cy="44525"/>
            </a:xfrm>
            <a:custGeom>
              <a:rect b="b" l="l" r="r" t="t"/>
              <a:pathLst>
                <a:path extrusionOk="0" h="1781" w="186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8" name="Google Shape;8228;p82"/>
            <p:cNvSpPr/>
            <p:nvPr/>
          </p:nvSpPr>
          <p:spPr>
            <a:xfrm>
              <a:off x="-21103350" y="4117475"/>
              <a:ext cx="45700" cy="44525"/>
            </a:xfrm>
            <a:custGeom>
              <a:rect b="b" l="l" r="r" t="t"/>
              <a:pathLst>
                <a:path extrusionOk="0" h="1781" w="1828">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9" name="Google Shape;8229;p82"/>
            <p:cNvSpPr/>
            <p:nvPr/>
          </p:nvSpPr>
          <p:spPr>
            <a:xfrm>
              <a:off x="-21137225" y="4103750"/>
              <a:ext cx="27600" cy="34975"/>
            </a:xfrm>
            <a:custGeom>
              <a:rect b="b" l="l" r="r" t="t"/>
              <a:pathLst>
                <a:path extrusionOk="0" h="1399" w="1104">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0" name="Google Shape;8230;p82"/>
            <p:cNvSpPr/>
            <p:nvPr/>
          </p:nvSpPr>
          <p:spPr>
            <a:xfrm>
              <a:off x="-21227800" y="4103750"/>
              <a:ext cx="27600" cy="34975"/>
            </a:xfrm>
            <a:custGeom>
              <a:rect b="b" l="l" r="r" t="t"/>
              <a:pathLst>
                <a:path extrusionOk="0" h="1399" w="1104">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1" name="Google Shape;8231;p82"/>
            <p:cNvSpPr/>
            <p:nvPr/>
          </p:nvSpPr>
          <p:spPr>
            <a:xfrm>
              <a:off x="-21319950" y="4219675"/>
              <a:ext cx="53600" cy="18150"/>
            </a:xfrm>
            <a:custGeom>
              <a:rect b="b" l="l" r="r" t="t"/>
              <a:pathLst>
                <a:path extrusionOk="0" h="726" w="2144">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2" name="Google Shape;8232;p82"/>
            <p:cNvSpPr/>
            <p:nvPr/>
          </p:nvSpPr>
          <p:spPr>
            <a:xfrm>
              <a:off x="-21070275" y="4219675"/>
              <a:ext cx="54375" cy="18150"/>
            </a:xfrm>
            <a:custGeom>
              <a:rect b="b" l="l" r="r" t="t"/>
              <a:pathLst>
                <a:path extrusionOk="0" h="726" w="2175">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3" name="Google Shape;8233;p82"/>
            <p:cNvSpPr/>
            <p:nvPr/>
          </p:nvSpPr>
          <p:spPr>
            <a:xfrm>
              <a:off x="-21078925" y="4171825"/>
              <a:ext cx="37025" cy="25175"/>
            </a:xfrm>
            <a:custGeom>
              <a:rect b="b" l="l" r="r" t="t"/>
              <a:pathLst>
                <a:path extrusionOk="0" h="1007" w="1481">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4" name="Google Shape;8234;p82"/>
            <p:cNvSpPr/>
            <p:nvPr/>
          </p:nvSpPr>
          <p:spPr>
            <a:xfrm>
              <a:off x="-21294750" y="4172625"/>
              <a:ext cx="37850" cy="25150"/>
            </a:xfrm>
            <a:custGeom>
              <a:rect b="b" l="l" r="r" t="t"/>
              <a:pathLst>
                <a:path extrusionOk="0" h="1006" w="1514">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5" name="Google Shape;8235;p82"/>
            <p:cNvSpPr/>
            <p:nvPr/>
          </p:nvSpPr>
          <p:spPr>
            <a:xfrm>
              <a:off x="-21321525" y="4328375"/>
              <a:ext cx="306425" cy="34675"/>
            </a:xfrm>
            <a:custGeom>
              <a:rect b="b" l="l" r="r" t="t"/>
              <a:pathLst>
                <a:path extrusionOk="0" h="1387" w="12257">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6" name="Google Shape;8236;p82"/>
            <p:cNvSpPr/>
            <p:nvPr/>
          </p:nvSpPr>
          <p:spPr>
            <a:xfrm>
              <a:off x="-21321525" y="4292150"/>
              <a:ext cx="306425" cy="34675"/>
            </a:xfrm>
            <a:custGeom>
              <a:rect b="b" l="l" r="r" t="t"/>
              <a:pathLst>
                <a:path extrusionOk="0" h="1387" w="12257">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7" name="Google Shape;8237;p82"/>
            <p:cNvSpPr/>
            <p:nvPr/>
          </p:nvSpPr>
          <p:spPr>
            <a:xfrm>
              <a:off x="-21322300" y="4148000"/>
              <a:ext cx="307200" cy="143375"/>
            </a:xfrm>
            <a:custGeom>
              <a:rect b="b" l="l" r="r" t="t"/>
              <a:pathLst>
                <a:path extrusionOk="0" h="5735" w="12288">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38" name="Google Shape;8238;p82"/>
          <p:cNvGrpSpPr/>
          <p:nvPr/>
        </p:nvGrpSpPr>
        <p:grpSpPr>
          <a:xfrm>
            <a:off x="3525440" y="1689128"/>
            <a:ext cx="451653" cy="450212"/>
            <a:chOff x="-19394200" y="3333800"/>
            <a:chExt cx="305625" cy="304650"/>
          </a:xfrm>
        </p:grpSpPr>
        <p:sp>
          <p:nvSpPr>
            <p:cNvPr id="8239" name="Google Shape;8239;p82"/>
            <p:cNvSpPr/>
            <p:nvPr/>
          </p:nvSpPr>
          <p:spPr>
            <a:xfrm>
              <a:off x="-19206750" y="3495850"/>
              <a:ext cx="82725" cy="18150"/>
            </a:xfrm>
            <a:custGeom>
              <a:rect b="b" l="l" r="r" t="t"/>
              <a:pathLst>
                <a:path extrusionOk="0" h="726" w="3309">
                  <a:moveTo>
                    <a:pt x="1" y="1"/>
                  </a:moveTo>
                  <a:cubicBezTo>
                    <a:pt x="158" y="190"/>
                    <a:pt x="284" y="442"/>
                    <a:pt x="316" y="725"/>
                  </a:cubicBezTo>
                  <a:lnTo>
                    <a:pt x="2836" y="725"/>
                  </a:lnTo>
                  <a:cubicBezTo>
                    <a:pt x="3309" y="725"/>
                    <a:pt x="3309" y="1"/>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0" name="Google Shape;8240;p82"/>
            <p:cNvSpPr/>
            <p:nvPr/>
          </p:nvSpPr>
          <p:spPr>
            <a:xfrm>
              <a:off x="-19205950" y="3532875"/>
              <a:ext cx="64600" cy="17350"/>
            </a:xfrm>
            <a:custGeom>
              <a:rect b="b" l="l" r="r" t="t"/>
              <a:pathLst>
                <a:path extrusionOk="0" h="694" w="2584">
                  <a:moveTo>
                    <a:pt x="315" y="0"/>
                  </a:moveTo>
                  <a:cubicBezTo>
                    <a:pt x="252" y="252"/>
                    <a:pt x="126" y="504"/>
                    <a:pt x="0" y="693"/>
                  </a:cubicBezTo>
                  <a:lnTo>
                    <a:pt x="2111" y="693"/>
                  </a:lnTo>
                  <a:cubicBezTo>
                    <a:pt x="2583" y="693"/>
                    <a:pt x="2583"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1" name="Google Shape;8241;p82"/>
            <p:cNvSpPr/>
            <p:nvPr/>
          </p:nvSpPr>
          <p:spPr>
            <a:xfrm>
              <a:off x="-19323325" y="3568325"/>
              <a:ext cx="163850" cy="17350"/>
            </a:xfrm>
            <a:custGeom>
              <a:rect b="b" l="l" r="r" t="t"/>
              <a:pathLst>
                <a:path extrusionOk="0" h="694" w="6554">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2" name="Google Shape;8242;p82"/>
            <p:cNvSpPr/>
            <p:nvPr/>
          </p:nvSpPr>
          <p:spPr>
            <a:xfrm>
              <a:off x="-19343000" y="3460400"/>
              <a:ext cx="201650" cy="18150"/>
            </a:xfrm>
            <a:custGeom>
              <a:rect b="b" l="l" r="r" t="t"/>
              <a:pathLst>
                <a:path extrusionOk="0" h="726" w="8066">
                  <a:moveTo>
                    <a:pt x="473" y="1"/>
                  </a:moveTo>
                  <a:cubicBezTo>
                    <a:pt x="0" y="1"/>
                    <a:pt x="0" y="726"/>
                    <a:pt x="473" y="726"/>
                  </a:cubicBezTo>
                  <a:lnTo>
                    <a:pt x="7593" y="726"/>
                  </a:lnTo>
                  <a:cubicBezTo>
                    <a:pt x="8065" y="726"/>
                    <a:pt x="8065" y="1"/>
                    <a:pt x="75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3" name="Google Shape;8243;p82"/>
            <p:cNvSpPr/>
            <p:nvPr/>
          </p:nvSpPr>
          <p:spPr>
            <a:xfrm>
              <a:off x="-19361125" y="3495850"/>
              <a:ext cx="82725" cy="18150"/>
            </a:xfrm>
            <a:custGeom>
              <a:rect b="b" l="l" r="r" t="t"/>
              <a:pathLst>
                <a:path extrusionOk="0" h="726" w="3309">
                  <a:moveTo>
                    <a:pt x="473" y="1"/>
                  </a:moveTo>
                  <a:cubicBezTo>
                    <a:pt x="1" y="1"/>
                    <a:pt x="1" y="725"/>
                    <a:pt x="473" y="725"/>
                  </a:cubicBezTo>
                  <a:lnTo>
                    <a:pt x="2994" y="725"/>
                  </a:lnTo>
                  <a:cubicBezTo>
                    <a:pt x="3025" y="473"/>
                    <a:pt x="3151" y="253"/>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4" name="Google Shape;8244;p82"/>
            <p:cNvSpPr/>
            <p:nvPr/>
          </p:nvSpPr>
          <p:spPr>
            <a:xfrm>
              <a:off x="-19305200" y="3603750"/>
              <a:ext cx="124475" cy="34700"/>
            </a:xfrm>
            <a:custGeom>
              <a:rect b="b" l="l" r="r" t="t"/>
              <a:pathLst>
                <a:path extrusionOk="0" h="1388" w="4979">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5" name="Google Shape;8245;p82"/>
            <p:cNvSpPr/>
            <p:nvPr/>
          </p:nvSpPr>
          <p:spPr>
            <a:xfrm>
              <a:off x="-19269750" y="3495850"/>
              <a:ext cx="54350" cy="53575"/>
            </a:xfrm>
            <a:custGeom>
              <a:rect b="b" l="l" r="r" t="t"/>
              <a:pathLst>
                <a:path extrusionOk="0" h="2143" w="2174">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6" name="Google Shape;8246;p82"/>
            <p:cNvSpPr/>
            <p:nvPr/>
          </p:nvSpPr>
          <p:spPr>
            <a:xfrm>
              <a:off x="-19394200" y="3333800"/>
              <a:ext cx="305625" cy="107725"/>
            </a:xfrm>
            <a:custGeom>
              <a:rect b="b" l="l" r="r" t="t"/>
              <a:pathLst>
                <a:path extrusionOk="0" h="4309" w="12225">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7" name="Google Shape;8247;p82"/>
            <p:cNvSpPr/>
            <p:nvPr/>
          </p:nvSpPr>
          <p:spPr>
            <a:xfrm>
              <a:off x="-19341425" y="3532875"/>
              <a:ext cx="63025" cy="17350"/>
            </a:xfrm>
            <a:custGeom>
              <a:rect b="b" l="l" r="r" t="t"/>
              <a:pathLst>
                <a:path extrusionOk="0" h="694" w="2521">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48" name="Google Shape;8248;p82"/>
          <p:cNvGrpSpPr/>
          <p:nvPr/>
        </p:nvGrpSpPr>
        <p:grpSpPr>
          <a:xfrm>
            <a:off x="3524276" y="2243580"/>
            <a:ext cx="453980" cy="449325"/>
            <a:chOff x="-19396575" y="3708500"/>
            <a:chExt cx="307200" cy="304050"/>
          </a:xfrm>
        </p:grpSpPr>
        <p:sp>
          <p:nvSpPr>
            <p:cNvPr id="8249" name="Google Shape;8249;p82"/>
            <p:cNvSpPr/>
            <p:nvPr/>
          </p:nvSpPr>
          <p:spPr>
            <a:xfrm>
              <a:off x="-19215425" y="3708500"/>
              <a:ext cx="70925" cy="70925"/>
            </a:xfrm>
            <a:custGeom>
              <a:rect b="b" l="l" r="r" t="t"/>
              <a:pathLst>
                <a:path extrusionOk="0" h="2837" w="2837">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0" name="Google Shape;8250;p82"/>
            <p:cNvSpPr/>
            <p:nvPr/>
          </p:nvSpPr>
          <p:spPr>
            <a:xfrm>
              <a:off x="-19396575" y="3773100"/>
              <a:ext cx="277275" cy="239450"/>
            </a:xfrm>
            <a:custGeom>
              <a:rect b="b" l="l" r="r" t="t"/>
              <a:pathLst>
                <a:path extrusionOk="0" h="9578" w="11091">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1" name="Google Shape;8251;p82"/>
            <p:cNvSpPr/>
            <p:nvPr/>
          </p:nvSpPr>
          <p:spPr>
            <a:xfrm>
              <a:off x="-19140600" y="3727425"/>
              <a:ext cx="51225" cy="70550"/>
            </a:xfrm>
            <a:custGeom>
              <a:rect b="b" l="l" r="r" t="t"/>
              <a:pathLst>
                <a:path extrusionOk="0" h="2822" w="2049">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52" name="Google Shape;8252;p82"/>
          <p:cNvGrpSpPr/>
          <p:nvPr/>
        </p:nvGrpSpPr>
        <p:grpSpPr>
          <a:xfrm>
            <a:off x="3518457" y="2796461"/>
            <a:ext cx="465618" cy="450101"/>
            <a:chOff x="-19394200" y="4084200"/>
            <a:chExt cx="315075" cy="304575"/>
          </a:xfrm>
        </p:grpSpPr>
        <p:sp>
          <p:nvSpPr>
            <p:cNvPr id="8253" name="Google Shape;8253;p82"/>
            <p:cNvSpPr/>
            <p:nvPr/>
          </p:nvSpPr>
          <p:spPr>
            <a:xfrm>
              <a:off x="-19185475" y="4234650"/>
              <a:ext cx="40175" cy="28375"/>
            </a:xfrm>
            <a:custGeom>
              <a:rect b="b" l="l" r="r" t="t"/>
              <a:pathLst>
                <a:path extrusionOk="0" h="1135" w="1607">
                  <a:moveTo>
                    <a:pt x="1134" y="0"/>
                  </a:moveTo>
                  <a:lnTo>
                    <a:pt x="0" y="1134"/>
                  </a:lnTo>
                  <a:lnTo>
                    <a:pt x="1607" y="1134"/>
                  </a:lnTo>
                  <a:cubicBezTo>
                    <a:pt x="1575" y="756"/>
                    <a:pt x="1418" y="347"/>
                    <a:pt x="11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4" name="Google Shape;8254;p82"/>
            <p:cNvSpPr/>
            <p:nvPr/>
          </p:nvSpPr>
          <p:spPr>
            <a:xfrm>
              <a:off x="-19244550" y="4293725"/>
              <a:ext cx="28375" cy="39400"/>
            </a:xfrm>
            <a:custGeom>
              <a:rect b="b" l="l" r="r" t="t"/>
              <a:pathLst>
                <a:path extrusionOk="0" h="1576" w="1135">
                  <a:moveTo>
                    <a:pt x="1134" y="0"/>
                  </a:moveTo>
                  <a:lnTo>
                    <a:pt x="0" y="1134"/>
                  </a:lnTo>
                  <a:cubicBezTo>
                    <a:pt x="315" y="1386"/>
                    <a:pt x="693" y="1512"/>
                    <a:pt x="1134" y="1575"/>
                  </a:cubicBezTo>
                  <a:lnTo>
                    <a:pt x="11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5" name="Google Shape;8255;p82"/>
            <p:cNvSpPr/>
            <p:nvPr/>
          </p:nvSpPr>
          <p:spPr>
            <a:xfrm>
              <a:off x="-19280000" y="4201050"/>
              <a:ext cx="200875" cy="187725"/>
            </a:xfrm>
            <a:custGeom>
              <a:rect b="b" l="l" r="r" t="t"/>
              <a:pathLst>
                <a:path extrusionOk="0" h="7509" w="8035">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6" name="Google Shape;8256;p82"/>
            <p:cNvSpPr/>
            <p:nvPr/>
          </p:nvSpPr>
          <p:spPr>
            <a:xfrm>
              <a:off x="-19197300" y="4293725"/>
              <a:ext cx="28375" cy="39400"/>
            </a:xfrm>
            <a:custGeom>
              <a:rect b="b" l="l" r="r" t="t"/>
              <a:pathLst>
                <a:path extrusionOk="0" h="1576" w="1135">
                  <a:moveTo>
                    <a:pt x="1" y="0"/>
                  </a:moveTo>
                  <a:lnTo>
                    <a:pt x="1" y="1575"/>
                  </a:lnTo>
                  <a:cubicBezTo>
                    <a:pt x="379" y="1512"/>
                    <a:pt x="788" y="1386"/>
                    <a:pt x="1135" y="1134"/>
                  </a:cubicBez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7" name="Google Shape;8257;p82"/>
            <p:cNvSpPr/>
            <p:nvPr/>
          </p:nvSpPr>
          <p:spPr>
            <a:xfrm>
              <a:off x="-19394200" y="4084200"/>
              <a:ext cx="252850" cy="303275"/>
            </a:xfrm>
            <a:custGeom>
              <a:rect b="b" l="l" r="r" t="t"/>
              <a:pathLst>
                <a:path extrusionOk="0" h="12131" w="10114">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8" name="Google Shape;8258;p82"/>
            <p:cNvSpPr/>
            <p:nvPr/>
          </p:nvSpPr>
          <p:spPr>
            <a:xfrm>
              <a:off x="-19185475" y="4281100"/>
              <a:ext cx="40175" cy="28400"/>
            </a:xfrm>
            <a:custGeom>
              <a:rect b="b" l="l" r="r" t="t"/>
              <a:pathLst>
                <a:path extrusionOk="0" h="1136" w="1607">
                  <a:moveTo>
                    <a:pt x="0" y="1"/>
                  </a:moveTo>
                  <a:lnTo>
                    <a:pt x="1134" y="1135"/>
                  </a:lnTo>
                  <a:cubicBezTo>
                    <a:pt x="1418" y="820"/>
                    <a:pt x="1575" y="411"/>
                    <a:pt x="16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59" name="Google Shape;8259;p82"/>
          <p:cNvGrpSpPr/>
          <p:nvPr/>
        </p:nvGrpSpPr>
        <p:grpSpPr>
          <a:xfrm>
            <a:off x="6324167" y="1689001"/>
            <a:ext cx="400447" cy="450470"/>
            <a:chOff x="-17526750" y="3309200"/>
            <a:chExt cx="270975" cy="304825"/>
          </a:xfrm>
        </p:grpSpPr>
        <p:sp>
          <p:nvSpPr>
            <p:cNvPr id="8260" name="Google Shape;8260;p82"/>
            <p:cNvSpPr/>
            <p:nvPr/>
          </p:nvSpPr>
          <p:spPr>
            <a:xfrm>
              <a:off x="-17507050" y="3452525"/>
              <a:ext cx="232375" cy="161500"/>
            </a:xfrm>
            <a:custGeom>
              <a:rect b="b" l="l" r="r" t="t"/>
              <a:pathLst>
                <a:path extrusionOk="0" h="6460" w="9295">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1" name="Google Shape;8261;p82"/>
            <p:cNvSpPr/>
            <p:nvPr/>
          </p:nvSpPr>
          <p:spPr>
            <a:xfrm>
              <a:off x="-17417275" y="3309200"/>
              <a:ext cx="52800" cy="54350"/>
            </a:xfrm>
            <a:custGeom>
              <a:rect b="b" l="l" r="r" t="t"/>
              <a:pathLst>
                <a:path extrusionOk="0" h="2174" w="2112">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2" name="Google Shape;8262;p82"/>
            <p:cNvSpPr/>
            <p:nvPr/>
          </p:nvSpPr>
          <p:spPr>
            <a:xfrm>
              <a:off x="-17456650" y="3369825"/>
              <a:ext cx="130775" cy="64625"/>
            </a:xfrm>
            <a:custGeom>
              <a:rect b="b" l="l" r="r" t="t"/>
              <a:pathLst>
                <a:path extrusionOk="0" h="2585" w="5231">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3" name="Google Shape;8263;p82"/>
            <p:cNvSpPr/>
            <p:nvPr/>
          </p:nvSpPr>
          <p:spPr>
            <a:xfrm>
              <a:off x="-17526750" y="3344625"/>
              <a:ext cx="95325" cy="89825"/>
            </a:xfrm>
            <a:custGeom>
              <a:rect b="b" l="l" r="r" t="t"/>
              <a:pathLst>
                <a:path extrusionOk="0" h="3593" w="3813">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4" name="Google Shape;8264;p82"/>
            <p:cNvSpPr/>
            <p:nvPr/>
          </p:nvSpPr>
          <p:spPr>
            <a:xfrm>
              <a:off x="-17351900" y="3345425"/>
              <a:ext cx="96125" cy="89800"/>
            </a:xfrm>
            <a:custGeom>
              <a:rect b="b" l="l" r="r" t="t"/>
              <a:pathLst>
                <a:path extrusionOk="0" h="3592" w="3845">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65" name="Google Shape;8265;p82"/>
          <p:cNvGrpSpPr/>
          <p:nvPr/>
        </p:nvGrpSpPr>
        <p:grpSpPr>
          <a:xfrm>
            <a:off x="6300319" y="2244173"/>
            <a:ext cx="448143" cy="448143"/>
            <a:chOff x="-17542500" y="3684100"/>
            <a:chExt cx="303250" cy="303250"/>
          </a:xfrm>
        </p:grpSpPr>
        <p:sp>
          <p:nvSpPr>
            <p:cNvPr id="8266" name="Google Shape;8266;p82"/>
            <p:cNvSpPr/>
            <p:nvPr/>
          </p:nvSpPr>
          <p:spPr>
            <a:xfrm>
              <a:off x="-17542500" y="3863675"/>
              <a:ext cx="70900" cy="52800"/>
            </a:xfrm>
            <a:custGeom>
              <a:rect b="b" l="l" r="r" t="t"/>
              <a:pathLst>
                <a:path extrusionOk="0" h="2112" w="2836">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7" name="Google Shape;8267;p82"/>
            <p:cNvSpPr/>
            <p:nvPr/>
          </p:nvSpPr>
          <p:spPr>
            <a:xfrm>
              <a:off x="-17488150" y="3881000"/>
              <a:ext cx="70900" cy="106350"/>
            </a:xfrm>
            <a:custGeom>
              <a:rect b="b" l="l" r="r" t="t"/>
              <a:pathLst>
                <a:path extrusionOk="0" h="4254" w="2836">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8" name="Google Shape;8268;p82"/>
            <p:cNvSpPr/>
            <p:nvPr/>
          </p:nvSpPr>
          <p:spPr>
            <a:xfrm>
              <a:off x="-17310150" y="3863675"/>
              <a:ext cx="70900" cy="52800"/>
            </a:xfrm>
            <a:custGeom>
              <a:rect b="b" l="l" r="r" t="t"/>
              <a:pathLst>
                <a:path extrusionOk="0" h="2112" w="2836">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9" name="Google Shape;8269;p82"/>
            <p:cNvSpPr/>
            <p:nvPr/>
          </p:nvSpPr>
          <p:spPr>
            <a:xfrm>
              <a:off x="-17364500" y="3881000"/>
              <a:ext cx="70925" cy="106350"/>
            </a:xfrm>
            <a:custGeom>
              <a:rect b="b" l="l" r="r" t="t"/>
              <a:pathLst>
                <a:path extrusionOk="0" h="4254" w="2837">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0" name="Google Shape;8270;p82"/>
            <p:cNvSpPr/>
            <p:nvPr/>
          </p:nvSpPr>
          <p:spPr>
            <a:xfrm>
              <a:off x="-17505475" y="3845550"/>
              <a:ext cx="228425" cy="18150"/>
            </a:xfrm>
            <a:custGeom>
              <a:rect b="b" l="l" r="r" t="t"/>
              <a:pathLst>
                <a:path extrusionOk="0" h="726" w="9137">
                  <a:moveTo>
                    <a:pt x="0" y="1"/>
                  </a:moveTo>
                  <a:cubicBezTo>
                    <a:pt x="158" y="379"/>
                    <a:pt x="536" y="725"/>
                    <a:pt x="1008" y="725"/>
                  </a:cubicBezTo>
                  <a:lnTo>
                    <a:pt x="8129" y="725"/>
                  </a:lnTo>
                  <a:cubicBezTo>
                    <a:pt x="8601" y="725"/>
                    <a:pt x="8979" y="379"/>
                    <a:pt x="91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1" name="Google Shape;8271;p82"/>
            <p:cNvSpPr/>
            <p:nvPr/>
          </p:nvSpPr>
          <p:spPr>
            <a:xfrm>
              <a:off x="-17523600" y="3706925"/>
              <a:ext cx="265450" cy="121325"/>
            </a:xfrm>
            <a:custGeom>
              <a:rect b="b" l="l" r="r" t="t"/>
              <a:pathLst>
                <a:path extrusionOk="0" h="4853" w="10618">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2" name="Google Shape;8272;p82"/>
            <p:cNvSpPr/>
            <p:nvPr/>
          </p:nvSpPr>
          <p:spPr>
            <a:xfrm>
              <a:off x="-17448775" y="3684100"/>
              <a:ext cx="115800" cy="52800"/>
            </a:xfrm>
            <a:custGeom>
              <a:rect b="b" l="l" r="r" t="t"/>
              <a:pathLst>
                <a:path extrusionOk="0" h="2112" w="4632">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73" name="Google Shape;8273;p82"/>
          <p:cNvGrpSpPr/>
          <p:nvPr/>
        </p:nvGrpSpPr>
        <p:grpSpPr>
          <a:xfrm>
            <a:off x="6299728" y="2810817"/>
            <a:ext cx="449325" cy="421395"/>
            <a:chOff x="-17542500" y="4068450"/>
            <a:chExt cx="304050" cy="285150"/>
          </a:xfrm>
        </p:grpSpPr>
        <p:sp>
          <p:nvSpPr>
            <p:cNvPr id="8274" name="Google Shape;8274;p82"/>
            <p:cNvSpPr/>
            <p:nvPr/>
          </p:nvSpPr>
          <p:spPr>
            <a:xfrm>
              <a:off x="-17519650" y="4281900"/>
              <a:ext cx="256000" cy="71700"/>
            </a:xfrm>
            <a:custGeom>
              <a:rect b="b" l="l" r="r" t="t"/>
              <a:pathLst>
                <a:path extrusionOk="0" h="2868" w="1024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5" name="Google Shape;8275;p82"/>
            <p:cNvSpPr/>
            <p:nvPr/>
          </p:nvSpPr>
          <p:spPr>
            <a:xfrm>
              <a:off x="-17542500" y="4166900"/>
              <a:ext cx="304050" cy="133925"/>
            </a:xfrm>
            <a:custGeom>
              <a:rect b="b" l="l" r="r" t="t"/>
              <a:pathLst>
                <a:path extrusionOk="0" h="5357" w="12162">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6" name="Google Shape;8276;p82"/>
            <p:cNvSpPr/>
            <p:nvPr/>
          </p:nvSpPr>
          <p:spPr>
            <a:xfrm>
              <a:off x="-17329050" y="4121225"/>
              <a:ext cx="18125" cy="18150"/>
            </a:xfrm>
            <a:custGeom>
              <a:rect b="b" l="l" r="r" t="t"/>
              <a:pathLst>
                <a:path extrusionOk="0" h="726" w="725">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7" name="Google Shape;8277;p82"/>
            <p:cNvSpPr/>
            <p:nvPr/>
          </p:nvSpPr>
          <p:spPr>
            <a:xfrm>
              <a:off x="-17381825" y="4068450"/>
              <a:ext cx="123675" cy="123675"/>
            </a:xfrm>
            <a:custGeom>
              <a:rect b="b" l="l" r="r" t="t"/>
              <a:pathLst>
                <a:path extrusionOk="0" h="4947" w="4947">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8" name="Google Shape;8278;p82"/>
            <p:cNvSpPr/>
            <p:nvPr/>
          </p:nvSpPr>
          <p:spPr>
            <a:xfrm>
              <a:off x="-17471625" y="4121225"/>
              <a:ext cx="17375" cy="18150"/>
            </a:xfrm>
            <a:custGeom>
              <a:rect b="b" l="l" r="r" t="t"/>
              <a:pathLst>
                <a:path extrusionOk="0" h="726" w="695">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9" name="Google Shape;8279;p82"/>
            <p:cNvSpPr/>
            <p:nvPr/>
          </p:nvSpPr>
          <p:spPr>
            <a:xfrm>
              <a:off x="-17525175" y="4068450"/>
              <a:ext cx="124475" cy="123675"/>
            </a:xfrm>
            <a:custGeom>
              <a:rect b="b" l="l" r="r" t="t"/>
              <a:pathLst>
                <a:path extrusionOk="0" h="4947" w="4979">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80" name="Google Shape;8280;p82"/>
          <p:cNvGrpSpPr/>
          <p:nvPr/>
        </p:nvGrpSpPr>
        <p:grpSpPr>
          <a:xfrm>
            <a:off x="3530150" y="3342211"/>
            <a:ext cx="343404" cy="449325"/>
            <a:chOff x="-15652200" y="3335975"/>
            <a:chExt cx="232375" cy="304050"/>
          </a:xfrm>
        </p:grpSpPr>
        <p:sp>
          <p:nvSpPr>
            <p:cNvPr id="8281" name="Google Shape;8281;p82"/>
            <p:cNvSpPr/>
            <p:nvPr/>
          </p:nvSpPr>
          <p:spPr>
            <a:xfrm>
              <a:off x="-15652200" y="3403700"/>
              <a:ext cx="36250" cy="168575"/>
            </a:xfrm>
            <a:custGeom>
              <a:rect b="b" l="l" r="r" t="t"/>
              <a:pathLst>
                <a:path extrusionOk="0" h="6743" w="1450">
                  <a:moveTo>
                    <a:pt x="0" y="1"/>
                  </a:moveTo>
                  <a:lnTo>
                    <a:pt x="0" y="6743"/>
                  </a:lnTo>
                  <a:lnTo>
                    <a:pt x="1450" y="6018"/>
                  </a:lnTo>
                  <a:lnTo>
                    <a:pt x="1450" y="694"/>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2" name="Google Shape;8282;p82"/>
            <p:cNvSpPr/>
            <p:nvPr/>
          </p:nvSpPr>
          <p:spPr>
            <a:xfrm>
              <a:off x="-15455300" y="3403700"/>
              <a:ext cx="35475" cy="168575"/>
            </a:xfrm>
            <a:custGeom>
              <a:rect b="b" l="l" r="r" t="t"/>
              <a:pathLst>
                <a:path extrusionOk="0" h="6743" w="1419">
                  <a:moveTo>
                    <a:pt x="1418" y="1"/>
                  </a:moveTo>
                  <a:lnTo>
                    <a:pt x="1" y="694"/>
                  </a:lnTo>
                  <a:lnTo>
                    <a:pt x="1" y="6018"/>
                  </a:lnTo>
                  <a:lnTo>
                    <a:pt x="1418" y="6743"/>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3" name="Google Shape;8283;p82"/>
            <p:cNvSpPr/>
            <p:nvPr/>
          </p:nvSpPr>
          <p:spPr>
            <a:xfrm>
              <a:off x="-15644325" y="3570675"/>
              <a:ext cx="62250" cy="62250"/>
            </a:xfrm>
            <a:custGeom>
              <a:rect b="b" l="l" r="r" t="t"/>
              <a:pathLst>
                <a:path extrusionOk="0" h="2490" w="2490">
                  <a:moveTo>
                    <a:pt x="1418" y="1"/>
                  </a:moveTo>
                  <a:lnTo>
                    <a:pt x="0" y="725"/>
                  </a:lnTo>
                  <a:lnTo>
                    <a:pt x="1765" y="2489"/>
                  </a:lnTo>
                  <a:lnTo>
                    <a:pt x="2489" y="1072"/>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4" name="Google Shape;8284;p82"/>
            <p:cNvSpPr/>
            <p:nvPr/>
          </p:nvSpPr>
          <p:spPr>
            <a:xfrm>
              <a:off x="-15489950" y="3570675"/>
              <a:ext cx="63025" cy="62250"/>
            </a:xfrm>
            <a:custGeom>
              <a:rect b="b" l="l" r="r" t="t"/>
              <a:pathLst>
                <a:path extrusionOk="0" h="2490" w="2521">
                  <a:moveTo>
                    <a:pt x="1072" y="1"/>
                  </a:moveTo>
                  <a:lnTo>
                    <a:pt x="0" y="1072"/>
                  </a:lnTo>
                  <a:lnTo>
                    <a:pt x="725" y="2489"/>
                  </a:lnTo>
                  <a:lnTo>
                    <a:pt x="2521" y="725"/>
                  </a:lnTo>
                  <a:lnTo>
                    <a:pt x="1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5" name="Google Shape;8285;p82"/>
            <p:cNvSpPr/>
            <p:nvPr/>
          </p:nvSpPr>
          <p:spPr>
            <a:xfrm>
              <a:off x="-15644325" y="3342275"/>
              <a:ext cx="62250" cy="63025"/>
            </a:xfrm>
            <a:custGeom>
              <a:rect b="b" l="l" r="r" t="t"/>
              <a:pathLst>
                <a:path extrusionOk="0" h="2521" w="2490">
                  <a:moveTo>
                    <a:pt x="1765" y="0"/>
                  </a:moveTo>
                  <a:lnTo>
                    <a:pt x="0" y="1827"/>
                  </a:lnTo>
                  <a:lnTo>
                    <a:pt x="1418" y="2521"/>
                  </a:lnTo>
                  <a:lnTo>
                    <a:pt x="2489" y="1481"/>
                  </a:ln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6" name="Google Shape;8286;p82"/>
            <p:cNvSpPr/>
            <p:nvPr/>
          </p:nvSpPr>
          <p:spPr>
            <a:xfrm>
              <a:off x="-15489950" y="3342275"/>
              <a:ext cx="63025" cy="63025"/>
            </a:xfrm>
            <a:custGeom>
              <a:rect b="b" l="l" r="r" t="t"/>
              <a:pathLst>
                <a:path extrusionOk="0" h="2521" w="2521">
                  <a:moveTo>
                    <a:pt x="725" y="0"/>
                  </a:moveTo>
                  <a:lnTo>
                    <a:pt x="0" y="1481"/>
                  </a:lnTo>
                  <a:lnTo>
                    <a:pt x="1072" y="2521"/>
                  </a:lnTo>
                  <a:lnTo>
                    <a:pt x="2521" y="1827"/>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7" name="Google Shape;8287;p82"/>
            <p:cNvSpPr/>
            <p:nvPr/>
          </p:nvSpPr>
          <p:spPr>
            <a:xfrm>
              <a:off x="-15584475" y="3604550"/>
              <a:ext cx="96900" cy="35475"/>
            </a:xfrm>
            <a:custGeom>
              <a:rect b="b" l="l" r="r" t="t"/>
              <a:pathLst>
                <a:path extrusionOk="0" h="1419" w="3876">
                  <a:moveTo>
                    <a:pt x="725" y="0"/>
                  </a:moveTo>
                  <a:lnTo>
                    <a:pt x="1" y="1418"/>
                  </a:lnTo>
                  <a:lnTo>
                    <a:pt x="3876" y="1418"/>
                  </a:lnTo>
                  <a:lnTo>
                    <a:pt x="31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8" name="Google Shape;8288;p82"/>
            <p:cNvSpPr/>
            <p:nvPr/>
          </p:nvSpPr>
          <p:spPr>
            <a:xfrm>
              <a:off x="-15584475" y="3335975"/>
              <a:ext cx="96900" cy="35450"/>
            </a:xfrm>
            <a:custGeom>
              <a:rect b="b" l="l" r="r" t="t"/>
              <a:pathLst>
                <a:path extrusionOk="0" h="1418" w="3876">
                  <a:moveTo>
                    <a:pt x="1" y="0"/>
                  </a:moveTo>
                  <a:lnTo>
                    <a:pt x="725" y="1418"/>
                  </a:lnTo>
                  <a:lnTo>
                    <a:pt x="3151" y="1418"/>
                  </a:lnTo>
                  <a:lnTo>
                    <a:pt x="38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9" name="Google Shape;8289;p82"/>
            <p:cNvSpPr/>
            <p:nvPr/>
          </p:nvSpPr>
          <p:spPr>
            <a:xfrm>
              <a:off x="-15597850" y="3388725"/>
              <a:ext cx="124450" cy="197725"/>
            </a:xfrm>
            <a:custGeom>
              <a:rect b="b" l="l" r="r" t="t"/>
              <a:pathLst>
                <a:path extrusionOk="0" h="7909" w="4978">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90" name="Google Shape;8290;p82"/>
          <p:cNvGrpSpPr/>
          <p:nvPr/>
        </p:nvGrpSpPr>
        <p:grpSpPr>
          <a:xfrm>
            <a:off x="1303491" y="1689573"/>
            <a:ext cx="450470" cy="449325"/>
            <a:chOff x="-20946600" y="3317850"/>
            <a:chExt cx="304825" cy="304050"/>
          </a:xfrm>
        </p:grpSpPr>
        <p:sp>
          <p:nvSpPr>
            <p:cNvPr id="8291" name="Google Shape;8291;p82"/>
            <p:cNvSpPr/>
            <p:nvPr/>
          </p:nvSpPr>
          <p:spPr>
            <a:xfrm>
              <a:off x="-20946600" y="3317850"/>
              <a:ext cx="232350" cy="248925"/>
            </a:xfrm>
            <a:custGeom>
              <a:rect b="b" l="l" r="r" t="t"/>
              <a:pathLst>
                <a:path extrusionOk="0" h="9957" w="9294">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2" name="Google Shape;8292;p82"/>
            <p:cNvSpPr/>
            <p:nvPr/>
          </p:nvSpPr>
          <p:spPr>
            <a:xfrm>
              <a:off x="-20775700" y="3318650"/>
              <a:ext cx="133925" cy="249700"/>
            </a:xfrm>
            <a:custGeom>
              <a:rect b="b" l="l" r="r" t="t"/>
              <a:pathLst>
                <a:path extrusionOk="0" h="9988" w="5357">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3" name="Google Shape;8293;p82"/>
            <p:cNvSpPr/>
            <p:nvPr/>
          </p:nvSpPr>
          <p:spPr>
            <a:xfrm>
              <a:off x="-20890700" y="3586425"/>
              <a:ext cx="195375" cy="35475"/>
            </a:xfrm>
            <a:custGeom>
              <a:rect b="b" l="l" r="r" t="t"/>
              <a:pathLst>
                <a:path extrusionOk="0" h="1419" w="7815">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94" name="Google Shape;8294;p82"/>
          <p:cNvGrpSpPr/>
          <p:nvPr/>
        </p:nvGrpSpPr>
        <p:grpSpPr>
          <a:xfrm>
            <a:off x="1304064" y="2243729"/>
            <a:ext cx="449325" cy="449030"/>
            <a:chOff x="-20945825" y="3692175"/>
            <a:chExt cx="304050" cy="303850"/>
          </a:xfrm>
        </p:grpSpPr>
        <p:sp>
          <p:nvSpPr>
            <p:cNvPr id="8295" name="Google Shape;8295;p82"/>
            <p:cNvSpPr/>
            <p:nvPr/>
          </p:nvSpPr>
          <p:spPr>
            <a:xfrm>
              <a:off x="-20841850" y="3692175"/>
              <a:ext cx="92950" cy="89600"/>
            </a:xfrm>
            <a:custGeom>
              <a:rect b="b" l="l" r="r" t="t"/>
              <a:pathLst>
                <a:path extrusionOk="0" h="3584" w="3718">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6" name="Google Shape;8296;p82"/>
            <p:cNvSpPr/>
            <p:nvPr/>
          </p:nvSpPr>
          <p:spPr>
            <a:xfrm>
              <a:off x="-20945825" y="3746325"/>
              <a:ext cx="304050" cy="70900"/>
            </a:xfrm>
            <a:custGeom>
              <a:rect b="b" l="l" r="r" t="t"/>
              <a:pathLst>
                <a:path extrusionOk="0" h="2836" w="12162">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7" name="Google Shape;8297;p82"/>
            <p:cNvSpPr/>
            <p:nvPr/>
          </p:nvSpPr>
          <p:spPr>
            <a:xfrm>
              <a:off x="-20814300" y="3864450"/>
              <a:ext cx="39425" cy="131575"/>
            </a:xfrm>
            <a:custGeom>
              <a:rect b="b" l="l" r="r" t="t"/>
              <a:pathLst>
                <a:path extrusionOk="0" h="5263" w="1577">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8" name="Google Shape;8298;p82"/>
            <p:cNvSpPr/>
            <p:nvPr/>
          </p:nvSpPr>
          <p:spPr>
            <a:xfrm>
              <a:off x="-20929275" y="3834525"/>
              <a:ext cx="268600" cy="53600"/>
            </a:xfrm>
            <a:custGeom>
              <a:rect b="b" l="l" r="r" t="t"/>
              <a:pathLst>
                <a:path extrusionOk="0" h="2144" w="10744">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99" name="Google Shape;8299;p82"/>
          <p:cNvGrpSpPr/>
          <p:nvPr/>
        </p:nvGrpSpPr>
        <p:grpSpPr>
          <a:xfrm>
            <a:off x="1329667" y="2797442"/>
            <a:ext cx="398119" cy="448143"/>
            <a:chOff x="-20930075" y="4066100"/>
            <a:chExt cx="269400" cy="303250"/>
          </a:xfrm>
        </p:grpSpPr>
        <p:sp>
          <p:nvSpPr>
            <p:cNvPr id="8300" name="Google Shape;8300;p82"/>
            <p:cNvSpPr/>
            <p:nvPr/>
          </p:nvSpPr>
          <p:spPr>
            <a:xfrm>
              <a:off x="-20865475" y="4066100"/>
              <a:ext cx="141775" cy="144150"/>
            </a:xfrm>
            <a:custGeom>
              <a:rect b="b" l="l" r="r" t="t"/>
              <a:pathLst>
                <a:path extrusionOk="0" h="5766" w="5671">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1" name="Google Shape;8301;p82"/>
            <p:cNvSpPr/>
            <p:nvPr/>
          </p:nvSpPr>
          <p:spPr>
            <a:xfrm>
              <a:off x="-20930075" y="4191325"/>
              <a:ext cx="269400" cy="178025"/>
            </a:xfrm>
            <a:custGeom>
              <a:rect b="b" l="l" r="r" t="t"/>
              <a:pathLst>
                <a:path extrusionOk="0" h="7121" w="10776">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02" name="Google Shape;8302;p82"/>
          <p:cNvGrpSpPr/>
          <p:nvPr/>
        </p:nvGrpSpPr>
        <p:grpSpPr>
          <a:xfrm>
            <a:off x="4110888" y="1689848"/>
            <a:ext cx="372516" cy="448771"/>
            <a:chOff x="-18994100" y="3334775"/>
            <a:chExt cx="252075" cy="303675"/>
          </a:xfrm>
        </p:grpSpPr>
        <p:sp>
          <p:nvSpPr>
            <p:cNvPr id="8303" name="Google Shape;8303;p82"/>
            <p:cNvSpPr/>
            <p:nvPr/>
          </p:nvSpPr>
          <p:spPr>
            <a:xfrm>
              <a:off x="-18967300" y="3424975"/>
              <a:ext cx="198500" cy="207150"/>
            </a:xfrm>
            <a:custGeom>
              <a:rect b="b" l="l" r="r" t="t"/>
              <a:pathLst>
                <a:path extrusionOk="0" h="8286" w="794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4" name="Google Shape;8304;p82"/>
            <p:cNvSpPr/>
            <p:nvPr/>
          </p:nvSpPr>
          <p:spPr>
            <a:xfrm>
              <a:off x="-18885400" y="3610050"/>
              <a:ext cx="35475" cy="28400"/>
            </a:xfrm>
            <a:custGeom>
              <a:rect b="b" l="l" r="r" t="t"/>
              <a:pathLst>
                <a:path extrusionOk="0" h="1136" w="1419">
                  <a:moveTo>
                    <a:pt x="694" y="1"/>
                  </a:moveTo>
                  <a:lnTo>
                    <a:pt x="1" y="1072"/>
                  </a:lnTo>
                  <a:cubicBezTo>
                    <a:pt x="221" y="1104"/>
                    <a:pt x="473" y="1135"/>
                    <a:pt x="694" y="1135"/>
                  </a:cubicBezTo>
                  <a:cubicBezTo>
                    <a:pt x="946" y="1135"/>
                    <a:pt x="1166" y="1104"/>
                    <a:pt x="1418" y="1072"/>
                  </a:cubicBez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5" name="Google Shape;8305;p82"/>
            <p:cNvSpPr/>
            <p:nvPr/>
          </p:nvSpPr>
          <p:spPr>
            <a:xfrm>
              <a:off x="-18994100" y="3334775"/>
              <a:ext cx="96900" cy="140625"/>
            </a:xfrm>
            <a:custGeom>
              <a:rect b="b" l="l" r="r" t="t"/>
              <a:pathLst>
                <a:path extrusionOk="0" h="5625" w="3876">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6" name="Google Shape;8306;p82"/>
            <p:cNvSpPr/>
            <p:nvPr/>
          </p:nvSpPr>
          <p:spPr>
            <a:xfrm>
              <a:off x="-18838150" y="3334775"/>
              <a:ext cx="96125" cy="139850"/>
            </a:xfrm>
            <a:custGeom>
              <a:rect b="b" l="l" r="r" t="t"/>
              <a:pathLst>
                <a:path extrusionOk="0" h="5594" w="3845">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07" name="Google Shape;8307;p82"/>
          <p:cNvGrpSpPr/>
          <p:nvPr/>
        </p:nvGrpSpPr>
        <p:grpSpPr>
          <a:xfrm>
            <a:off x="4125445" y="2244743"/>
            <a:ext cx="343404" cy="446998"/>
            <a:chOff x="-18983850" y="3710075"/>
            <a:chExt cx="232375" cy="302475"/>
          </a:xfrm>
        </p:grpSpPr>
        <p:sp>
          <p:nvSpPr>
            <p:cNvPr id="8308" name="Google Shape;8308;p82"/>
            <p:cNvSpPr/>
            <p:nvPr/>
          </p:nvSpPr>
          <p:spPr>
            <a:xfrm>
              <a:off x="-18840500" y="3874700"/>
              <a:ext cx="89025" cy="119750"/>
            </a:xfrm>
            <a:custGeom>
              <a:rect b="b" l="l" r="r" t="t"/>
              <a:pathLst>
                <a:path extrusionOk="0" h="4790" w="3561">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9" name="Google Shape;8309;p82"/>
            <p:cNvSpPr/>
            <p:nvPr/>
          </p:nvSpPr>
          <p:spPr>
            <a:xfrm>
              <a:off x="-18983850" y="3901475"/>
              <a:ext cx="208750" cy="111075"/>
            </a:xfrm>
            <a:custGeom>
              <a:rect b="b" l="l" r="r" t="t"/>
              <a:pathLst>
                <a:path extrusionOk="0" h="4443" w="835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0" name="Google Shape;8310;p82"/>
            <p:cNvSpPr/>
            <p:nvPr/>
          </p:nvSpPr>
          <p:spPr>
            <a:xfrm>
              <a:off x="-18947625" y="3710075"/>
              <a:ext cx="159925" cy="67775"/>
            </a:xfrm>
            <a:custGeom>
              <a:rect b="b" l="l" r="r" t="t"/>
              <a:pathLst>
                <a:path extrusionOk="0" h="2711" w="6397">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1" name="Google Shape;8311;p82"/>
            <p:cNvSpPr/>
            <p:nvPr/>
          </p:nvSpPr>
          <p:spPr>
            <a:xfrm>
              <a:off x="-18949200" y="3773100"/>
              <a:ext cx="159125" cy="133925"/>
            </a:xfrm>
            <a:custGeom>
              <a:rect b="b" l="l" r="r" t="t"/>
              <a:pathLst>
                <a:path extrusionOk="0" h="5357" w="6365">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12" name="Google Shape;8312;p82"/>
          <p:cNvGrpSpPr/>
          <p:nvPr/>
        </p:nvGrpSpPr>
        <p:grpSpPr>
          <a:xfrm>
            <a:off x="4071911" y="2797422"/>
            <a:ext cx="450470" cy="448180"/>
            <a:chOff x="-19020075" y="4084200"/>
            <a:chExt cx="304825" cy="303275"/>
          </a:xfrm>
        </p:grpSpPr>
        <p:sp>
          <p:nvSpPr>
            <p:cNvPr id="8313" name="Google Shape;8313;p82"/>
            <p:cNvSpPr/>
            <p:nvPr/>
          </p:nvSpPr>
          <p:spPr>
            <a:xfrm>
              <a:off x="-18962575" y="4274800"/>
              <a:ext cx="103975" cy="94550"/>
            </a:xfrm>
            <a:custGeom>
              <a:rect b="b" l="l" r="r" t="t"/>
              <a:pathLst>
                <a:path extrusionOk="0" h="3782" w="4159">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4" name="Google Shape;8314;p82"/>
            <p:cNvSpPr/>
            <p:nvPr/>
          </p:nvSpPr>
          <p:spPr>
            <a:xfrm>
              <a:off x="-18883025" y="4281900"/>
              <a:ext cx="78000" cy="105575"/>
            </a:xfrm>
            <a:custGeom>
              <a:rect b="b" l="l" r="r" t="t"/>
              <a:pathLst>
                <a:path extrusionOk="0" h="4223" w="312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5" name="Google Shape;8315;p82"/>
            <p:cNvSpPr/>
            <p:nvPr/>
          </p:nvSpPr>
          <p:spPr>
            <a:xfrm>
              <a:off x="-18809000" y="4281100"/>
              <a:ext cx="57525" cy="88250"/>
            </a:xfrm>
            <a:custGeom>
              <a:rect b="b" l="l" r="r" t="t"/>
              <a:pathLst>
                <a:path extrusionOk="0" h="3530" w="2301">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6" name="Google Shape;8316;p82"/>
            <p:cNvSpPr/>
            <p:nvPr/>
          </p:nvSpPr>
          <p:spPr>
            <a:xfrm>
              <a:off x="-18770400" y="4263000"/>
              <a:ext cx="55150" cy="66975"/>
            </a:xfrm>
            <a:custGeom>
              <a:rect b="b" l="l" r="r" t="t"/>
              <a:pathLst>
                <a:path extrusionOk="0" h="2679" w="2206">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7" name="Google Shape;8317;p82"/>
            <p:cNvSpPr/>
            <p:nvPr/>
          </p:nvSpPr>
          <p:spPr>
            <a:xfrm>
              <a:off x="-18768050" y="4227550"/>
              <a:ext cx="52025" cy="31525"/>
            </a:xfrm>
            <a:custGeom>
              <a:rect b="b" l="l" r="r" t="t"/>
              <a:pathLst>
                <a:path extrusionOk="0" h="1261" w="2081">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8" name="Google Shape;8318;p82"/>
            <p:cNvSpPr/>
            <p:nvPr/>
          </p:nvSpPr>
          <p:spPr>
            <a:xfrm>
              <a:off x="-19000400" y="4262200"/>
              <a:ext cx="106350" cy="52800"/>
            </a:xfrm>
            <a:custGeom>
              <a:rect b="b" l="l" r="r" t="t"/>
              <a:pathLst>
                <a:path extrusionOk="0" h="2112" w="4254">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9" name="Google Shape;8319;p82"/>
            <p:cNvSpPr/>
            <p:nvPr/>
          </p:nvSpPr>
          <p:spPr>
            <a:xfrm>
              <a:off x="-18912175" y="4173200"/>
              <a:ext cx="18125" cy="35475"/>
            </a:xfrm>
            <a:custGeom>
              <a:rect b="b" l="l" r="r" t="t"/>
              <a:pathLst>
                <a:path extrusionOk="0" h="1419" w="725">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0" name="Google Shape;8320;p82"/>
            <p:cNvSpPr/>
            <p:nvPr/>
          </p:nvSpPr>
          <p:spPr>
            <a:xfrm>
              <a:off x="-19001975" y="4173200"/>
              <a:ext cx="18150" cy="35475"/>
            </a:xfrm>
            <a:custGeom>
              <a:rect b="b" l="l" r="r" t="t"/>
              <a:pathLst>
                <a:path extrusionOk="0" h="1419" w="726">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1" name="Google Shape;8321;p82"/>
            <p:cNvSpPr/>
            <p:nvPr/>
          </p:nvSpPr>
          <p:spPr>
            <a:xfrm>
              <a:off x="-19020075" y="4084200"/>
              <a:ext cx="143375" cy="178025"/>
            </a:xfrm>
            <a:custGeom>
              <a:rect b="b" l="l" r="r" t="t"/>
              <a:pathLst>
                <a:path extrusionOk="0" h="7121" w="5735">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22" name="Google Shape;8322;p82"/>
          <p:cNvGrpSpPr/>
          <p:nvPr/>
        </p:nvGrpSpPr>
        <p:grpSpPr>
          <a:xfrm>
            <a:off x="6889176" y="1689001"/>
            <a:ext cx="396937" cy="450470"/>
            <a:chOff x="-17149475" y="3309200"/>
            <a:chExt cx="268600" cy="304825"/>
          </a:xfrm>
        </p:grpSpPr>
        <p:sp>
          <p:nvSpPr>
            <p:cNvPr id="8323" name="Google Shape;8323;p82"/>
            <p:cNvSpPr/>
            <p:nvPr/>
          </p:nvSpPr>
          <p:spPr>
            <a:xfrm>
              <a:off x="-17021100" y="3309200"/>
              <a:ext cx="102425" cy="72475"/>
            </a:xfrm>
            <a:custGeom>
              <a:rect b="b" l="l" r="r" t="t"/>
              <a:pathLst>
                <a:path extrusionOk="0" h="2899" w="4097">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4" name="Google Shape;8324;p82"/>
            <p:cNvSpPr/>
            <p:nvPr/>
          </p:nvSpPr>
          <p:spPr>
            <a:xfrm>
              <a:off x="-17149475" y="3346200"/>
              <a:ext cx="268600" cy="267825"/>
            </a:xfrm>
            <a:custGeom>
              <a:rect b="b" l="l" r="r" t="t"/>
              <a:pathLst>
                <a:path extrusionOk="0" h="10713" w="10744">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25" name="Google Shape;8325;p82"/>
          <p:cNvGrpSpPr/>
          <p:nvPr/>
        </p:nvGrpSpPr>
        <p:grpSpPr>
          <a:xfrm>
            <a:off x="6862982" y="2258120"/>
            <a:ext cx="449325" cy="420249"/>
            <a:chOff x="-17168375" y="3692750"/>
            <a:chExt cx="304050" cy="284375"/>
          </a:xfrm>
        </p:grpSpPr>
        <p:sp>
          <p:nvSpPr>
            <p:cNvPr id="8326" name="Google Shape;8326;p82"/>
            <p:cNvSpPr/>
            <p:nvPr/>
          </p:nvSpPr>
          <p:spPr>
            <a:xfrm>
              <a:off x="-16963600" y="3694325"/>
              <a:ext cx="99275" cy="92175"/>
            </a:xfrm>
            <a:custGeom>
              <a:rect b="b" l="l" r="r" t="t"/>
              <a:pathLst>
                <a:path extrusionOk="0" h="3687" w="3971">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7" name="Google Shape;8327;p82"/>
            <p:cNvSpPr/>
            <p:nvPr/>
          </p:nvSpPr>
          <p:spPr>
            <a:xfrm>
              <a:off x="-17102225" y="3817525"/>
              <a:ext cx="61475" cy="69650"/>
            </a:xfrm>
            <a:custGeom>
              <a:rect b="b" l="l" r="r" t="t"/>
              <a:pathLst>
                <a:path extrusionOk="0" h="2786" w="2459">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8" name="Google Shape;8328;p82"/>
            <p:cNvSpPr/>
            <p:nvPr/>
          </p:nvSpPr>
          <p:spPr>
            <a:xfrm>
              <a:off x="-17064400" y="3870925"/>
              <a:ext cx="93750" cy="106200"/>
            </a:xfrm>
            <a:custGeom>
              <a:rect b="b" l="l" r="r" t="t"/>
              <a:pathLst>
                <a:path extrusionOk="0" h="4248" w="375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9" name="Google Shape;8329;p82"/>
            <p:cNvSpPr/>
            <p:nvPr/>
          </p:nvSpPr>
          <p:spPr>
            <a:xfrm>
              <a:off x="-17025025" y="3907200"/>
              <a:ext cx="15775" cy="13200"/>
            </a:xfrm>
            <a:custGeom>
              <a:rect b="b" l="l" r="r" t="t"/>
              <a:pathLst>
                <a:path extrusionOk="0" h="528" w="631">
                  <a:moveTo>
                    <a:pt x="327" y="0"/>
                  </a:moveTo>
                  <a:cubicBezTo>
                    <a:pt x="189" y="0"/>
                    <a:pt x="48" y="71"/>
                    <a:pt x="0" y="213"/>
                  </a:cubicBezTo>
                  <a:lnTo>
                    <a:pt x="315" y="528"/>
                  </a:lnTo>
                  <a:lnTo>
                    <a:pt x="630" y="213"/>
                  </a:lnTo>
                  <a:cubicBezTo>
                    <a:pt x="599" y="71"/>
                    <a:pt x="465" y="0"/>
                    <a:pt x="3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0" name="Google Shape;8330;p82"/>
            <p:cNvSpPr/>
            <p:nvPr/>
          </p:nvSpPr>
          <p:spPr>
            <a:xfrm>
              <a:off x="-16995100" y="3817825"/>
              <a:ext cx="63025" cy="69900"/>
            </a:xfrm>
            <a:custGeom>
              <a:rect b="b" l="l" r="r" t="t"/>
              <a:pathLst>
                <a:path extrusionOk="0" h="2796" w="2521">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1" name="Google Shape;8331;p82"/>
            <p:cNvSpPr/>
            <p:nvPr/>
          </p:nvSpPr>
          <p:spPr>
            <a:xfrm>
              <a:off x="-17150275" y="3728200"/>
              <a:ext cx="267825" cy="236300"/>
            </a:xfrm>
            <a:custGeom>
              <a:rect b="b" l="l" r="r" t="t"/>
              <a:pathLst>
                <a:path extrusionOk="0" h="9452" w="10713">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2" name="Google Shape;8332;p82"/>
            <p:cNvSpPr/>
            <p:nvPr/>
          </p:nvSpPr>
          <p:spPr>
            <a:xfrm>
              <a:off x="-17168375" y="3692750"/>
              <a:ext cx="99250" cy="92975"/>
            </a:xfrm>
            <a:custGeom>
              <a:rect b="b" l="l" r="r" t="t"/>
              <a:pathLst>
                <a:path extrusionOk="0" h="3719" w="397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33" name="Google Shape;8333;p82"/>
          <p:cNvGrpSpPr/>
          <p:nvPr/>
        </p:nvGrpSpPr>
        <p:grpSpPr>
          <a:xfrm>
            <a:off x="6859491" y="2796852"/>
            <a:ext cx="456308" cy="449325"/>
            <a:chOff x="-17170750" y="4058800"/>
            <a:chExt cx="308775" cy="304050"/>
          </a:xfrm>
        </p:grpSpPr>
        <p:sp>
          <p:nvSpPr>
            <p:cNvPr id="8334" name="Google Shape;8334;p82"/>
            <p:cNvSpPr/>
            <p:nvPr/>
          </p:nvSpPr>
          <p:spPr>
            <a:xfrm>
              <a:off x="-17041575" y="4058800"/>
              <a:ext cx="49650" cy="49850"/>
            </a:xfrm>
            <a:custGeom>
              <a:rect b="b" l="l" r="r" t="t"/>
              <a:pathLst>
                <a:path extrusionOk="0" h="1994" w="1986">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5" name="Google Shape;8335;p82"/>
            <p:cNvSpPr/>
            <p:nvPr/>
          </p:nvSpPr>
          <p:spPr>
            <a:xfrm>
              <a:off x="-17041575" y="4312625"/>
              <a:ext cx="49650" cy="50225"/>
            </a:xfrm>
            <a:custGeom>
              <a:rect b="b" l="l" r="r" t="t"/>
              <a:pathLst>
                <a:path extrusionOk="0" h="2009" w="1986">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6" name="Google Shape;8336;p82"/>
            <p:cNvSpPr/>
            <p:nvPr/>
          </p:nvSpPr>
          <p:spPr>
            <a:xfrm>
              <a:off x="-17170750" y="4186600"/>
              <a:ext cx="52800" cy="48075"/>
            </a:xfrm>
            <a:custGeom>
              <a:rect b="b" l="l" r="r" t="t"/>
              <a:pathLst>
                <a:path extrusionOk="0" h="1923" w="2112">
                  <a:moveTo>
                    <a:pt x="1639" y="0"/>
                  </a:moveTo>
                  <a:lnTo>
                    <a:pt x="284" y="630"/>
                  </a:lnTo>
                  <a:cubicBezTo>
                    <a:pt x="1" y="788"/>
                    <a:pt x="1" y="1135"/>
                    <a:pt x="284" y="1261"/>
                  </a:cubicBezTo>
                  <a:lnTo>
                    <a:pt x="1639" y="1922"/>
                  </a:lnTo>
                  <a:lnTo>
                    <a:pt x="1639" y="1891"/>
                  </a:lnTo>
                  <a:lnTo>
                    <a:pt x="2112" y="946"/>
                  </a:lnTo>
                  <a:lnTo>
                    <a:pt x="163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7" name="Google Shape;8337;p82"/>
            <p:cNvSpPr/>
            <p:nvPr/>
          </p:nvSpPr>
          <p:spPr>
            <a:xfrm>
              <a:off x="-16914775" y="4185025"/>
              <a:ext cx="52800" cy="49650"/>
            </a:xfrm>
            <a:custGeom>
              <a:rect b="b" l="l" r="r" t="t"/>
              <a:pathLst>
                <a:path extrusionOk="0" h="1986" w="2112">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8" name="Google Shape;8338;p82"/>
            <p:cNvSpPr/>
            <p:nvPr/>
          </p:nvSpPr>
          <p:spPr>
            <a:xfrm>
              <a:off x="-17127800" y="4273225"/>
              <a:ext cx="47650" cy="46500"/>
            </a:xfrm>
            <a:custGeom>
              <a:rect b="b" l="l" r="r" t="t"/>
              <a:pathLst>
                <a:path extrusionOk="0" h="1860" w="1906">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9" name="Google Shape;8339;p82"/>
            <p:cNvSpPr/>
            <p:nvPr/>
          </p:nvSpPr>
          <p:spPr>
            <a:xfrm>
              <a:off x="-16952575" y="4100775"/>
              <a:ext cx="47675" cy="47250"/>
            </a:xfrm>
            <a:custGeom>
              <a:rect b="b" l="l" r="r" t="t"/>
              <a:pathLst>
                <a:path extrusionOk="0" h="1890" w="1907">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0" name="Google Shape;8340;p82"/>
            <p:cNvSpPr/>
            <p:nvPr/>
          </p:nvSpPr>
          <p:spPr>
            <a:xfrm>
              <a:off x="-16954150" y="4273225"/>
              <a:ext cx="49200" cy="47800"/>
            </a:xfrm>
            <a:custGeom>
              <a:rect b="b" l="l" r="r" t="t"/>
              <a:pathLst>
                <a:path extrusionOk="0" h="1912" w="1968">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1" name="Google Shape;8341;p82"/>
            <p:cNvSpPr/>
            <p:nvPr/>
          </p:nvSpPr>
          <p:spPr>
            <a:xfrm>
              <a:off x="-17128625" y="4101275"/>
              <a:ext cx="48475" cy="46750"/>
            </a:xfrm>
            <a:custGeom>
              <a:rect b="b" l="l" r="r" t="t"/>
              <a:pathLst>
                <a:path extrusionOk="0" h="1870" w="1939">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2" name="Google Shape;8342;p82"/>
            <p:cNvSpPr/>
            <p:nvPr/>
          </p:nvSpPr>
          <p:spPr>
            <a:xfrm>
              <a:off x="-17043150" y="4183450"/>
              <a:ext cx="52800" cy="52800"/>
            </a:xfrm>
            <a:custGeom>
              <a:rect b="b" l="l" r="r" t="t"/>
              <a:pathLst>
                <a:path extrusionOk="0" h="2112" w="2112">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3" name="Google Shape;8343;p82"/>
            <p:cNvSpPr/>
            <p:nvPr/>
          </p:nvSpPr>
          <p:spPr>
            <a:xfrm>
              <a:off x="-17070725" y="4111975"/>
              <a:ext cx="44925" cy="60475"/>
            </a:xfrm>
            <a:custGeom>
              <a:rect b="b" l="l" r="r" t="t"/>
              <a:pathLst>
                <a:path extrusionOk="0" h="2419" w="1797">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4" name="Google Shape;8344;p82"/>
            <p:cNvSpPr/>
            <p:nvPr/>
          </p:nvSpPr>
          <p:spPr>
            <a:xfrm>
              <a:off x="-16979350" y="4156675"/>
              <a:ext cx="60675" cy="45700"/>
            </a:xfrm>
            <a:custGeom>
              <a:rect b="b" l="l" r="r" t="t"/>
              <a:pathLst>
                <a:path extrusionOk="0" h="1828" w="2427">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5" name="Google Shape;8345;p82"/>
            <p:cNvSpPr/>
            <p:nvPr/>
          </p:nvSpPr>
          <p:spPr>
            <a:xfrm>
              <a:off x="-17116400" y="4155875"/>
              <a:ext cx="63050" cy="44125"/>
            </a:xfrm>
            <a:custGeom>
              <a:rect b="b" l="l" r="r" t="t"/>
              <a:pathLst>
                <a:path extrusionOk="0" h="1765" w="2522">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6" name="Google Shape;8346;p82"/>
            <p:cNvSpPr/>
            <p:nvPr/>
          </p:nvSpPr>
          <p:spPr>
            <a:xfrm>
              <a:off x="-17007700" y="4112450"/>
              <a:ext cx="44925" cy="60775"/>
            </a:xfrm>
            <a:custGeom>
              <a:rect b="b" l="l" r="r" t="t"/>
              <a:pathLst>
                <a:path extrusionOk="0" h="2431" w="1797">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7" name="Google Shape;8347;p82"/>
            <p:cNvSpPr/>
            <p:nvPr/>
          </p:nvSpPr>
          <p:spPr>
            <a:xfrm>
              <a:off x="-17007700" y="4248025"/>
              <a:ext cx="44925" cy="61475"/>
            </a:xfrm>
            <a:custGeom>
              <a:rect b="b" l="l" r="r" t="t"/>
              <a:pathLst>
                <a:path extrusionOk="0" h="2459" w="1797">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8" name="Google Shape;8348;p82"/>
            <p:cNvSpPr/>
            <p:nvPr/>
          </p:nvSpPr>
          <p:spPr>
            <a:xfrm>
              <a:off x="-16980125" y="4219675"/>
              <a:ext cx="61450" cy="45700"/>
            </a:xfrm>
            <a:custGeom>
              <a:rect b="b" l="l" r="r" t="t"/>
              <a:pathLst>
                <a:path extrusionOk="0" h="1828" w="2458">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9" name="Google Shape;8349;p82"/>
            <p:cNvSpPr/>
            <p:nvPr/>
          </p:nvSpPr>
          <p:spPr>
            <a:xfrm>
              <a:off x="-17070725" y="4247250"/>
              <a:ext cx="44925" cy="61300"/>
            </a:xfrm>
            <a:custGeom>
              <a:rect b="b" l="l" r="r" t="t"/>
              <a:pathLst>
                <a:path extrusionOk="0" h="2452" w="1797">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0" name="Google Shape;8350;p82"/>
            <p:cNvSpPr/>
            <p:nvPr/>
          </p:nvSpPr>
          <p:spPr>
            <a:xfrm>
              <a:off x="-17115600" y="4218900"/>
              <a:ext cx="61450" cy="44900"/>
            </a:xfrm>
            <a:custGeom>
              <a:rect b="b" l="l" r="r" t="t"/>
              <a:pathLst>
                <a:path extrusionOk="0" h="1796" w="2458">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51" name="Google Shape;8351;p82"/>
          <p:cNvGrpSpPr/>
          <p:nvPr/>
        </p:nvGrpSpPr>
        <p:grpSpPr>
          <a:xfrm>
            <a:off x="5721388" y="3343358"/>
            <a:ext cx="450470" cy="446998"/>
            <a:chOff x="-15688425" y="3707725"/>
            <a:chExt cx="304825" cy="302475"/>
          </a:xfrm>
        </p:grpSpPr>
        <p:sp>
          <p:nvSpPr>
            <p:cNvPr id="8352" name="Google Shape;8352;p82"/>
            <p:cNvSpPr/>
            <p:nvPr/>
          </p:nvSpPr>
          <p:spPr>
            <a:xfrm>
              <a:off x="-15687650" y="3884950"/>
              <a:ext cx="304050" cy="125250"/>
            </a:xfrm>
            <a:custGeom>
              <a:rect b="b" l="l" r="r" t="t"/>
              <a:pathLst>
                <a:path extrusionOk="0" h="5010" w="12162">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3" name="Google Shape;8353;p82"/>
            <p:cNvSpPr/>
            <p:nvPr/>
          </p:nvSpPr>
          <p:spPr>
            <a:xfrm>
              <a:off x="-15634875" y="3956600"/>
              <a:ext cx="49650" cy="18150"/>
            </a:xfrm>
            <a:custGeom>
              <a:rect b="b" l="l" r="r" t="t"/>
              <a:pathLst>
                <a:path extrusionOk="0" h="726" w="1986">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4" name="Google Shape;8354;p82"/>
            <p:cNvSpPr/>
            <p:nvPr/>
          </p:nvSpPr>
          <p:spPr>
            <a:xfrm>
              <a:off x="-15434025" y="3920375"/>
              <a:ext cx="31525" cy="18150"/>
            </a:xfrm>
            <a:custGeom>
              <a:rect b="b" l="l" r="r" t="t"/>
              <a:pathLst>
                <a:path extrusionOk="0" h="726" w="1261">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5" name="Google Shape;8355;p82"/>
            <p:cNvSpPr/>
            <p:nvPr/>
          </p:nvSpPr>
          <p:spPr>
            <a:xfrm>
              <a:off x="-15436400" y="3974725"/>
              <a:ext cx="52800" cy="17350"/>
            </a:xfrm>
            <a:custGeom>
              <a:rect b="b" l="l" r="r" t="t"/>
              <a:pathLst>
                <a:path extrusionOk="0" h="694" w="2112">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6" name="Google Shape;8356;p82"/>
            <p:cNvSpPr/>
            <p:nvPr/>
          </p:nvSpPr>
          <p:spPr>
            <a:xfrm>
              <a:off x="-15688425" y="3992050"/>
              <a:ext cx="54350" cy="18150"/>
            </a:xfrm>
            <a:custGeom>
              <a:rect b="b" l="l" r="r" t="t"/>
              <a:pathLst>
                <a:path extrusionOk="0" h="726" w="2174">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7" name="Google Shape;8357;p82"/>
            <p:cNvSpPr/>
            <p:nvPr/>
          </p:nvSpPr>
          <p:spPr>
            <a:xfrm>
              <a:off x="-15664800" y="3707725"/>
              <a:ext cx="252850" cy="161475"/>
            </a:xfrm>
            <a:custGeom>
              <a:rect b="b" l="l" r="r" t="t"/>
              <a:pathLst>
                <a:path extrusionOk="0" h="6459" w="10114">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58" name="Google Shape;8358;p82"/>
          <p:cNvGrpSpPr/>
          <p:nvPr/>
        </p:nvGrpSpPr>
        <p:grpSpPr>
          <a:xfrm>
            <a:off x="1865544" y="1690441"/>
            <a:ext cx="451653" cy="447589"/>
            <a:chOff x="-20572500" y="3319025"/>
            <a:chExt cx="305625" cy="302875"/>
          </a:xfrm>
        </p:grpSpPr>
        <p:sp>
          <p:nvSpPr>
            <p:cNvPr id="8359" name="Google Shape;8359;p82"/>
            <p:cNvSpPr/>
            <p:nvPr/>
          </p:nvSpPr>
          <p:spPr>
            <a:xfrm>
              <a:off x="-20429150" y="3569900"/>
              <a:ext cx="18150" cy="52000"/>
            </a:xfrm>
            <a:custGeom>
              <a:rect b="b" l="l" r="r" t="t"/>
              <a:pathLst>
                <a:path extrusionOk="0" h="2080" w="726">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0" name="Google Shape;8360;p82"/>
            <p:cNvSpPr/>
            <p:nvPr/>
          </p:nvSpPr>
          <p:spPr>
            <a:xfrm>
              <a:off x="-20572500" y="3319025"/>
              <a:ext cx="305625" cy="267350"/>
            </a:xfrm>
            <a:custGeom>
              <a:rect b="b" l="l" r="r" t="t"/>
              <a:pathLst>
                <a:path extrusionOk="0" h="10694" w="12225">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61" name="Google Shape;8361;p82"/>
          <p:cNvGrpSpPr/>
          <p:nvPr/>
        </p:nvGrpSpPr>
        <p:grpSpPr>
          <a:xfrm>
            <a:off x="1866708" y="2305410"/>
            <a:ext cx="449325" cy="325670"/>
            <a:chOff x="-20571700" y="3722875"/>
            <a:chExt cx="304050" cy="220375"/>
          </a:xfrm>
        </p:grpSpPr>
        <p:sp>
          <p:nvSpPr>
            <p:cNvPr id="8362" name="Google Shape;8362;p82"/>
            <p:cNvSpPr/>
            <p:nvPr/>
          </p:nvSpPr>
          <p:spPr>
            <a:xfrm>
              <a:off x="-20333850" y="3728200"/>
              <a:ext cx="66200" cy="35475"/>
            </a:xfrm>
            <a:custGeom>
              <a:rect b="b" l="l" r="r" t="t"/>
              <a:pathLst>
                <a:path extrusionOk="0" h="1419" w="2648">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3" name="Google Shape;8363;p82"/>
            <p:cNvSpPr/>
            <p:nvPr/>
          </p:nvSpPr>
          <p:spPr>
            <a:xfrm>
              <a:off x="-20571700" y="3782550"/>
              <a:ext cx="49650" cy="51225"/>
            </a:xfrm>
            <a:custGeom>
              <a:rect b="b" l="l" r="r" t="t"/>
              <a:pathLst>
                <a:path extrusionOk="0" h="2049" w="1986">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4" name="Google Shape;8364;p82"/>
            <p:cNvSpPr/>
            <p:nvPr/>
          </p:nvSpPr>
          <p:spPr>
            <a:xfrm>
              <a:off x="-20320450" y="3782550"/>
              <a:ext cx="52800" cy="52800"/>
            </a:xfrm>
            <a:custGeom>
              <a:rect b="b" l="l" r="r" t="t"/>
              <a:pathLst>
                <a:path extrusionOk="0" h="2112" w="2112">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5" name="Google Shape;8365;p82"/>
            <p:cNvSpPr/>
            <p:nvPr/>
          </p:nvSpPr>
          <p:spPr>
            <a:xfrm>
              <a:off x="-20571700" y="3722875"/>
              <a:ext cx="178025" cy="220375"/>
            </a:xfrm>
            <a:custGeom>
              <a:rect b="b" l="l" r="r" t="t"/>
              <a:pathLst>
                <a:path extrusionOk="0" h="8815" w="7121">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6" name="Google Shape;8366;p82"/>
            <p:cNvSpPr/>
            <p:nvPr/>
          </p:nvSpPr>
          <p:spPr>
            <a:xfrm>
              <a:off x="-20404725" y="3782550"/>
              <a:ext cx="28375" cy="41775"/>
            </a:xfrm>
            <a:custGeom>
              <a:rect b="b" l="l" r="r" t="t"/>
              <a:pathLst>
                <a:path extrusionOk="0" h="1671" w="1135">
                  <a:moveTo>
                    <a:pt x="0" y="0"/>
                  </a:moveTo>
                  <a:lnTo>
                    <a:pt x="820" y="1387"/>
                  </a:lnTo>
                  <a:cubicBezTo>
                    <a:pt x="914" y="1450"/>
                    <a:pt x="914" y="1576"/>
                    <a:pt x="946" y="1670"/>
                  </a:cubicBezTo>
                  <a:cubicBezTo>
                    <a:pt x="1072" y="1513"/>
                    <a:pt x="1135" y="1292"/>
                    <a:pt x="1135" y="1072"/>
                  </a:cubicBezTo>
                  <a:lnTo>
                    <a:pt x="11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7" name="Google Shape;8367;p82"/>
            <p:cNvSpPr/>
            <p:nvPr/>
          </p:nvSpPr>
          <p:spPr>
            <a:xfrm>
              <a:off x="-20502400" y="3887300"/>
              <a:ext cx="1600" cy="25"/>
            </a:xfrm>
            <a:custGeom>
              <a:rect b="b" l="l" r="r" t="t"/>
              <a:pathLst>
                <a:path extrusionOk="0" h="1" w="64">
                  <a:moveTo>
                    <a:pt x="64" y="1"/>
                  </a:moveTo>
                  <a:cubicBezTo>
                    <a:pt x="1" y="1"/>
                    <a:pt x="1" y="1"/>
                    <a:pt x="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8" name="Google Shape;8368;p82"/>
            <p:cNvSpPr/>
            <p:nvPr/>
          </p:nvSpPr>
          <p:spPr>
            <a:xfrm>
              <a:off x="-20500825" y="3782550"/>
              <a:ext cx="220575" cy="159125"/>
            </a:xfrm>
            <a:custGeom>
              <a:rect b="b" l="l" r="r" t="t"/>
              <a:pathLst>
                <a:path extrusionOk="0" h="6365" w="8823">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69" name="Google Shape;8369;p82"/>
          <p:cNvGrpSpPr/>
          <p:nvPr/>
        </p:nvGrpSpPr>
        <p:grpSpPr>
          <a:xfrm>
            <a:off x="1866135" y="2796278"/>
            <a:ext cx="450470" cy="450470"/>
            <a:chOff x="-20571700" y="4066875"/>
            <a:chExt cx="304825" cy="304825"/>
          </a:xfrm>
        </p:grpSpPr>
        <p:sp>
          <p:nvSpPr>
            <p:cNvPr id="8370" name="Google Shape;8370;p82"/>
            <p:cNvSpPr/>
            <p:nvPr/>
          </p:nvSpPr>
          <p:spPr>
            <a:xfrm>
              <a:off x="-20385825" y="4211025"/>
              <a:ext cx="118950" cy="160675"/>
            </a:xfrm>
            <a:custGeom>
              <a:rect b="b" l="l" r="r" t="t"/>
              <a:pathLst>
                <a:path extrusionOk="0" h="6427" w="4758">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1" name="Google Shape;8371;p82"/>
            <p:cNvSpPr/>
            <p:nvPr/>
          </p:nvSpPr>
          <p:spPr>
            <a:xfrm>
              <a:off x="-20412600" y="4084875"/>
              <a:ext cx="109500" cy="89925"/>
            </a:xfrm>
            <a:custGeom>
              <a:rect b="b" l="l" r="r" t="t"/>
              <a:pathLst>
                <a:path extrusionOk="0" h="3597" w="438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2" name="Google Shape;8372;p82"/>
            <p:cNvSpPr/>
            <p:nvPr/>
          </p:nvSpPr>
          <p:spPr>
            <a:xfrm>
              <a:off x="-20332275" y="4066875"/>
              <a:ext cx="64625" cy="80375"/>
            </a:xfrm>
            <a:custGeom>
              <a:rect b="b" l="l" r="r" t="t"/>
              <a:pathLst>
                <a:path extrusionOk="0" h="3215" w="2585">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3" name="Google Shape;8373;p82"/>
            <p:cNvSpPr/>
            <p:nvPr/>
          </p:nvSpPr>
          <p:spPr>
            <a:xfrm>
              <a:off x="-20553575" y="4103900"/>
              <a:ext cx="107925" cy="89025"/>
            </a:xfrm>
            <a:custGeom>
              <a:rect b="b" l="l" r="r" t="t"/>
              <a:pathLst>
                <a:path extrusionOk="0" h="3561" w="4317">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4" name="Google Shape;8374;p82"/>
            <p:cNvSpPr/>
            <p:nvPr/>
          </p:nvSpPr>
          <p:spPr>
            <a:xfrm>
              <a:off x="-20515000" y="4168475"/>
              <a:ext cx="119750" cy="91400"/>
            </a:xfrm>
            <a:custGeom>
              <a:rect b="b" l="l" r="r" t="t"/>
              <a:pathLst>
                <a:path extrusionOk="0" h="3656" w="479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5" name="Google Shape;8375;p82"/>
            <p:cNvSpPr/>
            <p:nvPr/>
          </p:nvSpPr>
          <p:spPr>
            <a:xfrm>
              <a:off x="-20571700" y="4250400"/>
              <a:ext cx="233950" cy="120525"/>
            </a:xfrm>
            <a:custGeom>
              <a:rect b="b" l="l" r="r" t="t"/>
              <a:pathLst>
                <a:path extrusionOk="0" h="4821" w="9358">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76" name="Google Shape;8376;p82"/>
          <p:cNvGrpSpPr/>
          <p:nvPr/>
        </p:nvGrpSpPr>
        <p:grpSpPr>
          <a:xfrm>
            <a:off x="4632837" y="1688259"/>
            <a:ext cx="453980" cy="451948"/>
            <a:chOff x="-18645175" y="3334200"/>
            <a:chExt cx="307200" cy="305825"/>
          </a:xfrm>
        </p:grpSpPr>
        <p:sp>
          <p:nvSpPr>
            <p:cNvPr id="8377" name="Google Shape;8377;p82"/>
            <p:cNvSpPr/>
            <p:nvPr/>
          </p:nvSpPr>
          <p:spPr>
            <a:xfrm>
              <a:off x="-18627850" y="3424975"/>
              <a:ext cx="289875" cy="215050"/>
            </a:xfrm>
            <a:custGeom>
              <a:rect b="b" l="l" r="r" t="t"/>
              <a:pathLst>
                <a:path extrusionOk="0" h="8602" w="11595">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8" name="Google Shape;8378;p82"/>
            <p:cNvSpPr/>
            <p:nvPr/>
          </p:nvSpPr>
          <p:spPr>
            <a:xfrm>
              <a:off x="-18645175" y="3424975"/>
              <a:ext cx="141800" cy="159900"/>
            </a:xfrm>
            <a:custGeom>
              <a:rect b="b" l="l" r="r" t="t"/>
              <a:pathLst>
                <a:path extrusionOk="0" h="6396" w="5672">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9" name="Google Shape;8379;p82"/>
            <p:cNvSpPr/>
            <p:nvPr/>
          </p:nvSpPr>
          <p:spPr>
            <a:xfrm>
              <a:off x="-18466375" y="3334200"/>
              <a:ext cx="54350" cy="71100"/>
            </a:xfrm>
            <a:custGeom>
              <a:rect b="b" l="l" r="r" t="t"/>
              <a:pathLst>
                <a:path extrusionOk="0" h="2844" w="2174">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0" name="Google Shape;8380;p82"/>
            <p:cNvSpPr/>
            <p:nvPr/>
          </p:nvSpPr>
          <p:spPr>
            <a:xfrm>
              <a:off x="-18428575" y="3352500"/>
              <a:ext cx="87450" cy="82725"/>
            </a:xfrm>
            <a:custGeom>
              <a:rect b="b" l="l" r="r" t="t"/>
              <a:pathLst>
                <a:path extrusionOk="0" h="3309" w="3498">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1" name="Google Shape;8381;p82"/>
            <p:cNvSpPr/>
            <p:nvPr/>
          </p:nvSpPr>
          <p:spPr>
            <a:xfrm>
              <a:off x="-18645175" y="3334400"/>
              <a:ext cx="70900" cy="70900"/>
            </a:xfrm>
            <a:custGeom>
              <a:rect b="b" l="l" r="r" t="t"/>
              <a:pathLst>
                <a:path extrusionOk="0" h="2836" w="2836">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82" name="Google Shape;8382;p82"/>
          <p:cNvGrpSpPr/>
          <p:nvPr/>
        </p:nvGrpSpPr>
        <p:grpSpPr>
          <a:xfrm>
            <a:off x="4633429" y="2242989"/>
            <a:ext cx="452798" cy="450507"/>
            <a:chOff x="-18645175" y="3708500"/>
            <a:chExt cx="306400" cy="304850"/>
          </a:xfrm>
        </p:grpSpPr>
        <p:sp>
          <p:nvSpPr>
            <p:cNvPr id="8383" name="Google Shape;8383;p82"/>
            <p:cNvSpPr/>
            <p:nvPr/>
          </p:nvSpPr>
          <p:spPr>
            <a:xfrm>
              <a:off x="-18555375" y="381720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4" name="Google Shape;8384;p82"/>
            <p:cNvSpPr/>
            <p:nvPr/>
          </p:nvSpPr>
          <p:spPr>
            <a:xfrm>
              <a:off x="-18501825" y="3894000"/>
              <a:ext cx="18150" cy="16950"/>
            </a:xfrm>
            <a:custGeom>
              <a:rect b="b" l="l" r="r" t="t"/>
              <a:pathLst>
                <a:path extrusionOk="0" h="678" w="726">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5" name="Google Shape;8385;p82"/>
            <p:cNvSpPr/>
            <p:nvPr/>
          </p:nvSpPr>
          <p:spPr>
            <a:xfrm>
              <a:off x="-18546725" y="3835325"/>
              <a:ext cx="108725" cy="124450"/>
            </a:xfrm>
            <a:custGeom>
              <a:rect b="b" l="l" r="r" t="t"/>
              <a:pathLst>
                <a:path extrusionOk="0" h="4978" w="4349">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6" name="Google Shape;8386;p82"/>
            <p:cNvSpPr/>
            <p:nvPr/>
          </p:nvSpPr>
          <p:spPr>
            <a:xfrm>
              <a:off x="-18644375" y="3728200"/>
              <a:ext cx="305600" cy="285150"/>
            </a:xfrm>
            <a:custGeom>
              <a:rect b="b" l="l" r="r" t="t"/>
              <a:pathLst>
                <a:path extrusionOk="0" h="11406" w="12224">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7" name="Google Shape;8387;p82"/>
            <p:cNvSpPr/>
            <p:nvPr/>
          </p:nvSpPr>
          <p:spPr>
            <a:xfrm>
              <a:off x="-18448275" y="3817200"/>
              <a:ext cx="18150" cy="17350"/>
            </a:xfrm>
            <a:custGeom>
              <a:rect b="b" l="l" r="r" t="t"/>
              <a:pathLst>
                <a:path extrusionOk="0" h="694" w="726">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8" name="Google Shape;8388;p82"/>
            <p:cNvSpPr/>
            <p:nvPr/>
          </p:nvSpPr>
          <p:spPr>
            <a:xfrm>
              <a:off x="-18645175" y="3708500"/>
              <a:ext cx="74050" cy="91400"/>
            </a:xfrm>
            <a:custGeom>
              <a:rect b="b" l="l" r="r" t="t"/>
              <a:pathLst>
                <a:path extrusionOk="0" h="3656" w="2962">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9" name="Google Shape;8389;p82"/>
            <p:cNvSpPr/>
            <p:nvPr/>
          </p:nvSpPr>
          <p:spPr>
            <a:xfrm>
              <a:off x="-18415975" y="3710075"/>
              <a:ext cx="74850" cy="92975"/>
            </a:xfrm>
            <a:custGeom>
              <a:rect b="b" l="l" r="r" t="t"/>
              <a:pathLst>
                <a:path extrusionOk="0" h="3719" w="2994">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90" name="Google Shape;8390;p82"/>
          <p:cNvGrpSpPr/>
          <p:nvPr/>
        </p:nvGrpSpPr>
        <p:grpSpPr>
          <a:xfrm>
            <a:off x="4631101" y="2795630"/>
            <a:ext cx="457453" cy="451763"/>
            <a:chOff x="-18647525" y="4082625"/>
            <a:chExt cx="309550" cy="305700"/>
          </a:xfrm>
        </p:grpSpPr>
        <p:sp>
          <p:nvSpPr>
            <p:cNvPr id="8391" name="Google Shape;8391;p82"/>
            <p:cNvSpPr/>
            <p:nvPr/>
          </p:nvSpPr>
          <p:spPr>
            <a:xfrm>
              <a:off x="-18609725" y="4082625"/>
              <a:ext cx="123675" cy="61475"/>
            </a:xfrm>
            <a:custGeom>
              <a:rect b="b" l="l" r="r" t="t"/>
              <a:pathLst>
                <a:path extrusionOk="0" h="2459" w="4947">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2" name="Google Shape;8392;p82"/>
            <p:cNvSpPr/>
            <p:nvPr/>
          </p:nvSpPr>
          <p:spPr>
            <a:xfrm>
              <a:off x="-18647525" y="4155875"/>
              <a:ext cx="148075" cy="195350"/>
            </a:xfrm>
            <a:custGeom>
              <a:rect b="b" l="l" r="r" t="t"/>
              <a:pathLst>
                <a:path extrusionOk="0" h="7814" w="5923">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3" name="Google Shape;8393;p82"/>
            <p:cNvSpPr/>
            <p:nvPr/>
          </p:nvSpPr>
          <p:spPr>
            <a:xfrm>
              <a:off x="-18442750" y="4150575"/>
              <a:ext cx="102400" cy="100625"/>
            </a:xfrm>
            <a:custGeom>
              <a:rect b="b" l="l" r="r" t="t"/>
              <a:pathLst>
                <a:path extrusionOk="0" h="4025" w="4096">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4" name="Google Shape;8394;p82"/>
            <p:cNvSpPr/>
            <p:nvPr/>
          </p:nvSpPr>
          <p:spPr>
            <a:xfrm>
              <a:off x="-18581375" y="4176775"/>
              <a:ext cx="243400" cy="211550"/>
            </a:xfrm>
            <a:custGeom>
              <a:rect b="b" l="l" r="r" t="t"/>
              <a:pathLst>
                <a:path extrusionOk="0" h="8462" w="9736">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95" name="Google Shape;8395;p82"/>
          <p:cNvGrpSpPr/>
          <p:nvPr/>
        </p:nvGrpSpPr>
        <p:grpSpPr>
          <a:xfrm>
            <a:off x="7441485" y="1689592"/>
            <a:ext cx="395755" cy="449288"/>
            <a:chOff x="-16775350" y="3309200"/>
            <a:chExt cx="267800" cy="304025"/>
          </a:xfrm>
        </p:grpSpPr>
        <p:sp>
          <p:nvSpPr>
            <p:cNvPr id="8396" name="Google Shape;8396;p82"/>
            <p:cNvSpPr/>
            <p:nvPr/>
          </p:nvSpPr>
          <p:spPr>
            <a:xfrm>
              <a:off x="-16775350" y="3309200"/>
              <a:ext cx="267800" cy="160675"/>
            </a:xfrm>
            <a:custGeom>
              <a:rect b="b" l="l" r="r" t="t"/>
              <a:pathLst>
                <a:path extrusionOk="0" h="6427" w="10712">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7" name="Google Shape;8397;p82"/>
            <p:cNvSpPr/>
            <p:nvPr/>
          </p:nvSpPr>
          <p:spPr>
            <a:xfrm>
              <a:off x="-16704475" y="3398975"/>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8" name="Google Shape;8398;p82"/>
            <p:cNvSpPr/>
            <p:nvPr/>
          </p:nvSpPr>
          <p:spPr>
            <a:xfrm>
              <a:off x="-16707625" y="3487200"/>
              <a:ext cx="129200" cy="126025"/>
            </a:xfrm>
            <a:custGeom>
              <a:rect b="b" l="l" r="r" t="t"/>
              <a:pathLst>
                <a:path extrusionOk="0" h="5041" w="5168">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99" name="Google Shape;8399;p82"/>
          <p:cNvGrpSpPr/>
          <p:nvPr/>
        </p:nvGrpSpPr>
        <p:grpSpPr>
          <a:xfrm>
            <a:off x="7441485" y="2241827"/>
            <a:ext cx="395755" cy="452835"/>
            <a:chOff x="-16775350" y="3683300"/>
            <a:chExt cx="267800" cy="306425"/>
          </a:xfrm>
        </p:grpSpPr>
        <p:sp>
          <p:nvSpPr>
            <p:cNvPr id="8400" name="Google Shape;8400;p82"/>
            <p:cNvSpPr/>
            <p:nvPr/>
          </p:nvSpPr>
          <p:spPr>
            <a:xfrm>
              <a:off x="-16775350" y="3683300"/>
              <a:ext cx="267800" cy="306425"/>
            </a:xfrm>
            <a:custGeom>
              <a:rect b="b" l="l" r="r" t="t"/>
              <a:pathLst>
                <a:path extrusionOk="0" h="12257" w="10712">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1" name="Google Shape;8401;p82"/>
            <p:cNvSpPr/>
            <p:nvPr/>
          </p:nvSpPr>
          <p:spPr>
            <a:xfrm>
              <a:off x="-16648550" y="3847925"/>
              <a:ext cx="13425" cy="21275"/>
            </a:xfrm>
            <a:custGeom>
              <a:rect b="b" l="l" r="r" t="t"/>
              <a:pathLst>
                <a:path extrusionOk="0" h="851" w="537">
                  <a:moveTo>
                    <a:pt x="284" y="0"/>
                  </a:moveTo>
                  <a:lnTo>
                    <a:pt x="1" y="252"/>
                  </a:lnTo>
                  <a:lnTo>
                    <a:pt x="284" y="851"/>
                  </a:lnTo>
                  <a:lnTo>
                    <a:pt x="536" y="252"/>
                  </a:lnTo>
                  <a:lnTo>
                    <a:pt x="2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2" name="Google Shape;8402;p82"/>
            <p:cNvSpPr/>
            <p:nvPr/>
          </p:nvSpPr>
          <p:spPr>
            <a:xfrm>
              <a:off x="-16722575" y="3771400"/>
              <a:ext cx="161475" cy="215950"/>
            </a:xfrm>
            <a:custGeom>
              <a:rect b="b" l="l" r="r" t="t"/>
              <a:pathLst>
                <a:path extrusionOk="0" h="8638" w="6459">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03" name="Google Shape;8403;p82"/>
          <p:cNvGrpSpPr/>
          <p:nvPr/>
        </p:nvGrpSpPr>
        <p:grpSpPr>
          <a:xfrm>
            <a:off x="7413536" y="2796870"/>
            <a:ext cx="451653" cy="449288"/>
            <a:chOff x="-16794250" y="4058225"/>
            <a:chExt cx="305625" cy="304025"/>
          </a:xfrm>
        </p:grpSpPr>
        <p:sp>
          <p:nvSpPr>
            <p:cNvPr id="8404" name="Google Shape;8404;p82"/>
            <p:cNvSpPr/>
            <p:nvPr/>
          </p:nvSpPr>
          <p:spPr>
            <a:xfrm>
              <a:off x="-16793475" y="4309475"/>
              <a:ext cx="70925" cy="17350"/>
            </a:xfrm>
            <a:custGeom>
              <a:rect b="b" l="l" r="r" t="t"/>
              <a:pathLst>
                <a:path extrusionOk="0" h="694" w="2837">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5" name="Google Shape;8405;p82"/>
            <p:cNvSpPr/>
            <p:nvPr/>
          </p:nvSpPr>
          <p:spPr>
            <a:xfrm>
              <a:off x="-16758025" y="4344900"/>
              <a:ext cx="89800" cy="17350"/>
            </a:xfrm>
            <a:custGeom>
              <a:rect b="b" l="l" r="r" t="t"/>
              <a:pathLst>
                <a:path extrusionOk="0" h="694" w="3592">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6" name="Google Shape;8406;p82"/>
            <p:cNvSpPr/>
            <p:nvPr/>
          </p:nvSpPr>
          <p:spPr>
            <a:xfrm>
              <a:off x="-16615475" y="4344900"/>
              <a:ext cx="89825" cy="17350"/>
            </a:xfrm>
            <a:custGeom>
              <a:rect b="b" l="l" r="r" t="t"/>
              <a:pathLst>
                <a:path extrusionOk="0" h="694" w="3593">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7" name="Google Shape;8407;p82"/>
            <p:cNvSpPr/>
            <p:nvPr/>
          </p:nvSpPr>
          <p:spPr>
            <a:xfrm>
              <a:off x="-16561900" y="4309475"/>
              <a:ext cx="71700" cy="17350"/>
            </a:xfrm>
            <a:custGeom>
              <a:rect b="b" l="l" r="r" t="t"/>
              <a:pathLst>
                <a:path extrusionOk="0" h="694" w="2868">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8" name="Google Shape;8408;p82"/>
            <p:cNvSpPr/>
            <p:nvPr/>
          </p:nvSpPr>
          <p:spPr>
            <a:xfrm>
              <a:off x="-16704475" y="4309475"/>
              <a:ext cx="125275" cy="17350"/>
            </a:xfrm>
            <a:custGeom>
              <a:rect b="b" l="l" r="r" t="t"/>
              <a:pathLst>
                <a:path extrusionOk="0" h="694" w="5011">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9" name="Google Shape;8409;p82"/>
            <p:cNvSpPr/>
            <p:nvPr/>
          </p:nvSpPr>
          <p:spPr>
            <a:xfrm>
              <a:off x="-16704475" y="4074750"/>
              <a:ext cx="126050" cy="165425"/>
            </a:xfrm>
            <a:custGeom>
              <a:rect b="b" l="l" r="r" t="t"/>
              <a:pathLst>
                <a:path extrusionOk="0" h="6617" w="5042">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0" name="Google Shape;8410;p82"/>
            <p:cNvSpPr/>
            <p:nvPr/>
          </p:nvSpPr>
          <p:spPr>
            <a:xfrm>
              <a:off x="-16725725" y="4237800"/>
              <a:ext cx="164625" cy="53575"/>
            </a:xfrm>
            <a:custGeom>
              <a:rect b="b" l="l" r="r" t="t"/>
              <a:pathLst>
                <a:path extrusionOk="0" h="2143" w="6585">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1" name="Google Shape;8411;p82"/>
            <p:cNvSpPr/>
            <p:nvPr/>
          </p:nvSpPr>
          <p:spPr>
            <a:xfrm>
              <a:off x="-16559550" y="4058225"/>
              <a:ext cx="70925" cy="233150"/>
            </a:xfrm>
            <a:custGeom>
              <a:rect b="b" l="l" r="r" t="t"/>
              <a:pathLst>
                <a:path extrusionOk="0" h="9326" w="2837">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2" name="Google Shape;8412;p82"/>
            <p:cNvSpPr/>
            <p:nvPr/>
          </p:nvSpPr>
          <p:spPr>
            <a:xfrm>
              <a:off x="-16794250" y="4059000"/>
              <a:ext cx="70900" cy="232375"/>
            </a:xfrm>
            <a:custGeom>
              <a:rect b="b" l="l" r="r" t="t"/>
              <a:pathLst>
                <a:path extrusionOk="0" h="9295" w="2836">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13" name="Google Shape;8413;p82"/>
          <p:cNvSpPr/>
          <p:nvPr/>
        </p:nvSpPr>
        <p:spPr>
          <a:xfrm>
            <a:off x="7992205" y="1689084"/>
            <a:ext cx="452798" cy="450470"/>
          </a:xfrm>
          <a:custGeom>
            <a:rect b="b" l="l" r="r" t="t"/>
            <a:pathLst>
              <a:path extrusionOk="0" h="12193" w="12256">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14" name="Google Shape;8414;p82"/>
          <p:cNvGrpSpPr/>
          <p:nvPr/>
        </p:nvGrpSpPr>
        <p:grpSpPr>
          <a:xfrm>
            <a:off x="2414953" y="1689573"/>
            <a:ext cx="457453" cy="449325"/>
            <a:chOff x="-20199150" y="3317850"/>
            <a:chExt cx="309550" cy="304050"/>
          </a:xfrm>
        </p:grpSpPr>
        <p:sp>
          <p:nvSpPr>
            <p:cNvPr id="8415" name="Google Shape;8415;p82"/>
            <p:cNvSpPr/>
            <p:nvPr/>
          </p:nvSpPr>
          <p:spPr>
            <a:xfrm>
              <a:off x="-20161350" y="3507675"/>
              <a:ext cx="68550" cy="43325"/>
            </a:xfrm>
            <a:custGeom>
              <a:rect b="b" l="l" r="r" t="t"/>
              <a:pathLst>
                <a:path extrusionOk="0" h="1733" w="2742">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6" name="Google Shape;8416;p82"/>
            <p:cNvSpPr/>
            <p:nvPr/>
          </p:nvSpPr>
          <p:spPr>
            <a:xfrm>
              <a:off x="-20161350" y="3389525"/>
              <a:ext cx="68550" cy="43350"/>
            </a:xfrm>
            <a:custGeom>
              <a:rect b="b" l="l" r="r" t="t"/>
              <a:pathLst>
                <a:path extrusionOk="0" h="1734" w="2742">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7" name="Google Shape;8417;p82"/>
            <p:cNvSpPr/>
            <p:nvPr/>
          </p:nvSpPr>
          <p:spPr>
            <a:xfrm>
              <a:off x="-20199150" y="3443075"/>
              <a:ext cx="97675" cy="53225"/>
            </a:xfrm>
            <a:custGeom>
              <a:rect b="b" l="l" r="r" t="t"/>
              <a:pathLst>
                <a:path extrusionOk="0" h="2129" w="3907">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8" name="Google Shape;8418;p82"/>
            <p:cNvSpPr/>
            <p:nvPr/>
          </p:nvSpPr>
          <p:spPr>
            <a:xfrm>
              <a:off x="-20091250" y="3479325"/>
              <a:ext cx="92175" cy="142575"/>
            </a:xfrm>
            <a:custGeom>
              <a:rect b="b" l="l" r="r" t="t"/>
              <a:pathLst>
                <a:path extrusionOk="0" h="5703" w="3687">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9" name="Google Shape;8419;p82"/>
            <p:cNvSpPr/>
            <p:nvPr/>
          </p:nvSpPr>
          <p:spPr>
            <a:xfrm>
              <a:off x="-20090475" y="3317850"/>
              <a:ext cx="91400" cy="142575"/>
            </a:xfrm>
            <a:custGeom>
              <a:rect b="b" l="l" r="r" t="t"/>
              <a:pathLst>
                <a:path extrusionOk="0" h="5703" w="3656">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0" name="Google Shape;8420;p82"/>
            <p:cNvSpPr/>
            <p:nvPr/>
          </p:nvSpPr>
          <p:spPr>
            <a:xfrm>
              <a:off x="-19984925" y="3389525"/>
              <a:ext cx="94550" cy="107925"/>
            </a:xfrm>
            <a:custGeom>
              <a:rect b="b" l="l" r="r" t="t"/>
              <a:pathLst>
                <a:path extrusionOk="0" h="4317" w="3782">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1" name="Google Shape;8421;p82"/>
            <p:cNvSpPr/>
            <p:nvPr/>
          </p:nvSpPr>
          <p:spPr>
            <a:xfrm>
              <a:off x="-19984125" y="3514750"/>
              <a:ext cx="94525" cy="107150"/>
            </a:xfrm>
            <a:custGeom>
              <a:rect b="b" l="l" r="r" t="t"/>
              <a:pathLst>
                <a:path extrusionOk="0" h="4286" w="3781">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22" name="Google Shape;8422;p82"/>
          <p:cNvGrpSpPr/>
          <p:nvPr/>
        </p:nvGrpSpPr>
        <p:grpSpPr>
          <a:xfrm>
            <a:off x="2417281" y="2242861"/>
            <a:ext cx="452798" cy="450766"/>
            <a:chOff x="-20199150" y="3693150"/>
            <a:chExt cx="306400" cy="305025"/>
          </a:xfrm>
        </p:grpSpPr>
        <p:sp>
          <p:nvSpPr>
            <p:cNvPr id="8423" name="Google Shape;8423;p82"/>
            <p:cNvSpPr/>
            <p:nvPr/>
          </p:nvSpPr>
          <p:spPr>
            <a:xfrm>
              <a:off x="-20182625" y="3762250"/>
              <a:ext cx="227650" cy="212650"/>
            </a:xfrm>
            <a:custGeom>
              <a:rect b="b" l="l" r="r" t="t"/>
              <a:pathLst>
                <a:path extrusionOk="0" h="8506" w="9106">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4" name="Google Shape;8424;p82"/>
            <p:cNvSpPr/>
            <p:nvPr/>
          </p:nvSpPr>
          <p:spPr>
            <a:xfrm>
              <a:off x="-20077075" y="3785225"/>
              <a:ext cx="97700" cy="91075"/>
            </a:xfrm>
            <a:custGeom>
              <a:rect b="b" l="l" r="r" t="t"/>
              <a:pathLst>
                <a:path extrusionOk="0" h="3643" w="3908">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5" name="Google Shape;8425;p82"/>
            <p:cNvSpPr/>
            <p:nvPr/>
          </p:nvSpPr>
          <p:spPr>
            <a:xfrm>
              <a:off x="-20051875" y="3693150"/>
              <a:ext cx="159125" cy="176850"/>
            </a:xfrm>
            <a:custGeom>
              <a:rect b="b" l="l" r="r" t="t"/>
              <a:pathLst>
                <a:path extrusionOk="0" h="7074" w="6365">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6" name="Google Shape;8426;p82"/>
            <p:cNvSpPr/>
            <p:nvPr/>
          </p:nvSpPr>
          <p:spPr>
            <a:xfrm>
              <a:off x="-20155825" y="3861300"/>
              <a:ext cx="92950" cy="92175"/>
            </a:xfrm>
            <a:custGeom>
              <a:rect b="b" l="l" r="r" t="t"/>
              <a:pathLst>
                <a:path extrusionOk="0" h="3687" w="3718">
                  <a:moveTo>
                    <a:pt x="221" y="1"/>
                  </a:moveTo>
                  <a:lnTo>
                    <a:pt x="63" y="158"/>
                  </a:lnTo>
                  <a:lnTo>
                    <a:pt x="0" y="190"/>
                  </a:lnTo>
                  <a:lnTo>
                    <a:pt x="3529" y="3687"/>
                  </a:lnTo>
                  <a:lnTo>
                    <a:pt x="3560" y="3655"/>
                  </a:lnTo>
                  <a:lnTo>
                    <a:pt x="3718" y="3498"/>
                  </a:lnTo>
                  <a:lnTo>
                    <a:pt x="2457" y="1230"/>
                  </a:lnTo>
                  <a:lnTo>
                    <a:pt x="2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7" name="Google Shape;8427;p82"/>
            <p:cNvSpPr/>
            <p:nvPr/>
          </p:nvSpPr>
          <p:spPr>
            <a:xfrm>
              <a:off x="-20199150" y="3918025"/>
              <a:ext cx="81150" cy="80150"/>
            </a:xfrm>
            <a:custGeom>
              <a:rect b="b" l="l" r="r" t="t"/>
              <a:pathLst>
                <a:path extrusionOk="0" h="3206" w="3246">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8" name="Google Shape;8428;p82"/>
            <p:cNvSpPr/>
            <p:nvPr/>
          </p:nvSpPr>
          <p:spPr>
            <a:xfrm>
              <a:off x="-20173950" y="3880200"/>
              <a:ext cx="92175" cy="92200"/>
            </a:xfrm>
            <a:custGeom>
              <a:rect b="b" l="l" r="r" t="t"/>
              <a:pathLst>
                <a:path extrusionOk="0" h="3688" w="3687">
                  <a:moveTo>
                    <a:pt x="316" y="1"/>
                  </a:moveTo>
                  <a:cubicBezTo>
                    <a:pt x="189" y="222"/>
                    <a:pt x="63" y="442"/>
                    <a:pt x="0" y="663"/>
                  </a:cubicBezTo>
                  <a:lnTo>
                    <a:pt x="3025" y="3687"/>
                  </a:lnTo>
                  <a:cubicBezTo>
                    <a:pt x="3245" y="3624"/>
                    <a:pt x="3498" y="3498"/>
                    <a:pt x="3687" y="3372"/>
                  </a:cubicBezTo>
                  <a:lnTo>
                    <a:pt x="3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29" name="Google Shape;8429;p82"/>
          <p:cNvGrpSpPr/>
          <p:nvPr/>
        </p:nvGrpSpPr>
        <p:grpSpPr>
          <a:xfrm>
            <a:off x="2417854" y="2795687"/>
            <a:ext cx="451653" cy="451653"/>
            <a:chOff x="-20197575" y="4066875"/>
            <a:chExt cx="305625" cy="305625"/>
          </a:xfrm>
        </p:grpSpPr>
        <p:sp>
          <p:nvSpPr>
            <p:cNvPr id="8430" name="Google Shape;8430;p82"/>
            <p:cNvSpPr/>
            <p:nvPr/>
          </p:nvSpPr>
          <p:spPr>
            <a:xfrm>
              <a:off x="-20089675" y="4066875"/>
              <a:ext cx="89025" cy="92175"/>
            </a:xfrm>
            <a:custGeom>
              <a:rect b="b" l="l" r="r" t="t"/>
              <a:pathLst>
                <a:path extrusionOk="0" h="3687" w="3561">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1" name="Google Shape;8431;p82"/>
            <p:cNvSpPr/>
            <p:nvPr/>
          </p:nvSpPr>
          <p:spPr>
            <a:xfrm>
              <a:off x="-20024300" y="4085775"/>
              <a:ext cx="132350" cy="125250"/>
            </a:xfrm>
            <a:custGeom>
              <a:rect b="b" l="l" r="r" t="t"/>
              <a:pathLst>
                <a:path extrusionOk="0" h="5010" w="5294">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2" name="Google Shape;8432;p82"/>
            <p:cNvSpPr/>
            <p:nvPr/>
          </p:nvSpPr>
          <p:spPr>
            <a:xfrm>
              <a:off x="-19983350" y="4263775"/>
              <a:ext cx="18925" cy="18150"/>
            </a:xfrm>
            <a:custGeom>
              <a:rect b="b" l="l" r="r" t="t"/>
              <a:pathLst>
                <a:path extrusionOk="0" h="726" w="757">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3" name="Google Shape;8433;p82"/>
            <p:cNvSpPr/>
            <p:nvPr/>
          </p:nvSpPr>
          <p:spPr>
            <a:xfrm>
              <a:off x="-20035325" y="4228350"/>
              <a:ext cx="125250" cy="143350"/>
            </a:xfrm>
            <a:custGeom>
              <a:rect b="b" l="l" r="r" t="t"/>
              <a:pathLst>
                <a:path extrusionOk="0" h="5734" w="501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4" name="Google Shape;8434;p82"/>
            <p:cNvSpPr/>
            <p:nvPr/>
          </p:nvSpPr>
          <p:spPr>
            <a:xfrm>
              <a:off x="-20054225" y="4175575"/>
              <a:ext cx="18125" cy="125250"/>
            </a:xfrm>
            <a:custGeom>
              <a:rect b="b" l="l" r="r" t="t"/>
              <a:pathLst>
                <a:path extrusionOk="0" h="5010" w="725">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5" name="Google Shape;8435;p82"/>
            <p:cNvSpPr/>
            <p:nvPr/>
          </p:nvSpPr>
          <p:spPr>
            <a:xfrm>
              <a:off x="-20197575" y="4085775"/>
              <a:ext cx="132350" cy="125250"/>
            </a:xfrm>
            <a:custGeom>
              <a:rect b="b" l="l" r="r" t="t"/>
              <a:pathLst>
                <a:path extrusionOk="0" h="5010" w="5294">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6" name="Google Shape;8436;p82"/>
            <p:cNvSpPr/>
            <p:nvPr/>
          </p:nvSpPr>
          <p:spPr>
            <a:xfrm>
              <a:off x="-20179475" y="4229925"/>
              <a:ext cx="125275" cy="142575"/>
            </a:xfrm>
            <a:custGeom>
              <a:rect b="b" l="l" r="r" t="t"/>
              <a:pathLst>
                <a:path extrusionOk="0" h="5703" w="5011">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7" name="Google Shape;8437;p82"/>
            <p:cNvSpPr/>
            <p:nvPr/>
          </p:nvSpPr>
          <p:spPr>
            <a:xfrm>
              <a:off x="-20125125" y="4263775"/>
              <a:ext cx="18150" cy="18150"/>
            </a:xfrm>
            <a:custGeom>
              <a:rect b="b" l="l" r="r" t="t"/>
              <a:pathLst>
                <a:path extrusionOk="0" h="726" w="726">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38" name="Google Shape;8438;p82"/>
          <p:cNvGrpSpPr/>
          <p:nvPr/>
        </p:nvGrpSpPr>
        <p:grpSpPr>
          <a:xfrm>
            <a:off x="5200071" y="1687520"/>
            <a:ext cx="449325" cy="453426"/>
            <a:chOff x="-18271050" y="3333200"/>
            <a:chExt cx="304050" cy="306825"/>
          </a:xfrm>
        </p:grpSpPr>
        <p:sp>
          <p:nvSpPr>
            <p:cNvPr id="8439" name="Google Shape;8439;p82"/>
            <p:cNvSpPr/>
            <p:nvPr/>
          </p:nvSpPr>
          <p:spPr>
            <a:xfrm>
              <a:off x="-18271050" y="3407650"/>
              <a:ext cx="63025" cy="79575"/>
            </a:xfrm>
            <a:custGeom>
              <a:rect b="b" l="l" r="r" t="t"/>
              <a:pathLst>
                <a:path extrusionOk="0" h="3183" w="2521">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0" name="Google Shape;8440;p82"/>
            <p:cNvSpPr/>
            <p:nvPr/>
          </p:nvSpPr>
          <p:spPr>
            <a:xfrm>
              <a:off x="-18030050" y="3406850"/>
              <a:ext cx="63050" cy="79575"/>
            </a:xfrm>
            <a:custGeom>
              <a:rect b="b" l="l" r="r" t="t"/>
              <a:pathLst>
                <a:path extrusionOk="0" h="3183" w="2522">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1" name="Google Shape;8441;p82"/>
            <p:cNvSpPr/>
            <p:nvPr/>
          </p:nvSpPr>
          <p:spPr>
            <a:xfrm>
              <a:off x="-18136375" y="3549400"/>
              <a:ext cx="35475" cy="32325"/>
            </a:xfrm>
            <a:custGeom>
              <a:rect b="b" l="l" r="r" t="t"/>
              <a:pathLst>
                <a:path extrusionOk="0" h="1293" w="1419">
                  <a:moveTo>
                    <a:pt x="725" y="1"/>
                  </a:moveTo>
                  <a:cubicBezTo>
                    <a:pt x="347" y="1"/>
                    <a:pt x="95" y="222"/>
                    <a:pt x="1" y="600"/>
                  </a:cubicBezTo>
                  <a:lnTo>
                    <a:pt x="725" y="1293"/>
                  </a:lnTo>
                  <a:lnTo>
                    <a:pt x="1419" y="600"/>
                  </a:lnTo>
                  <a:cubicBezTo>
                    <a:pt x="1355" y="285"/>
                    <a:pt x="1072"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2" name="Google Shape;8442;p82"/>
            <p:cNvSpPr/>
            <p:nvPr/>
          </p:nvSpPr>
          <p:spPr>
            <a:xfrm>
              <a:off x="-18233250" y="3423625"/>
              <a:ext cx="230800" cy="216400"/>
            </a:xfrm>
            <a:custGeom>
              <a:rect b="b" l="l" r="r" t="t"/>
              <a:pathLst>
                <a:path extrusionOk="0" h="8656" w="9232">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3" name="Google Shape;8443;p82"/>
            <p:cNvSpPr/>
            <p:nvPr/>
          </p:nvSpPr>
          <p:spPr>
            <a:xfrm>
              <a:off x="-18231675" y="3333200"/>
              <a:ext cx="220575" cy="125650"/>
            </a:xfrm>
            <a:custGeom>
              <a:rect b="b" l="l" r="r" t="t"/>
              <a:pathLst>
                <a:path extrusionOk="0" h="5026" w="8823">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44" name="Google Shape;8444;p82"/>
          <p:cNvGrpSpPr/>
          <p:nvPr/>
        </p:nvGrpSpPr>
        <p:grpSpPr>
          <a:xfrm>
            <a:off x="5200644" y="2244171"/>
            <a:ext cx="448180" cy="448143"/>
            <a:chOff x="-18270275" y="3710875"/>
            <a:chExt cx="303275" cy="303250"/>
          </a:xfrm>
        </p:grpSpPr>
        <p:sp>
          <p:nvSpPr>
            <p:cNvPr id="8445" name="Google Shape;8445;p82"/>
            <p:cNvSpPr/>
            <p:nvPr/>
          </p:nvSpPr>
          <p:spPr>
            <a:xfrm>
              <a:off x="-18240325" y="3896975"/>
              <a:ext cx="59875" cy="71475"/>
            </a:xfrm>
            <a:custGeom>
              <a:rect b="b" l="l" r="r" t="t"/>
              <a:pathLst>
                <a:path extrusionOk="0" h="2859" w="2395">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6" name="Google Shape;8446;p82"/>
            <p:cNvSpPr/>
            <p:nvPr/>
          </p:nvSpPr>
          <p:spPr>
            <a:xfrm>
              <a:off x="-18254500" y="3765100"/>
              <a:ext cx="267800" cy="249025"/>
            </a:xfrm>
            <a:custGeom>
              <a:rect b="b" l="l" r="r" t="t"/>
              <a:pathLst>
                <a:path extrusionOk="0" h="9961" w="10712">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7" name="Google Shape;8447;p82"/>
            <p:cNvSpPr/>
            <p:nvPr/>
          </p:nvSpPr>
          <p:spPr>
            <a:xfrm>
              <a:off x="-18057600" y="3896625"/>
              <a:ext cx="61450" cy="71825"/>
            </a:xfrm>
            <a:custGeom>
              <a:rect b="b" l="l" r="r" t="t"/>
              <a:pathLst>
                <a:path extrusionOk="0" h="2873" w="2458">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8" name="Google Shape;8448;p82"/>
            <p:cNvSpPr/>
            <p:nvPr/>
          </p:nvSpPr>
          <p:spPr>
            <a:xfrm>
              <a:off x="-18127700" y="3949125"/>
              <a:ext cx="18125" cy="16975"/>
            </a:xfrm>
            <a:custGeom>
              <a:rect b="b" l="l" r="r" t="t"/>
              <a:pathLst>
                <a:path extrusionOk="0" h="679" w="725">
                  <a:moveTo>
                    <a:pt x="351" y="1"/>
                  </a:moveTo>
                  <a:cubicBezTo>
                    <a:pt x="197" y="1"/>
                    <a:pt x="48" y="79"/>
                    <a:pt x="0" y="237"/>
                  </a:cubicBezTo>
                  <a:lnTo>
                    <a:pt x="378" y="678"/>
                  </a:lnTo>
                  <a:lnTo>
                    <a:pt x="725" y="237"/>
                  </a:lnTo>
                  <a:cubicBezTo>
                    <a:pt x="662" y="79"/>
                    <a:pt x="504" y="1"/>
                    <a:pt x="3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9" name="Google Shape;8449;p82"/>
            <p:cNvSpPr/>
            <p:nvPr/>
          </p:nvSpPr>
          <p:spPr>
            <a:xfrm>
              <a:off x="-18270275" y="3710875"/>
              <a:ext cx="107150" cy="98475"/>
            </a:xfrm>
            <a:custGeom>
              <a:rect b="b" l="l" r="r" t="t"/>
              <a:pathLst>
                <a:path extrusionOk="0" h="3939" w="4286">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0" name="Google Shape;8450;p82"/>
            <p:cNvSpPr/>
            <p:nvPr/>
          </p:nvSpPr>
          <p:spPr>
            <a:xfrm>
              <a:off x="-18074925" y="3710875"/>
              <a:ext cx="107925" cy="99275"/>
            </a:xfrm>
            <a:custGeom>
              <a:rect b="b" l="l" r="r" t="t"/>
              <a:pathLst>
                <a:path extrusionOk="0" h="3971" w="4317">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51" name="Google Shape;8451;p82"/>
          <p:cNvGrpSpPr/>
          <p:nvPr/>
        </p:nvGrpSpPr>
        <p:grpSpPr>
          <a:xfrm>
            <a:off x="5254196" y="2797422"/>
            <a:ext cx="341076" cy="448180"/>
            <a:chOff x="-18234025" y="4084200"/>
            <a:chExt cx="230800" cy="303275"/>
          </a:xfrm>
        </p:grpSpPr>
        <p:sp>
          <p:nvSpPr>
            <p:cNvPr id="8452" name="Google Shape;8452;p82"/>
            <p:cNvSpPr/>
            <p:nvPr/>
          </p:nvSpPr>
          <p:spPr>
            <a:xfrm>
              <a:off x="-18234025" y="4246450"/>
              <a:ext cx="230800" cy="141025"/>
            </a:xfrm>
            <a:custGeom>
              <a:rect b="b" l="l" r="r" t="t"/>
              <a:pathLst>
                <a:path extrusionOk="0" h="5641" w="9232">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3" name="Google Shape;8453;p82"/>
            <p:cNvSpPr/>
            <p:nvPr/>
          </p:nvSpPr>
          <p:spPr>
            <a:xfrm>
              <a:off x="-18200175" y="4156675"/>
              <a:ext cx="161500" cy="87450"/>
            </a:xfrm>
            <a:custGeom>
              <a:rect b="b" l="l" r="r" t="t"/>
              <a:pathLst>
                <a:path extrusionOk="0" h="3498" w="646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4" name="Google Shape;8454;p82"/>
            <p:cNvSpPr/>
            <p:nvPr/>
          </p:nvSpPr>
          <p:spPr>
            <a:xfrm>
              <a:off x="-18211200" y="4084200"/>
              <a:ext cx="185125" cy="71700"/>
            </a:xfrm>
            <a:custGeom>
              <a:rect b="b" l="l" r="r" t="t"/>
              <a:pathLst>
                <a:path extrusionOk="0" h="2868" w="7405">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55" name="Google Shape;8455;p82"/>
          <p:cNvGrpSpPr/>
          <p:nvPr/>
        </p:nvGrpSpPr>
        <p:grpSpPr>
          <a:xfrm>
            <a:off x="2366751" y="3341641"/>
            <a:ext cx="449325" cy="450470"/>
            <a:chOff x="-16419350" y="3308400"/>
            <a:chExt cx="304050" cy="304825"/>
          </a:xfrm>
        </p:grpSpPr>
        <p:sp>
          <p:nvSpPr>
            <p:cNvPr id="8456" name="Google Shape;8456;p82"/>
            <p:cNvSpPr/>
            <p:nvPr/>
          </p:nvSpPr>
          <p:spPr>
            <a:xfrm>
              <a:off x="-16222450" y="3344625"/>
              <a:ext cx="53600" cy="67775"/>
            </a:xfrm>
            <a:custGeom>
              <a:rect b="b" l="l" r="r" t="t"/>
              <a:pathLst>
                <a:path extrusionOk="0" h="2711" w="2144">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7" name="Google Shape;8457;p82"/>
            <p:cNvSpPr/>
            <p:nvPr/>
          </p:nvSpPr>
          <p:spPr>
            <a:xfrm>
              <a:off x="-16365000" y="3346200"/>
              <a:ext cx="52800" cy="66975"/>
            </a:xfrm>
            <a:custGeom>
              <a:rect b="b" l="l" r="r" t="t"/>
              <a:pathLst>
                <a:path extrusionOk="0" h="2679" w="2112">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8" name="Google Shape;8458;p82"/>
            <p:cNvSpPr/>
            <p:nvPr/>
          </p:nvSpPr>
          <p:spPr>
            <a:xfrm>
              <a:off x="-16419350" y="3417100"/>
              <a:ext cx="142575" cy="160700"/>
            </a:xfrm>
            <a:custGeom>
              <a:rect b="b" l="l" r="r" t="t"/>
              <a:pathLst>
                <a:path extrusionOk="0" h="6428" w="5703">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9" name="Google Shape;8459;p82"/>
            <p:cNvSpPr/>
            <p:nvPr/>
          </p:nvSpPr>
          <p:spPr>
            <a:xfrm>
              <a:off x="-16258675" y="3417100"/>
              <a:ext cx="143375" cy="161475"/>
            </a:xfrm>
            <a:custGeom>
              <a:rect b="b" l="l" r="r" t="t"/>
              <a:pathLst>
                <a:path extrusionOk="0" h="6459" w="5735">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0" name="Google Shape;8460;p82"/>
            <p:cNvSpPr/>
            <p:nvPr/>
          </p:nvSpPr>
          <p:spPr>
            <a:xfrm>
              <a:off x="-16310650" y="3308400"/>
              <a:ext cx="86650" cy="155975"/>
            </a:xfrm>
            <a:custGeom>
              <a:rect b="b" l="l" r="r" t="t"/>
              <a:pathLst>
                <a:path extrusionOk="0" h="6239" w="3466">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1" name="Google Shape;8461;p82"/>
            <p:cNvSpPr/>
            <p:nvPr/>
          </p:nvSpPr>
          <p:spPr>
            <a:xfrm>
              <a:off x="-16327975" y="3589575"/>
              <a:ext cx="51200" cy="23650"/>
            </a:xfrm>
            <a:custGeom>
              <a:rect b="b" l="l" r="r" t="t"/>
              <a:pathLst>
                <a:path extrusionOk="0" h="946" w="2048">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2" name="Google Shape;8462;p82"/>
            <p:cNvSpPr/>
            <p:nvPr/>
          </p:nvSpPr>
          <p:spPr>
            <a:xfrm>
              <a:off x="-16258675" y="3589575"/>
              <a:ext cx="51225" cy="23650"/>
            </a:xfrm>
            <a:custGeom>
              <a:rect b="b" l="l" r="r" t="t"/>
              <a:pathLst>
                <a:path extrusionOk="0" h="946" w="2049">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63" name="Google Shape;8463;p82"/>
          <p:cNvGrpSpPr/>
          <p:nvPr/>
        </p:nvGrpSpPr>
        <p:grpSpPr>
          <a:xfrm>
            <a:off x="4638306" y="3340423"/>
            <a:ext cx="395755" cy="452872"/>
            <a:chOff x="-16401225" y="3683275"/>
            <a:chExt cx="267800" cy="306450"/>
          </a:xfrm>
        </p:grpSpPr>
        <p:sp>
          <p:nvSpPr>
            <p:cNvPr id="8464" name="Google Shape;8464;p82"/>
            <p:cNvSpPr/>
            <p:nvPr/>
          </p:nvSpPr>
          <p:spPr>
            <a:xfrm>
              <a:off x="-16257875" y="3826650"/>
              <a:ext cx="70900" cy="72500"/>
            </a:xfrm>
            <a:custGeom>
              <a:rect b="b" l="l" r="r" t="t"/>
              <a:pathLst>
                <a:path extrusionOk="0" h="2900" w="2836">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5" name="Google Shape;8465;p82"/>
            <p:cNvSpPr/>
            <p:nvPr/>
          </p:nvSpPr>
          <p:spPr>
            <a:xfrm>
              <a:off x="-16275200" y="3832375"/>
              <a:ext cx="16550" cy="16350"/>
            </a:xfrm>
            <a:custGeom>
              <a:rect b="b" l="l" r="r" t="t"/>
              <a:pathLst>
                <a:path extrusionOk="0" h="654" w="662">
                  <a:moveTo>
                    <a:pt x="319" y="0"/>
                  </a:moveTo>
                  <a:cubicBezTo>
                    <a:pt x="173" y="0"/>
                    <a:pt x="32" y="71"/>
                    <a:pt x="0" y="213"/>
                  </a:cubicBezTo>
                  <a:lnTo>
                    <a:pt x="347" y="654"/>
                  </a:lnTo>
                  <a:lnTo>
                    <a:pt x="662" y="213"/>
                  </a:lnTo>
                  <a:cubicBezTo>
                    <a:pt x="614" y="71"/>
                    <a:pt x="465" y="0"/>
                    <a:pt x="3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6" name="Google Shape;8466;p82"/>
            <p:cNvSpPr/>
            <p:nvPr/>
          </p:nvSpPr>
          <p:spPr>
            <a:xfrm>
              <a:off x="-16347675" y="3825875"/>
              <a:ext cx="70900" cy="70900"/>
            </a:xfrm>
            <a:custGeom>
              <a:rect b="b" l="l" r="r" t="t"/>
              <a:pathLst>
                <a:path extrusionOk="0" h="2836" w="2836">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7" name="Google Shape;8467;p82"/>
            <p:cNvSpPr/>
            <p:nvPr/>
          </p:nvSpPr>
          <p:spPr>
            <a:xfrm>
              <a:off x="-16338225" y="3907775"/>
              <a:ext cx="35475" cy="81950"/>
            </a:xfrm>
            <a:custGeom>
              <a:rect b="b" l="l" r="r" t="t"/>
              <a:pathLst>
                <a:path extrusionOk="0" h="3278" w="1419">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8" name="Google Shape;8468;p82"/>
            <p:cNvSpPr/>
            <p:nvPr/>
          </p:nvSpPr>
          <p:spPr>
            <a:xfrm>
              <a:off x="-16231900" y="3906200"/>
              <a:ext cx="35475" cy="81150"/>
            </a:xfrm>
            <a:custGeom>
              <a:rect b="b" l="l" r="r" t="t"/>
              <a:pathLst>
                <a:path extrusionOk="0" h="3246" w="1419">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9" name="Google Shape;8469;p82"/>
            <p:cNvSpPr/>
            <p:nvPr/>
          </p:nvSpPr>
          <p:spPr>
            <a:xfrm>
              <a:off x="-16285450" y="3891250"/>
              <a:ext cx="35475" cy="59875"/>
            </a:xfrm>
            <a:custGeom>
              <a:rect b="b" l="l" r="r" t="t"/>
              <a:pathLst>
                <a:path extrusionOk="0" h="2395" w="1419">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0" name="Google Shape;8470;p82"/>
            <p:cNvSpPr/>
            <p:nvPr/>
          </p:nvSpPr>
          <p:spPr>
            <a:xfrm>
              <a:off x="-16401225" y="3683275"/>
              <a:ext cx="267800" cy="249725"/>
            </a:xfrm>
            <a:custGeom>
              <a:rect b="b" l="l" r="r" t="t"/>
              <a:pathLst>
                <a:path extrusionOk="0" h="9989" w="10712">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71" name="Google Shape;8471;p82"/>
          <p:cNvGrpSpPr/>
          <p:nvPr/>
        </p:nvGrpSpPr>
        <p:grpSpPr>
          <a:xfrm>
            <a:off x="8003755" y="2797062"/>
            <a:ext cx="450470" cy="448180"/>
            <a:chOff x="-16419350" y="4058200"/>
            <a:chExt cx="304825" cy="303275"/>
          </a:xfrm>
        </p:grpSpPr>
        <p:sp>
          <p:nvSpPr>
            <p:cNvPr id="8472" name="Google Shape;8472;p82"/>
            <p:cNvSpPr/>
            <p:nvPr/>
          </p:nvSpPr>
          <p:spPr>
            <a:xfrm>
              <a:off x="-16347675" y="4202350"/>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3" name="Google Shape;8473;p82"/>
            <p:cNvSpPr/>
            <p:nvPr/>
          </p:nvSpPr>
          <p:spPr>
            <a:xfrm>
              <a:off x="-16400450" y="4166900"/>
              <a:ext cx="35475" cy="35475"/>
            </a:xfrm>
            <a:custGeom>
              <a:rect b="b" l="l" r="r" t="t"/>
              <a:pathLst>
                <a:path extrusionOk="0" h="1419" w="1419">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4" name="Google Shape;8474;p82"/>
            <p:cNvSpPr/>
            <p:nvPr/>
          </p:nvSpPr>
          <p:spPr>
            <a:xfrm>
              <a:off x="-16389425" y="4058200"/>
              <a:ext cx="220575" cy="106950"/>
            </a:xfrm>
            <a:custGeom>
              <a:rect b="b" l="l" r="r" t="t"/>
              <a:pathLst>
                <a:path extrusionOk="0" h="4278" w="8823">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5" name="Google Shape;8475;p82"/>
            <p:cNvSpPr/>
            <p:nvPr/>
          </p:nvSpPr>
          <p:spPr>
            <a:xfrm>
              <a:off x="-16298850" y="4178725"/>
              <a:ext cx="41000" cy="47275"/>
            </a:xfrm>
            <a:custGeom>
              <a:rect b="b" l="l" r="r" t="t"/>
              <a:pathLst>
                <a:path extrusionOk="0" h="1891" w="164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6" name="Google Shape;8476;p82"/>
            <p:cNvSpPr/>
            <p:nvPr/>
          </p:nvSpPr>
          <p:spPr>
            <a:xfrm>
              <a:off x="-16246075" y="4178725"/>
              <a:ext cx="41775" cy="55150"/>
            </a:xfrm>
            <a:custGeom>
              <a:rect b="b" l="l" r="r" t="t"/>
              <a:pathLst>
                <a:path extrusionOk="0" h="2206" w="1671">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7" name="Google Shape;8477;p82"/>
            <p:cNvSpPr/>
            <p:nvPr/>
          </p:nvSpPr>
          <p:spPr>
            <a:xfrm>
              <a:off x="-16419350" y="4122000"/>
              <a:ext cx="304050" cy="188725"/>
            </a:xfrm>
            <a:custGeom>
              <a:rect b="b" l="l" r="r" t="t"/>
              <a:pathLst>
                <a:path extrusionOk="0" h="7549" w="12162">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8" name="Google Shape;8478;p82"/>
            <p:cNvSpPr/>
            <p:nvPr/>
          </p:nvSpPr>
          <p:spPr>
            <a:xfrm>
              <a:off x="-16419350" y="4263775"/>
              <a:ext cx="304825" cy="97700"/>
            </a:xfrm>
            <a:custGeom>
              <a:rect b="b" l="l" r="r" t="t"/>
              <a:pathLst>
                <a:path extrusionOk="0" h="3908" w="12193">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79" name="Google Shape;8479;p82"/>
          <p:cNvGrpSpPr/>
          <p:nvPr/>
        </p:nvGrpSpPr>
        <p:grpSpPr>
          <a:xfrm>
            <a:off x="4030643" y="3343080"/>
            <a:ext cx="450507" cy="447589"/>
            <a:chOff x="-15296200" y="3326900"/>
            <a:chExt cx="304850" cy="302875"/>
          </a:xfrm>
        </p:grpSpPr>
        <p:sp>
          <p:nvSpPr>
            <p:cNvPr id="8480" name="Google Shape;8480;p82"/>
            <p:cNvSpPr/>
            <p:nvPr/>
          </p:nvSpPr>
          <p:spPr>
            <a:xfrm>
              <a:off x="-15182775" y="3326900"/>
              <a:ext cx="77200" cy="157175"/>
            </a:xfrm>
            <a:custGeom>
              <a:rect b="b" l="l" r="r" t="t"/>
              <a:pathLst>
                <a:path extrusionOk="0" h="6287" w="3088">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1" name="Google Shape;8481;p82"/>
            <p:cNvSpPr/>
            <p:nvPr/>
          </p:nvSpPr>
          <p:spPr>
            <a:xfrm>
              <a:off x="-15260825" y="3363175"/>
              <a:ext cx="108800" cy="199650"/>
            </a:xfrm>
            <a:custGeom>
              <a:rect b="b" l="l" r="r" t="t"/>
              <a:pathLst>
                <a:path extrusionOk="0" h="7986" w="4352">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2" name="Google Shape;8482;p82"/>
            <p:cNvSpPr/>
            <p:nvPr/>
          </p:nvSpPr>
          <p:spPr>
            <a:xfrm>
              <a:off x="-15135525" y="3362475"/>
              <a:ext cx="109325" cy="200350"/>
            </a:xfrm>
            <a:custGeom>
              <a:rect b="b" l="l" r="r" t="t"/>
              <a:pathLst>
                <a:path extrusionOk="0" h="8014" w="4373">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3" name="Google Shape;8483;p82"/>
            <p:cNvSpPr/>
            <p:nvPr/>
          </p:nvSpPr>
          <p:spPr>
            <a:xfrm>
              <a:off x="-15296200" y="3416600"/>
              <a:ext cx="143375" cy="213175"/>
            </a:xfrm>
            <a:custGeom>
              <a:rect b="b" l="l" r="r" t="t"/>
              <a:pathLst>
                <a:path extrusionOk="0" h="8527" w="5735">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4" name="Google Shape;8484;p82"/>
            <p:cNvSpPr/>
            <p:nvPr/>
          </p:nvSpPr>
          <p:spPr>
            <a:xfrm>
              <a:off x="-15134725" y="3416100"/>
              <a:ext cx="143375" cy="213675"/>
            </a:xfrm>
            <a:custGeom>
              <a:rect b="b" l="l" r="r" t="t"/>
              <a:pathLst>
                <a:path extrusionOk="0" h="8547" w="5735">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85" name="Google Shape;8485;p82"/>
          <p:cNvGrpSpPr/>
          <p:nvPr/>
        </p:nvGrpSpPr>
        <p:grpSpPr>
          <a:xfrm>
            <a:off x="2946296" y="1706881"/>
            <a:ext cx="486566" cy="414708"/>
            <a:chOff x="-19835275" y="3330250"/>
            <a:chExt cx="329250" cy="280625"/>
          </a:xfrm>
        </p:grpSpPr>
        <p:sp>
          <p:nvSpPr>
            <p:cNvPr id="8486" name="Google Shape;8486;p82"/>
            <p:cNvSpPr/>
            <p:nvPr/>
          </p:nvSpPr>
          <p:spPr>
            <a:xfrm>
              <a:off x="-19768325" y="3361750"/>
              <a:ext cx="197725" cy="249125"/>
            </a:xfrm>
            <a:custGeom>
              <a:rect b="b" l="l" r="r" t="t"/>
              <a:pathLst>
                <a:path extrusionOk="0" h="9965" w="7909">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7" name="Google Shape;8487;p82"/>
            <p:cNvSpPr/>
            <p:nvPr/>
          </p:nvSpPr>
          <p:spPr>
            <a:xfrm>
              <a:off x="-19622625" y="3330250"/>
              <a:ext cx="116600" cy="189250"/>
            </a:xfrm>
            <a:custGeom>
              <a:rect b="b" l="l" r="r" t="t"/>
              <a:pathLst>
                <a:path extrusionOk="0" h="7570" w="4664">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8" name="Google Shape;8488;p82"/>
            <p:cNvSpPr/>
            <p:nvPr/>
          </p:nvSpPr>
          <p:spPr>
            <a:xfrm>
              <a:off x="-19835275" y="3330250"/>
              <a:ext cx="116600" cy="189250"/>
            </a:xfrm>
            <a:custGeom>
              <a:rect b="b" l="l" r="r" t="t"/>
              <a:pathLst>
                <a:path extrusionOk="0" h="7570" w="4664">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89" name="Google Shape;8489;p82"/>
          <p:cNvGrpSpPr/>
          <p:nvPr/>
        </p:nvGrpSpPr>
        <p:grpSpPr>
          <a:xfrm>
            <a:off x="2964325" y="2243470"/>
            <a:ext cx="450507" cy="449547"/>
            <a:chOff x="-19822675" y="3692750"/>
            <a:chExt cx="304850" cy="304200"/>
          </a:xfrm>
        </p:grpSpPr>
        <p:sp>
          <p:nvSpPr>
            <p:cNvPr id="8490" name="Google Shape;8490;p82"/>
            <p:cNvSpPr/>
            <p:nvPr/>
          </p:nvSpPr>
          <p:spPr>
            <a:xfrm>
              <a:off x="-19715550" y="3692750"/>
              <a:ext cx="90600" cy="60675"/>
            </a:xfrm>
            <a:custGeom>
              <a:rect b="b" l="l" r="r" t="t"/>
              <a:pathLst>
                <a:path extrusionOk="0" h="2427" w="3624">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1" name="Google Shape;8491;p82"/>
            <p:cNvSpPr/>
            <p:nvPr/>
          </p:nvSpPr>
          <p:spPr>
            <a:xfrm>
              <a:off x="-19660425" y="3766200"/>
              <a:ext cx="142600" cy="230750"/>
            </a:xfrm>
            <a:custGeom>
              <a:rect b="b" l="l" r="r" t="t"/>
              <a:pathLst>
                <a:path extrusionOk="0" h="9230" w="5704">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2" name="Google Shape;8492;p82"/>
            <p:cNvSpPr/>
            <p:nvPr/>
          </p:nvSpPr>
          <p:spPr>
            <a:xfrm>
              <a:off x="-19728150" y="3763650"/>
              <a:ext cx="114225" cy="54375"/>
            </a:xfrm>
            <a:custGeom>
              <a:rect b="b" l="l" r="r" t="t"/>
              <a:pathLst>
                <a:path extrusionOk="0" h="2175" w="4569">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3" name="Google Shape;8493;p82"/>
            <p:cNvSpPr/>
            <p:nvPr/>
          </p:nvSpPr>
          <p:spPr>
            <a:xfrm>
              <a:off x="-19695075" y="3868400"/>
              <a:ext cx="48075" cy="110300"/>
            </a:xfrm>
            <a:custGeom>
              <a:rect b="b" l="l" r="r" t="t"/>
              <a:pathLst>
                <a:path extrusionOk="0" h="4412" w="1923">
                  <a:moveTo>
                    <a:pt x="977" y="0"/>
                  </a:moveTo>
                  <a:lnTo>
                    <a:pt x="0" y="4285"/>
                  </a:lnTo>
                  <a:cubicBezTo>
                    <a:pt x="316" y="4380"/>
                    <a:pt x="631" y="4411"/>
                    <a:pt x="977" y="4411"/>
                  </a:cubicBezTo>
                  <a:cubicBezTo>
                    <a:pt x="1261" y="4411"/>
                    <a:pt x="1576" y="4380"/>
                    <a:pt x="1922" y="4285"/>
                  </a:cubicBez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4" name="Google Shape;8494;p82"/>
            <p:cNvSpPr/>
            <p:nvPr/>
          </p:nvSpPr>
          <p:spPr>
            <a:xfrm>
              <a:off x="-19822675" y="3764250"/>
              <a:ext cx="142575" cy="229550"/>
            </a:xfrm>
            <a:custGeom>
              <a:rect b="b" l="l" r="r" t="t"/>
              <a:pathLst>
                <a:path extrusionOk="0" h="9182" w="5703">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95" name="Google Shape;8495;p82"/>
          <p:cNvGrpSpPr/>
          <p:nvPr/>
        </p:nvGrpSpPr>
        <p:grpSpPr>
          <a:xfrm>
            <a:off x="2964916" y="2796278"/>
            <a:ext cx="449325" cy="450470"/>
            <a:chOff x="-19822675" y="4066875"/>
            <a:chExt cx="304050" cy="304825"/>
          </a:xfrm>
        </p:grpSpPr>
        <p:sp>
          <p:nvSpPr>
            <p:cNvPr id="8496" name="Google Shape;8496;p82"/>
            <p:cNvSpPr/>
            <p:nvPr/>
          </p:nvSpPr>
          <p:spPr>
            <a:xfrm>
              <a:off x="-19803775" y="4086925"/>
              <a:ext cx="71700" cy="68975"/>
            </a:xfrm>
            <a:custGeom>
              <a:rect b="b" l="l" r="r" t="t"/>
              <a:pathLst>
                <a:path extrusionOk="0" h="2759" w="2868">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7" name="Google Shape;8497;p82"/>
            <p:cNvSpPr/>
            <p:nvPr/>
          </p:nvSpPr>
          <p:spPr>
            <a:xfrm>
              <a:off x="-19822675" y="4174775"/>
              <a:ext cx="304050" cy="124475"/>
            </a:xfrm>
            <a:custGeom>
              <a:rect b="b" l="l" r="r" t="t"/>
              <a:pathLst>
                <a:path extrusionOk="0" h="4979" w="12162">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8" name="Google Shape;8498;p82"/>
            <p:cNvSpPr/>
            <p:nvPr/>
          </p:nvSpPr>
          <p:spPr>
            <a:xfrm>
              <a:off x="-19732100" y="4066875"/>
              <a:ext cx="122100" cy="89825"/>
            </a:xfrm>
            <a:custGeom>
              <a:rect b="b" l="l" r="r" t="t"/>
              <a:pathLst>
                <a:path extrusionOk="0" h="3593" w="4884">
                  <a:moveTo>
                    <a:pt x="2427" y="1"/>
                  </a:moveTo>
                  <a:cubicBezTo>
                    <a:pt x="1229" y="1"/>
                    <a:pt x="190" y="1796"/>
                    <a:pt x="1" y="3592"/>
                  </a:cubicBezTo>
                  <a:lnTo>
                    <a:pt x="4884" y="3592"/>
                  </a:lnTo>
                  <a:cubicBezTo>
                    <a:pt x="4695" y="1796"/>
                    <a:pt x="3687" y="1"/>
                    <a:pt x="2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9" name="Google Shape;8499;p82"/>
            <p:cNvSpPr/>
            <p:nvPr/>
          </p:nvSpPr>
          <p:spPr>
            <a:xfrm>
              <a:off x="-19609225" y="4087725"/>
              <a:ext cx="71700" cy="69750"/>
            </a:xfrm>
            <a:custGeom>
              <a:rect b="b" l="l" r="r" t="t"/>
              <a:pathLst>
                <a:path extrusionOk="0" h="2790" w="2868">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0" name="Google Shape;8500;p82"/>
            <p:cNvSpPr/>
            <p:nvPr/>
          </p:nvSpPr>
          <p:spPr>
            <a:xfrm>
              <a:off x="-19643875" y="4308675"/>
              <a:ext cx="70900" cy="44125"/>
            </a:xfrm>
            <a:custGeom>
              <a:rect b="b" l="l" r="r" t="t"/>
              <a:pathLst>
                <a:path extrusionOk="0" h="1765" w="2836">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1" name="Google Shape;8501;p82"/>
            <p:cNvSpPr/>
            <p:nvPr/>
          </p:nvSpPr>
          <p:spPr>
            <a:xfrm>
              <a:off x="-19581650" y="4292925"/>
              <a:ext cx="63025" cy="78775"/>
            </a:xfrm>
            <a:custGeom>
              <a:rect b="b" l="l" r="r" t="t"/>
              <a:pathLst>
                <a:path extrusionOk="0" h="3151" w="2521">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02" name="Google Shape;8502;p82"/>
          <p:cNvGrpSpPr/>
          <p:nvPr/>
        </p:nvGrpSpPr>
        <p:grpSpPr>
          <a:xfrm>
            <a:off x="5773985" y="1689571"/>
            <a:ext cx="399302" cy="449325"/>
            <a:chOff x="-17878825" y="3334400"/>
            <a:chExt cx="270200" cy="304050"/>
          </a:xfrm>
        </p:grpSpPr>
        <p:sp>
          <p:nvSpPr>
            <p:cNvPr id="8503" name="Google Shape;8503;p82"/>
            <p:cNvSpPr/>
            <p:nvPr/>
          </p:nvSpPr>
          <p:spPr>
            <a:xfrm>
              <a:off x="-17683475" y="3334400"/>
              <a:ext cx="74850" cy="74050"/>
            </a:xfrm>
            <a:custGeom>
              <a:rect b="b" l="l" r="r" t="t"/>
              <a:pathLst>
                <a:path extrusionOk="0" h="2962" w="2994">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4" name="Google Shape;8504;p82"/>
            <p:cNvSpPr/>
            <p:nvPr/>
          </p:nvSpPr>
          <p:spPr>
            <a:xfrm>
              <a:off x="-17752000" y="3513975"/>
              <a:ext cx="16550" cy="16550"/>
            </a:xfrm>
            <a:custGeom>
              <a:rect b="b" l="l" r="r" t="t"/>
              <a:pathLst>
                <a:path extrusionOk="0" h="662" w="662">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5" name="Google Shape;8505;p82"/>
            <p:cNvSpPr/>
            <p:nvPr/>
          </p:nvSpPr>
          <p:spPr>
            <a:xfrm>
              <a:off x="-17860700" y="3405275"/>
              <a:ext cx="107150" cy="206225"/>
            </a:xfrm>
            <a:custGeom>
              <a:rect b="b" l="l" r="r" t="t"/>
              <a:pathLst>
                <a:path extrusionOk="0" h="8249" w="4286">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6" name="Google Shape;8506;p82"/>
            <p:cNvSpPr/>
            <p:nvPr/>
          </p:nvSpPr>
          <p:spPr>
            <a:xfrm>
              <a:off x="-17735475" y="3405275"/>
              <a:ext cx="107150" cy="206475"/>
            </a:xfrm>
            <a:custGeom>
              <a:rect b="b" l="l" r="r" t="t"/>
              <a:pathLst>
                <a:path extrusionOk="0" h="8259" w="4286">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7" name="Google Shape;8507;p82"/>
            <p:cNvSpPr/>
            <p:nvPr/>
          </p:nvSpPr>
          <p:spPr>
            <a:xfrm>
              <a:off x="-17812650" y="3353300"/>
              <a:ext cx="136275" cy="144150"/>
            </a:xfrm>
            <a:custGeom>
              <a:rect b="b" l="l" r="r" t="t"/>
              <a:pathLst>
                <a:path extrusionOk="0" h="5766" w="5451">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8" name="Google Shape;8508;p82"/>
            <p:cNvSpPr/>
            <p:nvPr/>
          </p:nvSpPr>
          <p:spPr>
            <a:xfrm>
              <a:off x="-17770900" y="3614000"/>
              <a:ext cx="52775" cy="24450"/>
            </a:xfrm>
            <a:custGeom>
              <a:rect b="b" l="l" r="r" t="t"/>
              <a:pathLst>
                <a:path extrusionOk="0" h="978" w="2111">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9" name="Google Shape;8509;p82"/>
            <p:cNvSpPr/>
            <p:nvPr/>
          </p:nvSpPr>
          <p:spPr>
            <a:xfrm>
              <a:off x="-17878825" y="3334400"/>
              <a:ext cx="74075" cy="74050"/>
            </a:xfrm>
            <a:custGeom>
              <a:rect b="b" l="l" r="r" t="t"/>
              <a:pathLst>
                <a:path extrusionOk="0" h="2962" w="2963">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10" name="Google Shape;8510;p82"/>
          <p:cNvGrpSpPr/>
          <p:nvPr/>
        </p:nvGrpSpPr>
        <p:grpSpPr>
          <a:xfrm>
            <a:off x="5747809" y="2242416"/>
            <a:ext cx="451653" cy="451653"/>
            <a:chOff x="-17896150" y="3709300"/>
            <a:chExt cx="305625" cy="305625"/>
          </a:xfrm>
        </p:grpSpPr>
        <p:sp>
          <p:nvSpPr>
            <p:cNvPr id="8511" name="Google Shape;8511;p82"/>
            <p:cNvSpPr/>
            <p:nvPr/>
          </p:nvSpPr>
          <p:spPr>
            <a:xfrm>
              <a:off x="-17896150" y="3709300"/>
              <a:ext cx="54375" cy="77200"/>
            </a:xfrm>
            <a:custGeom>
              <a:rect b="b" l="l" r="r" t="t"/>
              <a:pathLst>
                <a:path extrusionOk="0" h="3088" w="2175">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2" name="Google Shape;8512;p82"/>
            <p:cNvSpPr/>
            <p:nvPr/>
          </p:nvSpPr>
          <p:spPr>
            <a:xfrm>
              <a:off x="-17877250" y="3801075"/>
              <a:ext cx="286725" cy="213850"/>
            </a:xfrm>
            <a:custGeom>
              <a:rect b="b" l="l" r="r" t="t"/>
              <a:pathLst>
                <a:path extrusionOk="0" h="8554" w="11469">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3" name="Google Shape;8513;p82"/>
            <p:cNvSpPr/>
            <p:nvPr/>
          </p:nvSpPr>
          <p:spPr>
            <a:xfrm>
              <a:off x="-17783500" y="3763075"/>
              <a:ext cx="191400" cy="194350"/>
            </a:xfrm>
            <a:custGeom>
              <a:rect b="b" l="l" r="r" t="t"/>
              <a:pathLst>
                <a:path extrusionOk="0" h="7774" w="7656">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4" name="Google Shape;8514;p82"/>
            <p:cNvSpPr/>
            <p:nvPr/>
          </p:nvSpPr>
          <p:spPr>
            <a:xfrm>
              <a:off x="-17825250" y="3710075"/>
              <a:ext cx="54375" cy="76425"/>
            </a:xfrm>
            <a:custGeom>
              <a:rect b="b" l="l" r="r" t="t"/>
              <a:pathLst>
                <a:path extrusionOk="0" h="3057" w="2175">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15" name="Google Shape;8515;p82"/>
          <p:cNvGrpSpPr/>
          <p:nvPr/>
        </p:nvGrpSpPr>
        <p:grpSpPr>
          <a:xfrm>
            <a:off x="5775740" y="2795686"/>
            <a:ext cx="395792" cy="451653"/>
            <a:chOff x="-17878025" y="4082625"/>
            <a:chExt cx="267825" cy="305625"/>
          </a:xfrm>
        </p:grpSpPr>
        <p:sp>
          <p:nvSpPr>
            <p:cNvPr id="8516" name="Google Shape;8516;p82"/>
            <p:cNvSpPr/>
            <p:nvPr/>
          </p:nvSpPr>
          <p:spPr>
            <a:xfrm>
              <a:off x="-17660650" y="4191325"/>
              <a:ext cx="50450" cy="52000"/>
            </a:xfrm>
            <a:custGeom>
              <a:rect b="b" l="l" r="r" t="t"/>
              <a:pathLst>
                <a:path extrusionOk="0" h="2080" w="2018">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7" name="Google Shape;8517;p82"/>
            <p:cNvSpPr/>
            <p:nvPr/>
          </p:nvSpPr>
          <p:spPr>
            <a:xfrm>
              <a:off x="-17716575" y="4084200"/>
              <a:ext cx="88250" cy="103200"/>
            </a:xfrm>
            <a:custGeom>
              <a:rect b="b" l="l" r="r" t="t"/>
              <a:pathLst>
                <a:path extrusionOk="0" h="4128" w="353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8" name="Google Shape;8518;p82"/>
            <p:cNvSpPr/>
            <p:nvPr/>
          </p:nvSpPr>
          <p:spPr>
            <a:xfrm>
              <a:off x="-17860700" y="4082625"/>
              <a:ext cx="90600" cy="104000"/>
            </a:xfrm>
            <a:custGeom>
              <a:rect b="b" l="l" r="r" t="t"/>
              <a:pathLst>
                <a:path extrusionOk="0" h="4160" w="3624">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9" name="Google Shape;8519;p82"/>
            <p:cNvSpPr/>
            <p:nvPr/>
          </p:nvSpPr>
          <p:spPr>
            <a:xfrm>
              <a:off x="-17752000" y="4281300"/>
              <a:ext cx="16550" cy="16375"/>
            </a:xfrm>
            <a:custGeom>
              <a:rect b="b" l="l" r="r" t="t"/>
              <a:pathLst>
                <a:path extrusionOk="0" h="655" w="662">
                  <a:moveTo>
                    <a:pt x="319" y="1"/>
                  </a:moveTo>
                  <a:cubicBezTo>
                    <a:pt x="173" y="1"/>
                    <a:pt x="32" y="72"/>
                    <a:pt x="0" y="213"/>
                  </a:cubicBezTo>
                  <a:lnTo>
                    <a:pt x="347" y="655"/>
                  </a:lnTo>
                  <a:lnTo>
                    <a:pt x="662" y="213"/>
                  </a:lnTo>
                  <a:cubicBezTo>
                    <a:pt x="615" y="72"/>
                    <a:pt x="465" y="1"/>
                    <a:pt x="3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0" name="Google Shape;8520;p82"/>
            <p:cNvSpPr/>
            <p:nvPr/>
          </p:nvSpPr>
          <p:spPr>
            <a:xfrm>
              <a:off x="-17825250" y="4173200"/>
              <a:ext cx="161475" cy="161500"/>
            </a:xfrm>
            <a:custGeom>
              <a:rect b="b" l="l" r="r" t="t"/>
              <a:pathLst>
                <a:path extrusionOk="0" h="6460" w="6459">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1" name="Google Shape;8521;p82"/>
            <p:cNvSpPr/>
            <p:nvPr/>
          </p:nvSpPr>
          <p:spPr>
            <a:xfrm>
              <a:off x="-17787450" y="4293725"/>
              <a:ext cx="84300" cy="94525"/>
            </a:xfrm>
            <a:custGeom>
              <a:rect b="b" l="l" r="r" t="t"/>
              <a:pathLst>
                <a:path extrusionOk="0" h="3781" w="3372">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2" name="Google Shape;8522;p82"/>
            <p:cNvSpPr/>
            <p:nvPr/>
          </p:nvSpPr>
          <p:spPr>
            <a:xfrm>
              <a:off x="-17878025" y="4191325"/>
              <a:ext cx="49650" cy="52000"/>
            </a:xfrm>
            <a:custGeom>
              <a:rect b="b" l="l" r="r" t="t"/>
              <a:pathLst>
                <a:path extrusionOk="0" h="2080" w="1986">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23" name="Google Shape;8523;p82"/>
          <p:cNvGrpSpPr/>
          <p:nvPr/>
        </p:nvGrpSpPr>
        <p:grpSpPr>
          <a:xfrm>
            <a:off x="2919632" y="3355015"/>
            <a:ext cx="450507" cy="423722"/>
            <a:chOff x="-16044450" y="3317850"/>
            <a:chExt cx="304850" cy="286725"/>
          </a:xfrm>
        </p:grpSpPr>
        <p:sp>
          <p:nvSpPr>
            <p:cNvPr id="8524" name="Google Shape;8524;p82"/>
            <p:cNvSpPr/>
            <p:nvPr/>
          </p:nvSpPr>
          <p:spPr>
            <a:xfrm>
              <a:off x="-15873525" y="3317850"/>
              <a:ext cx="133925" cy="115025"/>
            </a:xfrm>
            <a:custGeom>
              <a:rect b="b" l="l" r="r" t="t"/>
              <a:pathLst>
                <a:path extrusionOk="0" h="4601" w="5357">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5" name="Google Shape;8525;p82"/>
            <p:cNvSpPr/>
            <p:nvPr/>
          </p:nvSpPr>
          <p:spPr>
            <a:xfrm>
              <a:off x="-15915275" y="3459625"/>
              <a:ext cx="44125" cy="54375"/>
            </a:xfrm>
            <a:custGeom>
              <a:rect b="b" l="l" r="r" t="t"/>
              <a:pathLst>
                <a:path extrusionOk="0" h="2175" w="1765">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6" name="Google Shape;8526;p82"/>
            <p:cNvSpPr/>
            <p:nvPr/>
          </p:nvSpPr>
          <p:spPr>
            <a:xfrm>
              <a:off x="-16009000" y="3372200"/>
              <a:ext cx="232375" cy="232375"/>
            </a:xfrm>
            <a:custGeom>
              <a:rect b="b" l="l" r="r" t="t"/>
              <a:pathLst>
                <a:path extrusionOk="0" h="9295" w="9295">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7" name="Google Shape;8527;p82"/>
            <p:cNvSpPr/>
            <p:nvPr/>
          </p:nvSpPr>
          <p:spPr>
            <a:xfrm>
              <a:off x="-16044450" y="3317850"/>
              <a:ext cx="133150" cy="115025"/>
            </a:xfrm>
            <a:custGeom>
              <a:rect b="b" l="l" r="r" t="t"/>
              <a:pathLst>
                <a:path extrusionOk="0" h="4601" w="5326">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528" name="Google Shape;8528;p82"/>
          <p:cNvSpPr/>
          <p:nvPr/>
        </p:nvSpPr>
        <p:spPr>
          <a:xfrm>
            <a:off x="5164353" y="3341975"/>
            <a:ext cx="448180" cy="450507"/>
          </a:xfrm>
          <a:custGeom>
            <a:rect b="b" l="l" r="r" t="t"/>
            <a:pathLst>
              <a:path extrusionOk="0" h="12194" w="12131">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29" name="Google Shape;8529;p82"/>
          <p:cNvGrpSpPr/>
          <p:nvPr/>
        </p:nvGrpSpPr>
        <p:grpSpPr>
          <a:xfrm>
            <a:off x="8042149" y="2243724"/>
            <a:ext cx="373662" cy="449030"/>
            <a:chOff x="-16018450" y="4058400"/>
            <a:chExt cx="252850" cy="303850"/>
          </a:xfrm>
        </p:grpSpPr>
        <p:sp>
          <p:nvSpPr>
            <p:cNvPr id="8530" name="Google Shape;8530;p82"/>
            <p:cNvSpPr/>
            <p:nvPr/>
          </p:nvSpPr>
          <p:spPr>
            <a:xfrm>
              <a:off x="-15927875" y="4129900"/>
              <a:ext cx="88250" cy="89025"/>
            </a:xfrm>
            <a:custGeom>
              <a:rect b="b" l="l" r="r" t="t"/>
              <a:pathLst>
                <a:path extrusionOk="0" h="3561" w="353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1" name="Google Shape;8531;p82"/>
            <p:cNvSpPr/>
            <p:nvPr/>
          </p:nvSpPr>
          <p:spPr>
            <a:xfrm>
              <a:off x="-16002700" y="4058400"/>
              <a:ext cx="237100" cy="233575"/>
            </a:xfrm>
            <a:custGeom>
              <a:rect b="b" l="l" r="r" t="t"/>
              <a:pathLst>
                <a:path extrusionOk="0" h="9343" w="9484">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2" name="Google Shape;8532;p82"/>
            <p:cNvSpPr/>
            <p:nvPr/>
          </p:nvSpPr>
          <p:spPr>
            <a:xfrm>
              <a:off x="-16018450" y="4253550"/>
              <a:ext cx="129200" cy="108700"/>
            </a:xfrm>
            <a:custGeom>
              <a:rect b="b" l="l" r="r" t="t"/>
              <a:pathLst>
                <a:path extrusionOk="0" h="4348" w="5168">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3" name="Google Shape;8533;p82"/>
            <p:cNvSpPr/>
            <p:nvPr/>
          </p:nvSpPr>
          <p:spPr>
            <a:xfrm>
              <a:off x="-15876675" y="4254325"/>
              <a:ext cx="107925" cy="90600"/>
            </a:xfrm>
            <a:custGeom>
              <a:rect b="b" l="l" r="r" t="t"/>
              <a:pathLst>
                <a:path extrusionOk="0" h="3624" w="4317">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534" name="Google Shape;8534;p82"/>
          <p:cNvSpPr/>
          <p:nvPr/>
        </p:nvSpPr>
        <p:spPr>
          <a:xfrm>
            <a:off x="6274865" y="3343157"/>
            <a:ext cx="449288" cy="448143"/>
          </a:xfrm>
          <a:custGeom>
            <a:rect b="b" l="l" r="r" t="t"/>
            <a:pathLst>
              <a:path extrusionOk="0" h="12130" w="12161">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538" name="Shape 8538"/>
        <p:cNvGrpSpPr/>
        <p:nvPr/>
      </p:nvGrpSpPr>
      <p:grpSpPr>
        <a:xfrm>
          <a:off x="0" y="0"/>
          <a:ext cx="0" cy="0"/>
          <a:chOff x="0" y="0"/>
          <a:chExt cx="0" cy="0"/>
        </a:xfrm>
      </p:grpSpPr>
      <p:sp>
        <p:nvSpPr>
          <p:cNvPr id="8539" name="Google Shape;8539;p83"/>
          <p:cNvSpPr txBox="1"/>
          <p:nvPr>
            <p:ph idx="4294967295" type="title"/>
          </p:nvPr>
        </p:nvSpPr>
        <p:spPr>
          <a:xfrm>
            <a:off x="1068100" y="9334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SEO &amp; Marketing Icons</a:t>
            </a:r>
            <a:endParaRPr>
              <a:solidFill>
                <a:srgbClr val="FFFFFF"/>
              </a:solidFill>
              <a:latin typeface="Arial"/>
              <a:ea typeface="Arial"/>
              <a:cs typeface="Arial"/>
              <a:sym typeface="Arial"/>
            </a:endParaRPr>
          </a:p>
        </p:txBody>
      </p:sp>
      <p:grpSp>
        <p:nvGrpSpPr>
          <p:cNvPr id="8540" name="Google Shape;8540;p83"/>
          <p:cNvGrpSpPr/>
          <p:nvPr/>
        </p:nvGrpSpPr>
        <p:grpSpPr>
          <a:xfrm>
            <a:off x="845901" y="1689241"/>
            <a:ext cx="442337" cy="419623"/>
            <a:chOff x="-6696925" y="3272575"/>
            <a:chExt cx="307200" cy="291425"/>
          </a:xfrm>
        </p:grpSpPr>
        <p:sp>
          <p:nvSpPr>
            <p:cNvPr id="8541" name="Google Shape;8541;p83"/>
            <p:cNvSpPr/>
            <p:nvPr/>
          </p:nvSpPr>
          <p:spPr>
            <a:xfrm>
              <a:off x="-6696925" y="3371400"/>
              <a:ext cx="220575" cy="192600"/>
            </a:xfrm>
            <a:custGeom>
              <a:rect b="b" l="l" r="r" t="t"/>
              <a:pathLst>
                <a:path extrusionOk="0" h="7704" w="8823">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2" name="Google Shape;8542;p83"/>
            <p:cNvSpPr/>
            <p:nvPr/>
          </p:nvSpPr>
          <p:spPr>
            <a:xfrm>
              <a:off x="-6621300" y="3272575"/>
              <a:ext cx="231575" cy="194950"/>
            </a:xfrm>
            <a:custGeom>
              <a:rect b="b" l="l" r="r" t="t"/>
              <a:pathLst>
                <a:path extrusionOk="0" h="7798" w="9263">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43" name="Google Shape;8543;p83"/>
          <p:cNvGrpSpPr/>
          <p:nvPr/>
        </p:nvGrpSpPr>
        <p:grpSpPr>
          <a:xfrm>
            <a:off x="845884" y="2204636"/>
            <a:ext cx="442373" cy="420775"/>
            <a:chOff x="-6690625" y="3631325"/>
            <a:chExt cx="307225" cy="292225"/>
          </a:xfrm>
        </p:grpSpPr>
        <p:sp>
          <p:nvSpPr>
            <p:cNvPr id="8544" name="Google Shape;8544;p83"/>
            <p:cNvSpPr/>
            <p:nvPr/>
          </p:nvSpPr>
          <p:spPr>
            <a:xfrm>
              <a:off x="-6690625" y="3631325"/>
              <a:ext cx="222925" cy="292225"/>
            </a:xfrm>
            <a:custGeom>
              <a:rect b="b" l="l" r="r" t="t"/>
              <a:pathLst>
                <a:path extrusionOk="0" h="11689" w="8917">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5" name="Google Shape;8545;p83"/>
            <p:cNvSpPr/>
            <p:nvPr/>
          </p:nvSpPr>
          <p:spPr>
            <a:xfrm>
              <a:off x="-6604350" y="3832175"/>
              <a:ext cx="58675" cy="56550"/>
            </a:xfrm>
            <a:custGeom>
              <a:rect b="b" l="l" r="r" t="t"/>
              <a:pathLst>
                <a:path extrusionOk="0" h="2262" w="2347">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6" name="Google Shape;8546;p83"/>
            <p:cNvSpPr/>
            <p:nvPr/>
          </p:nvSpPr>
          <p:spPr>
            <a:xfrm>
              <a:off x="-6470875" y="3684775"/>
              <a:ext cx="87475" cy="71800"/>
            </a:xfrm>
            <a:custGeom>
              <a:rect b="b" l="l" r="r" t="t"/>
              <a:pathLst>
                <a:path extrusionOk="0" h="2872" w="3499">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7" name="Google Shape;8547;p83"/>
            <p:cNvSpPr/>
            <p:nvPr/>
          </p:nvSpPr>
          <p:spPr>
            <a:xfrm>
              <a:off x="-6578775" y="3721900"/>
              <a:ext cx="143375" cy="143375"/>
            </a:xfrm>
            <a:custGeom>
              <a:rect b="b" l="l" r="r" t="t"/>
              <a:pathLst>
                <a:path extrusionOk="0" h="5735" w="5735">
                  <a:moveTo>
                    <a:pt x="3813" y="1"/>
                  </a:moveTo>
                  <a:lnTo>
                    <a:pt x="1" y="3813"/>
                  </a:lnTo>
                  <a:lnTo>
                    <a:pt x="1922" y="5734"/>
                  </a:lnTo>
                  <a:lnTo>
                    <a:pt x="4474" y="3183"/>
                  </a:lnTo>
                  <a:lnTo>
                    <a:pt x="5734" y="1922"/>
                  </a:lnTo>
                  <a:lnTo>
                    <a:pt x="38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8" name="Google Shape;8548;p83"/>
            <p:cNvSpPr/>
            <p:nvPr/>
          </p:nvSpPr>
          <p:spPr>
            <a:xfrm>
              <a:off x="-6685100" y="3636850"/>
              <a:ext cx="47275" cy="46475"/>
            </a:xfrm>
            <a:custGeom>
              <a:rect b="b" l="l" r="r" t="t"/>
              <a:pathLst>
                <a:path extrusionOk="0" h="1859" w="1891">
                  <a:moveTo>
                    <a:pt x="1891" y="0"/>
                  </a:moveTo>
                  <a:lnTo>
                    <a:pt x="0" y="1859"/>
                  </a:lnTo>
                  <a:lnTo>
                    <a:pt x="1891" y="1859"/>
                  </a:lnTo>
                  <a:lnTo>
                    <a:pt x="18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49" name="Google Shape;8549;p83"/>
          <p:cNvGrpSpPr/>
          <p:nvPr/>
        </p:nvGrpSpPr>
        <p:grpSpPr>
          <a:xfrm>
            <a:off x="868005" y="2756972"/>
            <a:ext cx="421927" cy="419371"/>
            <a:chOff x="-6689825" y="3992050"/>
            <a:chExt cx="293025" cy="291250"/>
          </a:xfrm>
        </p:grpSpPr>
        <p:sp>
          <p:nvSpPr>
            <p:cNvPr id="8550" name="Google Shape;8550;p83"/>
            <p:cNvSpPr/>
            <p:nvPr/>
          </p:nvSpPr>
          <p:spPr>
            <a:xfrm>
              <a:off x="-6547275" y="3992050"/>
              <a:ext cx="30750" cy="65400"/>
            </a:xfrm>
            <a:custGeom>
              <a:rect b="b" l="l" r="r" t="t"/>
              <a:pathLst>
                <a:path extrusionOk="0" h="2616" w="1230">
                  <a:moveTo>
                    <a:pt x="1229" y="1"/>
                  </a:moveTo>
                  <a:cubicBezTo>
                    <a:pt x="757" y="379"/>
                    <a:pt x="284" y="1355"/>
                    <a:pt x="1" y="2616"/>
                  </a:cubicBezTo>
                  <a:lnTo>
                    <a:pt x="1229" y="2616"/>
                  </a:ln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1" name="Google Shape;8551;p83"/>
            <p:cNvSpPr/>
            <p:nvPr/>
          </p:nvSpPr>
          <p:spPr>
            <a:xfrm>
              <a:off x="-6547275" y="4143275"/>
              <a:ext cx="30750" cy="64600"/>
            </a:xfrm>
            <a:custGeom>
              <a:rect b="b" l="l" r="r" t="t"/>
              <a:pathLst>
                <a:path extrusionOk="0" h="2584" w="1230">
                  <a:moveTo>
                    <a:pt x="1" y="1"/>
                  </a:moveTo>
                  <a:cubicBezTo>
                    <a:pt x="284" y="1261"/>
                    <a:pt x="757" y="2237"/>
                    <a:pt x="1229" y="2584"/>
                  </a:cubicBez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2" name="Google Shape;8552;p83"/>
            <p:cNvSpPr/>
            <p:nvPr/>
          </p:nvSpPr>
          <p:spPr>
            <a:xfrm>
              <a:off x="-6551200" y="4073975"/>
              <a:ext cx="34675" cy="51200"/>
            </a:xfrm>
            <a:custGeom>
              <a:rect b="b" l="l" r="r" t="t"/>
              <a:pathLst>
                <a:path extrusionOk="0" h="2048" w="1387">
                  <a:moveTo>
                    <a:pt x="63" y="0"/>
                  </a:moveTo>
                  <a:cubicBezTo>
                    <a:pt x="0" y="725"/>
                    <a:pt x="0" y="1355"/>
                    <a:pt x="63" y="2048"/>
                  </a:cubicBezTo>
                  <a:lnTo>
                    <a:pt x="1386" y="2048"/>
                  </a:lnTo>
                  <a:lnTo>
                    <a:pt x="13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3" name="Google Shape;8553;p83"/>
            <p:cNvSpPr/>
            <p:nvPr/>
          </p:nvSpPr>
          <p:spPr>
            <a:xfrm>
              <a:off x="-6475600" y="3994425"/>
              <a:ext cx="70125" cy="63025"/>
            </a:xfrm>
            <a:custGeom>
              <a:rect b="b" l="l" r="r" t="t"/>
              <a:pathLst>
                <a:path extrusionOk="0" h="2521" w="2805">
                  <a:moveTo>
                    <a:pt x="1" y="0"/>
                  </a:moveTo>
                  <a:cubicBezTo>
                    <a:pt x="442" y="630"/>
                    <a:pt x="757" y="1512"/>
                    <a:pt x="946" y="2521"/>
                  </a:cubicBezTo>
                  <a:lnTo>
                    <a:pt x="2805" y="2521"/>
                  </a:lnTo>
                  <a:cubicBezTo>
                    <a:pt x="2301" y="1292"/>
                    <a:pt x="1261" y="347"/>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4" name="Google Shape;8554;p83"/>
            <p:cNvSpPr/>
            <p:nvPr/>
          </p:nvSpPr>
          <p:spPr>
            <a:xfrm>
              <a:off x="-6449600" y="4073975"/>
              <a:ext cx="52800" cy="51200"/>
            </a:xfrm>
            <a:custGeom>
              <a:rect b="b" l="l" r="r" t="t"/>
              <a:pathLst>
                <a:path extrusionOk="0" h="2048" w="2112">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5" name="Google Shape;8555;p83"/>
            <p:cNvSpPr/>
            <p:nvPr/>
          </p:nvSpPr>
          <p:spPr>
            <a:xfrm>
              <a:off x="-6500000" y="3992050"/>
              <a:ext cx="30725" cy="65400"/>
            </a:xfrm>
            <a:custGeom>
              <a:rect b="b" l="l" r="r" t="t"/>
              <a:pathLst>
                <a:path extrusionOk="0" h="2616" w="1229">
                  <a:moveTo>
                    <a:pt x="0" y="1"/>
                  </a:moveTo>
                  <a:lnTo>
                    <a:pt x="0" y="2616"/>
                  </a:lnTo>
                  <a:lnTo>
                    <a:pt x="1229" y="2616"/>
                  </a:lnTo>
                  <a:cubicBezTo>
                    <a:pt x="977" y="1355"/>
                    <a:pt x="473" y="379"/>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6" name="Google Shape;8556;p83"/>
            <p:cNvSpPr/>
            <p:nvPr/>
          </p:nvSpPr>
          <p:spPr>
            <a:xfrm>
              <a:off x="-6500000" y="4143275"/>
              <a:ext cx="30725" cy="64600"/>
            </a:xfrm>
            <a:custGeom>
              <a:rect b="b" l="l" r="r" t="t"/>
              <a:pathLst>
                <a:path extrusionOk="0" h="2584" w="1229">
                  <a:moveTo>
                    <a:pt x="0" y="1"/>
                  </a:moveTo>
                  <a:lnTo>
                    <a:pt x="0" y="2584"/>
                  </a:lnTo>
                  <a:cubicBezTo>
                    <a:pt x="473" y="2237"/>
                    <a:pt x="945" y="126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7" name="Google Shape;8557;p83"/>
            <p:cNvSpPr/>
            <p:nvPr/>
          </p:nvSpPr>
          <p:spPr>
            <a:xfrm>
              <a:off x="-6689825" y="4141700"/>
              <a:ext cx="149675" cy="141600"/>
            </a:xfrm>
            <a:custGeom>
              <a:rect b="b" l="l" r="r" t="t"/>
              <a:pathLst>
                <a:path extrusionOk="0" h="5664" w="5987">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8" name="Google Shape;8558;p83"/>
            <p:cNvSpPr/>
            <p:nvPr/>
          </p:nvSpPr>
          <p:spPr>
            <a:xfrm>
              <a:off x="-6475600" y="4141700"/>
              <a:ext cx="70125" cy="64600"/>
            </a:xfrm>
            <a:custGeom>
              <a:rect b="b" l="l" r="r" t="t"/>
              <a:pathLst>
                <a:path extrusionOk="0" h="2584" w="2805">
                  <a:moveTo>
                    <a:pt x="946" y="1"/>
                  </a:moveTo>
                  <a:cubicBezTo>
                    <a:pt x="757" y="1040"/>
                    <a:pt x="442" y="1954"/>
                    <a:pt x="1" y="2584"/>
                  </a:cubicBezTo>
                  <a:cubicBezTo>
                    <a:pt x="1261" y="2174"/>
                    <a:pt x="2301" y="1229"/>
                    <a:pt x="28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9" name="Google Shape;8559;p83"/>
            <p:cNvSpPr/>
            <p:nvPr/>
          </p:nvSpPr>
          <p:spPr>
            <a:xfrm>
              <a:off x="-6618950" y="4073975"/>
              <a:ext cx="52025" cy="51200"/>
            </a:xfrm>
            <a:custGeom>
              <a:rect b="b" l="l" r="r" t="t"/>
              <a:pathLst>
                <a:path extrusionOk="0" h="2048" w="2081">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0" name="Google Shape;8560;p83"/>
            <p:cNvSpPr/>
            <p:nvPr/>
          </p:nvSpPr>
          <p:spPr>
            <a:xfrm>
              <a:off x="-6610275" y="3992850"/>
              <a:ext cx="70125" cy="63025"/>
            </a:xfrm>
            <a:custGeom>
              <a:rect b="b" l="l" r="r" t="t"/>
              <a:pathLst>
                <a:path extrusionOk="0" h="2521" w="2805">
                  <a:moveTo>
                    <a:pt x="2804" y="0"/>
                  </a:moveTo>
                  <a:lnTo>
                    <a:pt x="2804" y="0"/>
                  </a:lnTo>
                  <a:cubicBezTo>
                    <a:pt x="1544" y="410"/>
                    <a:pt x="504" y="1355"/>
                    <a:pt x="0" y="2521"/>
                  </a:cubicBezTo>
                  <a:lnTo>
                    <a:pt x="1859" y="2521"/>
                  </a:lnTo>
                  <a:cubicBezTo>
                    <a:pt x="2017" y="1575"/>
                    <a:pt x="2363" y="693"/>
                    <a:pt x="2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1" name="Google Shape;8561;p83"/>
            <p:cNvSpPr/>
            <p:nvPr/>
          </p:nvSpPr>
          <p:spPr>
            <a:xfrm>
              <a:off x="-6500000" y="4073975"/>
              <a:ext cx="35450" cy="51200"/>
            </a:xfrm>
            <a:custGeom>
              <a:rect b="b" l="l" r="r" t="t"/>
              <a:pathLst>
                <a:path extrusionOk="0" h="2048" w="1418">
                  <a:moveTo>
                    <a:pt x="0" y="0"/>
                  </a:moveTo>
                  <a:lnTo>
                    <a:pt x="0" y="2048"/>
                  </a:lnTo>
                  <a:lnTo>
                    <a:pt x="1292" y="2048"/>
                  </a:lnTo>
                  <a:cubicBezTo>
                    <a:pt x="1418" y="1355"/>
                    <a:pt x="1418" y="725"/>
                    <a:pt x="12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562" name="Google Shape;8562;p83"/>
          <p:cNvSpPr/>
          <p:nvPr/>
        </p:nvSpPr>
        <p:spPr>
          <a:xfrm>
            <a:off x="3545854" y="1689199"/>
            <a:ext cx="434634" cy="419227"/>
          </a:xfrm>
          <a:custGeom>
            <a:rect b="b" l="l" r="r" t="t"/>
            <a:pathLst>
              <a:path extrusionOk="0" h="11646" w="12074">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63" name="Google Shape;8563;p83"/>
          <p:cNvGrpSpPr/>
          <p:nvPr/>
        </p:nvGrpSpPr>
        <p:grpSpPr>
          <a:xfrm>
            <a:off x="3551317" y="2205192"/>
            <a:ext cx="423043" cy="419659"/>
            <a:chOff x="-4837325" y="3612425"/>
            <a:chExt cx="293800" cy="291450"/>
          </a:xfrm>
        </p:grpSpPr>
        <p:sp>
          <p:nvSpPr>
            <p:cNvPr id="8564" name="Google Shape;8564;p83"/>
            <p:cNvSpPr/>
            <p:nvPr/>
          </p:nvSpPr>
          <p:spPr>
            <a:xfrm>
              <a:off x="-4836550" y="3612425"/>
              <a:ext cx="293025" cy="170925"/>
            </a:xfrm>
            <a:custGeom>
              <a:rect b="b" l="l" r="r" t="t"/>
              <a:pathLst>
                <a:path extrusionOk="0" h="6837" w="11721">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5" name="Google Shape;8565;p83"/>
            <p:cNvSpPr/>
            <p:nvPr/>
          </p:nvSpPr>
          <p:spPr>
            <a:xfrm>
              <a:off x="-4837325" y="3743950"/>
              <a:ext cx="291425" cy="159925"/>
            </a:xfrm>
            <a:custGeom>
              <a:rect b="b" l="l" r="r" t="t"/>
              <a:pathLst>
                <a:path extrusionOk="0" h="6397" w="11657">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6" name="Google Shape;8566;p83"/>
            <p:cNvSpPr/>
            <p:nvPr/>
          </p:nvSpPr>
          <p:spPr>
            <a:xfrm>
              <a:off x="-4716825" y="3799075"/>
              <a:ext cx="51225" cy="18950"/>
            </a:xfrm>
            <a:custGeom>
              <a:rect b="b" l="l" r="r" t="t"/>
              <a:pathLst>
                <a:path extrusionOk="0" h="758" w="2049">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67" name="Google Shape;8567;p83"/>
          <p:cNvGrpSpPr/>
          <p:nvPr/>
        </p:nvGrpSpPr>
        <p:grpSpPr>
          <a:xfrm>
            <a:off x="3564349" y="2756826"/>
            <a:ext cx="420775" cy="419659"/>
            <a:chOff x="-4837325" y="3971575"/>
            <a:chExt cx="292225" cy="291450"/>
          </a:xfrm>
        </p:grpSpPr>
        <p:sp>
          <p:nvSpPr>
            <p:cNvPr id="8568" name="Google Shape;8568;p83"/>
            <p:cNvSpPr/>
            <p:nvPr/>
          </p:nvSpPr>
          <p:spPr>
            <a:xfrm>
              <a:off x="-4734150" y="4073975"/>
              <a:ext cx="86650" cy="86650"/>
            </a:xfrm>
            <a:custGeom>
              <a:rect b="b" l="l" r="r" t="t"/>
              <a:pathLst>
                <a:path extrusionOk="0" h="3466" w="3466">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9" name="Google Shape;8569;p83"/>
            <p:cNvSpPr/>
            <p:nvPr/>
          </p:nvSpPr>
          <p:spPr>
            <a:xfrm>
              <a:off x="-4700300" y="4108625"/>
              <a:ext cx="18950" cy="17350"/>
            </a:xfrm>
            <a:custGeom>
              <a:rect b="b" l="l" r="r" t="t"/>
              <a:pathLst>
                <a:path extrusionOk="0" h="694" w="758">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0" name="Google Shape;8570;p83"/>
            <p:cNvSpPr/>
            <p:nvPr/>
          </p:nvSpPr>
          <p:spPr>
            <a:xfrm>
              <a:off x="-4748325" y="3971575"/>
              <a:ext cx="203225" cy="204025"/>
            </a:xfrm>
            <a:custGeom>
              <a:rect b="b" l="l" r="r" t="t"/>
              <a:pathLst>
                <a:path extrusionOk="0" h="8161" w="8129">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1" name="Google Shape;8571;p83"/>
            <p:cNvSpPr/>
            <p:nvPr/>
          </p:nvSpPr>
          <p:spPr>
            <a:xfrm>
              <a:off x="-4656175" y="4151950"/>
              <a:ext cx="91375" cy="91375"/>
            </a:xfrm>
            <a:custGeom>
              <a:rect b="b" l="l" r="r" t="t"/>
              <a:pathLst>
                <a:path extrusionOk="0" h="3655" w="3655">
                  <a:moveTo>
                    <a:pt x="599" y="0"/>
                  </a:moveTo>
                  <a:cubicBezTo>
                    <a:pt x="441" y="221"/>
                    <a:pt x="252" y="441"/>
                    <a:pt x="0" y="599"/>
                  </a:cubicBezTo>
                  <a:lnTo>
                    <a:pt x="1544" y="3655"/>
                  </a:lnTo>
                  <a:cubicBezTo>
                    <a:pt x="2395" y="3151"/>
                    <a:pt x="3151" y="2395"/>
                    <a:pt x="3655" y="1544"/>
                  </a:cubicBezTo>
                  <a:lnTo>
                    <a:pt x="59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2" name="Google Shape;8572;p83"/>
            <p:cNvSpPr/>
            <p:nvPr/>
          </p:nvSpPr>
          <p:spPr>
            <a:xfrm>
              <a:off x="-4817650" y="3991275"/>
              <a:ext cx="91400" cy="91375"/>
            </a:xfrm>
            <a:custGeom>
              <a:rect b="b" l="l" r="r" t="t"/>
              <a:pathLst>
                <a:path extrusionOk="0" h="3655" w="3656">
                  <a:moveTo>
                    <a:pt x="2143" y="0"/>
                  </a:moveTo>
                  <a:cubicBezTo>
                    <a:pt x="1261" y="504"/>
                    <a:pt x="536" y="1260"/>
                    <a:pt x="1" y="2111"/>
                  </a:cubicBezTo>
                  <a:lnTo>
                    <a:pt x="3088" y="3655"/>
                  </a:lnTo>
                  <a:cubicBezTo>
                    <a:pt x="3246" y="3434"/>
                    <a:pt x="3435" y="3214"/>
                    <a:pt x="3655" y="3088"/>
                  </a:cubicBez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3" name="Google Shape;8573;p83"/>
            <p:cNvSpPr/>
            <p:nvPr/>
          </p:nvSpPr>
          <p:spPr>
            <a:xfrm>
              <a:off x="-4837325" y="4059000"/>
              <a:ext cx="204000" cy="204025"/>
            </a:xfrm>
            <a:custGeom>
              <a:rect b="b" l="l" r="r" t="t"/>
              <a:pathLst>
                <a:path extrusionOk="0" h="8161" w="816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74" name="Google Shape;8574;p83"/>
          <p:cNvGrpSpPr/>
          <p:nvPr/>
        </p:nvGrpSpPr>
        <p:grpSpPr>
          <a:xfrm>
            <a:off x="6256364" y="1714185"/>
            <a:ext cx="430998" cy="369730"/>
            <a:chOff x="-3037625" y="3254850"/>
            <a:chExt cx="299325" cy="256775"/>
          </a:xfrm>
        </p:grpSpPr>
        <p:sp>
          <p:nvSpPr>
            <p:cNvPr id="8575" name="Google Shape;8575;p83"/>
            <p:cNvSpPr/>
            <p:nvPr/>
          </p:nvSpPr>
          <p:spPr>
            <a:xfrm>
              <a:off x="-3037625" y="3460400"/>
              <a:ext cx="152825" cy="51225"/>
            </a:xfrm>
            <a:custGeom>
              <a:rect b="b" l="l" r="r" t="t"/>
              <a:pathLst>
                <a:path extrusionOk="0" h="2049" w="6113">
                  <a:moveTo>
                    <a:pt x="1356" y="1"/>
                  </a:moveTo>
                  <a:cubicBezTo>
                    <a:pt x="1" y="1"/>
                    <a:pt x="1" y="2049"/>
                    <a:pt x="1356" y="2049"/>
                  </a:cubicBezTo>
                  <a:lnTo>
                    <a:pt x="4758" y="2049"/>
                  </a:lnTo>
                  <a:cubicBezTo>
                    <a:pt x="6113" y="2049"/>
                    <a:pt x="6113"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6" name="Google Shape;8576;p83"/>
            <p:cNvSpPr/>
            <p:nvPr/>
          </p:nvSpPr>
          <p:spPr>
            <a:xfrm>
              <a:off x="-2884825" y="3460400"/>
              <a:ext cx="146525" cy="51225"/>
            </a:xfrm>
            <a:custGeom>
              <a:rect b="b" l="l" r="r" t="t"/>
              <a:pathLst>
                <a:path extrusionOk="0" h="2049" w="5861">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7" name="Google Shape;8577;p83"/>
            <p:cNvSpPr/>
            <p:nvPr/>
          </p:nvSpPr>
          <p:spPr>
            <a:xfrm>
              <a:off x="-2909225" y="3313125"/>
              <a:ext cx="59875" cy="72475"/>
            </a:xfrm>
            <a:custGeom>
              <a:rect b="b" l="l" r="r" t="t"/>
              <a:pathLst>
                <a:path extrusionOk="0" h="2899" w="2395">
                  <a:moveTo>
                    <a:pt x="0" y="1"/>
                  </a:moveTo>
                  <a:lnTo>
                    <a:pt x="0" y="2899"/>
                  </a:lnTo>
                  <a:lnTo>
                    <a:pt x="2395" y="1450"/>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8" name="Google Shape;8578;p83"/>
            <p:cNvSpPr/>
            <p:nvPr/>
          </p:nvSpPr>
          <p:spPr>
            <a:xfrm>
              <a:off x="-3029750" y="3254850"/>
              <a:ext cx="291450" cy="188250"/>
            </a:xfrm>
            <a:custGeom>
              <a:rect b="b" l="l" r="r" t="t"/>
              <a:pathLst>
                <a:path extrusionOk="0" h="7530" w="11658">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79" name="Google Shape;8579;p83"/>
          <p:cNvGrpSpPr/>
          <p:nvPr/>
        </p:nvGrpSpPr>
        <p:grpSpPr>
          <a:xfrm>
            <a:off x="6260324" y="2204615"/>
            <a:ext cx="423079" cy="420811"/>
            <a:chOff x="-3031325" y="3597450"/>
            <a:chExt cx="293825" cy="292250"/>
          </a:xfrm>
        </p:grpSpPr>
        <p:sp>
          <p:nvSpPr>
            <p:cNvPr id="8580" name="Google Shape;8580;p83"/>
            <p:cNvSpPr/>
            <p:nvPr/>
          </p:nvSpPr>
          <p:spPr>
            <a:xfrm>
              <a:off x="-3029750" y="3597450"/>
              <a:ext cx="292250" cy="67775"/>
            </a:xfrm>
            <a:custGeom>
              <a:rect b="b" l="l" r="r" t="t"/>
              <a:pathLst>
                <a:path extrusionOk="0" h="2711" w="1169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1" name="Google Shape;8581;p83"/>
            <p:cNvSpPr/>
            <p:nvPr/>
          </p:nvSpPr>
          <p:spPr>
            <a:xfrm>
              <a:off x="-3031325" y="3687250"/>
              <a:ext cx="292250" cy="153600"/>
            </a:xfrm>
            <a:custGeom>
              <a:rect b="b" l="l" r="r" t="t"/>
              <a:pathLst>
                <a:path extrusionOk="0" h="6144" w="1169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2" name="Google Shape;8582;p83"/>
            <p:cNvSpPr/>
            <p:nvPr/>
          </p:nvSpPr>
          <p:spPr>
            <a:xfrm>
              <a:off x="-2908450" y="3724275"/>
              <a:ext cx="59900" cy="164625"/>
            </a:xfrm>
            <a:custGeom>
              <a:rect b="b" l="l" r="r" t="t"/>
              <a:pathLst>
                <a:path extrusionOk="0" h="6585" w="2396">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3" name="Google Shape;8583;p83"/>
            <p:cNvSpPr/>
            <p:nvPr/>
          </p:nvSpPr>
          <p:spPr>
            <a:xfrm>
              <a:off x="-2831250" y="3725850"/>
              <a:ext cx="59875" cy="163850"/>
            </a:xfrm>
            <a:custGeom>
              <a:rect b="b" l="l" r="r" t="t"/>
              <a:pathLst>
                <a:path extrusionOk="0" h="6554" w="2395">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84" name="Google Shape;8584;p83"/>
          <p:cNvGrpSpPr/>
          <p:nvPr/>
        </p:nvGrpSpPr>
        <p:grpSpPr>
          <a:xfrm>
            <a:off x="6272798" y="2781214"/>
            <a:ext cx="421927" cy="370882"/>
            <a:chOff x="-3030525" y="3973150"/>
            <a:chExt cx="293025" cy="257575"/>
          </a:xfrm>
        </p:grpSpPr>
        <p:sp>
          <p:nvSpPr>
            <p:cNvPr id="8585" name="Google Shape;8585;p83"/>
            <p:cNvSpPr/>
            <p:nvPr/>
          </p:nvSpPr>
          <p:spPr>
            <a:xfrm>
              <a:off x="-3029750" y="3973150"/>
              <a:ext cx="292250" cy="68550"/>
            </a:xfrm>
            <a:custGeom>
              <a:rect b="b" l="l" r="r" t="t"/>
              <a:pathLst>
                <a:path extrusionOk="0" h="2742" w="1169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6" name="Google Shape;8586;p83"/>
            <p:cNvSpPr/>
            <p:nvPr/>
          </p:nvSpPr>
          <p:spPr>
            <a:xfrm>
              <a:off x="-3030525" y="4059000"/>
              <a:ext cx="292225" cy="171725"/>
            </a:xfrm>
            <a:custGeom>
              <a:rect b="b" l="l" r="r" t="t"/>
              <a:pathLst>
                <a:path extrusionOk="0" h="6869" w="11689">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87" name="Google Shape;8587;p83"/>
          <p:cNvGrpSpPr/>
          <p:nvPr/>
        </p:nvGrpSpPr>
        <p:grpSpPr>
          <a:xfrm>
            <a:off x="1374391" y="3369426"/>
            <a:ext cx="421927" cy="297195"/>
            <a:chOff x="-1199300" y="3279250"/>
            <a:chExt cx="293025" cy="206400"/>
          </a:xfrm>
        </p:grpSpPr>
        <p:sp>
          <p:nvSpPr>
            <p:cNvPr id="8588" name="Google Shape;8588;p83"/>
            <p:cNvSpPr/>
            <p:nvPr/>
          </p:nvSpPr>
          <p:spPr>
            <a:xfrm>
              <a:off x="-1183550" y="3395050"/>
              <a:ext cx="261525" cy="90600"/>
            </a:xfrm>
            <a:custGeom>
              <a:rect b="b" l="l" r="r" t="t"/>
              <a:pathLst>
                <a:path extrusionOk="0" h="3624" w="10461">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9" name="Google Shape;8589;p83"/>
            <p:cNvSpPr/>
            <p:nvPr/>
          </p:nvSpPr>
          <p:spPr>
            <a:xfrm>
              <a:off x="-1184325" y="3279250"/>
              <a:ext cx="261500" cy="129400"/>
            </a:xfrm>
            <a:custGeom>
              <a:rect b="b" l="l" r="r" t="t"/>
              <a:pathLst>
                <a:path extrusionOk="0" h="5176" w="1046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0" name="Google Shape;8590;p83"/>
            <p:cNvSpPr/>
            <p:nvPr/>
          </p:nvSpPr>
          <p:spPr>
            <a:xfrm>
              <a:off x="-1199300" y="3294225"/>
              <a:ext cx="90600" cy="175650"/>
            </a:xfrm>
            <a:custGeom>
              <a:rect b="b" l="l" r="r" t="t"/>
              <a:pathLst>
                <a:path extrusionOk="0" h="7026" w="3624">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1" name="Google Shape;8591;p83"/>
            <p:cNvSpPr/>
            <p:nvPr/>
          </p:nvSpPr>
          <p:spPr>
            <a:xfrm>
              <a:off x="-996875" y="3294225"/>
              <a:ext cx="90600" cy="177225"/>
            </a:xfrm>
            <a:custGeom>
              <a:rect b="b" l="l" r="r" t="t"/>
              <a:pathLst>
                <a:path extrusionOk="0" h="7089" w="3624">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92" name="Google Shape;8592;p83"/>
          <p:cNvGrpSpPr/>
          <p:nvPr/>
        </p:nvGrpSpPr>
        <p:grpSpPr>
          <a:xfrm>
            <a:off x="1381477" y="1688773"/>
            <a:ext cx="444605" cy="420559"/>
            <a:chOff x="-6338550" y="3272950"/>
            <a:chExt cx="308775" cy="292075"/>
          </a:xfrm>
        </p:grpSpPr>
        <p:sp>
          <p:nvSpPr>
            <p:cNvPr id="8593" name="Google Shape;8593;p83"/>
            <p:cNvSpPr/>
            <p:nvPr/>
          </p:nvSpPr>
          <p:spPr>
            <a:xfrm>
              <a:off x="-6338550" y="3272950"/>
              <a:ext cx="308775" cy="119750"/>
            </a:xfrm>
            <a:custGeom>
              <a:rect b="b" l="l" r="r" t="t"/>
              <a:pathLst>
                <a:path extrusionOk="0" h="4790" w="12351">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4" name="Google Shape;8594;p83"/>
            <p:cNvSpPr/>
            <p:nvPr/>
          </p:nvSpPr>
          <p:spPr>
            <a:xfrm>
              <a:off x="-6228275" y="3479325"/>
              <a:ext cx="86650" cy="85700"/>
            </a:xfrm>
            <a:custGeom>
              <a:rect b="b" l="l" r="r" t="t"/>
              <a:pathLst>
                <a:path extrusionOk="0" h="3428" w="3466">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5" name="Google Shape;8595;p83"/>
            <p:cNvSpPr/>
            <p:nvPr/>
          </p:nvSpPr>
          <p:spPr>
            <a:xfrm>
              <a:off x="-6292075" y="3410800"/>
              <a:ext cx="212675" cy="50425"/>
            </a:xfrm>
            <a:custGeom>
              <a:rect b="b" l="l" r="r" t="t"/>
              <a:pathLst>
                <a:path extrusionOk="0" h="2017" w="8507">
                  <a:moveTo>
                    <a:pt x="0" y="0"/>
                  </a:moveTo>
                  <a:lnTo>
                    <a:pt x="2048" y="2016"/>
                  </a:lnTo>
                  <a:lnTo>
                    <a:pt x="6459" y="2016"/>
                  </a:ln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96" name="Google Shape;8596;p83"/>
          <p:cNvGrpSpPr/>
          <p:nvPr/>
        </p:nvGrpSpPr>
        <p:grpSpPr>
          <a:xfrm>
            <a:off x="1392817" y="2205194"/>
            <a:ext cx="421927" cy="419659"/>
            <a:chOff x="-6329100" y="3632100"/>
            <a:chExt cx="293025" cy="291450"/>
          </a:xfrm>
        </p:grpSpPr>
        <p:sp>
          <p:nvSpPr>
            <p:cNvPr id="8597" name="Google Shape;8597;p83"/>
            <p:cNvSpPr/>
            <p:nvPr/>
          </p:nvSpPr>
          <p:spPr>
            <a:xfrm>
              <a:off x="-6210700" y="3751600"/>
              <a:ext cx="174625" cy="171950"/>
            </a:xfrm>
            <a:custGeom>
              <a:rect b="b" l="l" r="r" t="t"/>
              <a:pathLst>
                <a:path extrusionOk="0" h="6878" w="6985">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8" name="Google Shape;8598;p83"/>
            <p:cNvSpPr/>
            <p:nvPr/>
          </p:nvSpPr>
          <p:spPr>
            <a:xfrm>
              <a:off x="-6272400" y="3691975"/>
              <a:ext cx="136300" cy="135500"/>
            </a:xfrm>
            <a:custGeom>
              <a:rect b="b" l="l" r="r" t="t"/>
              <a:pathLst>
                <a:path extrusionOk="0" h="5420" w="5452">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9" name="Google Shape;8599;p83"/>
            <p:cNvSpPr/>
            <p:nvPr/>
          </p:nvSpPr>
          <p:spPr>
            <a:xfrm>
              <a:off x="-6329100" y="3632100"/>
              <a:ext cx="257575" cy="256025"/>
            </a:xfrm>
            <a:custGeom>
              <a:rect b="b" l="l" r="r" t="t"/>
              <a:pathLst>
                <a:path extrusionOk="0" h="10241" w="10303">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00" name="Google Shape;8600;p83"/>
          <p:cNvGrpSpPr/>
          <p:nvPr/>
        </p:nvGrpSpPr>
        <p:grpSpPr>
          <a:xfrm>
            <a:off x="1405867" y="2756828"/>
            <a:ext cx="419623" cy="419659"/>
            <a:chOff x="-6329875" y="3992050"/>
            <a:chExt cx="291425" cy="291450"/>
          </a:xfrm>
        </p:grpSpPr>
        <p:sp>
          <p:nvSpPr>
            <p:cNvPr id="8601" name="Google Shape;8601;p83"/>
            <p:cNvSpPr/>
            <p:nvPr/>
          </p:nvSpPr>
          <p:spPr>
            <a:xfrm>
              <a:off x="-6090450" y="4077900"/>
              <a:ext cx="52000" cy="34675"/>
            </a:xfrm>
            <a:custGeom>
              <a:rect b="b" l="l" r="r" t="t"/>
              <a:pathLst>
                <a:path extrusionOk="0" h="1387" w="2080">
                  <a:moveTo>
                    <a:pt x="1" y="1"/>
                  </a:moveTo>
                  <a:lnTo>
                    <a:pt x="1" y="1387"/>
                  </a:lnTo>
                  <a:lnTo>
                    <a:pt x="2080" y="1387"/>
                  </a:lnTo>
                  <a:lnTo>
                    <a:pt x="2080" y="1040"/>
                  </a:lnTo>
                  <a:cubicBezTo>
                    <a:pt x="2080" y="473"/>
                    <a:pt x="1607"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2" name="Google Shape;8602;p83"/>
            <p:cNvSpPr/>
            <p:nvPr/>
          </p:nvSpPr>
          <p:spPr>
            <a:xfrm>
              <a:off x="-6262925" y="3992050"/>
              <a:ext cx="154400" cy="155200"/>
            </a:xfrm>
            <a:custGeom>
              <a:rect b="b" l="l" r="r" t="t"/>
              <a:pathLst>
                <a:path extrusionOk="0" h="6208" w="6176">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3" name="Google Shape;8603;p83"/>
            <p:cNvSpPr/>
            <p:nvPr/>
          </p:nvSpPr>
          <p:spPr>
            <a:xfrm>
              <a:off x="-6329875" y="4044825"/>
              <a:ext cx="51200" cy="102425"/>
            </a:xfrm>
            <a:custGeom>
              <a:rect b="b" l="l" r="r" t="t"/>
              <a:pathLst>
                <a:path extrusionOk="0" h="4097" w="2048">
                  <a:moveTo>
                    <a:pt x="1040" y="0"/>
                  </a:moveTo>
                  <a:cubicBezTo>
                    <a:pt x="473" y="0"/>
                    <a:pt x="0" y="473"/>
                    <a:pt x="0" y="1009"/>
                  </a:cubicBezTo>
                  <a:lnTo>
                    <a:pt x="0" y="4096"/>
                  </a:lnTo>
                  <a:lnTo>
                    <a:pt x="2048" y="4096"/>
                  </a:ln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4" name="Google Shape;8604;p83"/>
            <p:cNvSpPr/>
            <p:nvPr/>
          </p:nvSpPr>
          <p:spPr>
            <a:xfrm>
              <a:off x="-6329875" y="4129900"/>
              <a:ext cx="291425" cy="153600"/>
            </a:xfrm>
            <a:custGeom>
              <a:rect b="b" l="l" r="r" t="t"/>
              <a:pathLst>
                <a:path extrusionOk="0" h="6144" w="11657">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05" name="Google Shape;8605;p83"/>
          <p:cNvGrpSpPr/>
          <p:nvPr/>
        </p:nvGrpSpPr>
        <p:grpSpPr>
          <a:xfrm>
            <a:off x="4092004" y="1687530"/>
            <a:ext cx="423079" cy="423043"/>
            <a:chOff x="-4478975" y="3251700"/>
            <a:chExt cx="293825" cy="293800"/>
          </a:xfrm>
        </p:grpSpPr>
        <p:sp>
          <p:nvSpPr>
            <p:cNvPr id="8606" name="Google Shape;8606;p83"/>
            <p:cNvSpPr/>
            <p:nvPr/>
          </p:nvSpPr>
          <p:spPr>
            <a:xfrm>
              <a:off x="-4375000" y="3365100"/>
              <a:ext cx="85075" cy="110900"/>
            </a:xfrm>
            <a:custGeom>
              <a:rect b="b" l="l" r="r" t="t"/>
              <a:pathLst>
                <a:path extrusionOk="0" h="4436" w="3403">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7" name="Google Shape;8607;p83"/>
            <p:cNvSpPr/>
            <p:nvPr/>
          </p:nvSpPr>
          <p:spPr>
            <a:xfrm>
              <a:off x="-4408875" y="3321800"/>
              <a:ext cx="154400" cy="148875"/>
            </a:xfrm>
            <a:custGeom>
              <a:rect b="b" l="l" r="r" t="t"/>
              <a:pathLst>
                <a:path extrusionOk="0" h="5955" w="6176">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8" name="Google Shape;8608;p83"/>
            <p:cNvSpPr/>
            <p:nvPr/>
          </p:nvSpPr>
          <p:spPr>
            <a:xfrm>
              <a:off x="-4478975" y="3251700"/>
              <a:ext cx="293825" cy="293800"/>
            </a:xfrm>
            <a:custGeom>
              <a:rect b="b" l="l" r="r" t="t"/>
              <a:pathLst>
                <a:path extrusionOk="0" h="11752" w="11753">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09" name="Google Shape;8609;p83"/>
          <p:cNvGrpSpPr/>
          <p:nvPr/>
        </p:nvGrpSpPr>
        <p:grpSpPr>
          <a:xfrm>
            <a:off x="4092004" y="2205192"/>
            <a:ext cx="423079" cy="419659"/>
            <a:chOff x="-4475825" y="3612425"/>
            <a:chExt cx="293825" cy="291450"/>
          </a:xfrm>
        </p:grpSpPr>
        <p:sp>
          <p:nvSpPr>
            <p:cNvPr id="8610" name="Google Shape;8610;p83"/>
            <p:cNvSpPr/>
            <p:nvPr/>
          </p:nvSpPr>
          <p:spPr>
            <a:xfrm>
              <a:off x="-4349800" y="3664400"/>
              <a:ext cx="34675" cy="33100"/>
            </a:xfrm>
            <a:custGeom>
              <a:rect b="b" l="l" r="r" t="t"/>
              <a:pathLst>
                <a:path extrusionOk="0" h="1324" w="1387">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1" name="Google Shape;8611;p83"/>
            <p:cNvSpPr/>
            <p:nvPr/>
          </p:nvSpPr>
          <p:spPr>
            <a:xfrm>
              <a:off x="-4366325" y="3714800"/>
              <a:ext cx="68525" cy="34700"/>
            </a:xfrm>
            <a:custGeom>
              <a:rect b="b" l="l" r="r" t="t"/>
              <a:pathLst>
                <a:path extrusionOk="0" h="1388" w="2741">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2" name="Google Shape;8612;p83"/>
            <p:cNvSpPr/>
            <p:nvPr/>
          </p:nvSpPr>
          <p:spPr>
            <a:xfrm>
              <a:off x="-4475825" y="3612425"/>
              <a:ext cx="293825" cy="291450"/>
            </a:xfrm>
            <a:custGeom>
              <a:rect b="b" l="l" r="r" t="t"/>
              <a:pathLst>
                <a:path extrusionOk="0" h="11658" w="11753">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13" name="Google Shape;8613;p83"/>
          <p:cNvGrpSpPr/>
          <p:nvPr/>
        </p:nvGrpSpPr>
        <p:grpSpPr>
          <a:xfrm>
            <a:off x="4101077" y="2756844"/>
            <a:ext cx="428730" cy="419623"/>
            <a:chOff x="-4480550" y="3970800"/>
            <a:chExt cx="297750" cy="291425"/>
          </a:xfrm>
        </p:grpSpPr>
        <p:sp>
          <p:nvSpPr>
            <p:cNvPr id="8614" name="Google Shape;8614;p83"/>
            <p:cNvSpPr/>
            <p:nvPr/>
          </p:nvSpPr>
          <p:spPr>
            <a:xfrm>
              <a:off x="-4426200" y="4058225"/>
              <a:ext cx="51225" cy="69325"/>
            </a:xfrm>
            <a:custGeom>
              <a:rect b="b" l="l" r="r" t="t"/>
              <a:pathLst>
                <a:path extrusionOk="0" h="2773" w="2049">
                  <a:moveTo>
                    <a:pt x="1" y="0"/>
                  </a:moveTo>
                  <a:lnTo>
                    <a:pt x="1" y="2773"/>
                  </a:lnTo>
                  <a:lnTo>
                    <a:pt x="2048" y="2773"/>
                  </a:ln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5" name="Google Shape;8615;p83"/>
            <p:cNvSpPr/>
            <p:nvPr/>
          </p:nvSpPr>
          <p:spPr>
            <a:xfrm>
              <a:off x="-4480550" y="3970800"/>
              <a:ext cx="297750" cy="291425"/>
            </a:xfrm>
            <a:custGeom>
              <a:rect b="b" l="l" r="r" t="t"/>
              <a:pathLst>
                <a:path extrusionOk="0" h="11657" w="1191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16" name="Google Shape;8616;p83"/>
          <p:cNvGrpSpPr/>
          <p:nvPr/>
        </p:nvGrpSpPr>
        <p:grpSpPr>
          <a:xfrm>
            <a:off x="6804910" y="1689221"/>
            <a:ext cx="415123" cy="419659"/>
            <a:chOff x="-2668225" y="3239075"/>
            <a:chExt cx="288300" cy="291450"/>
          </a:xfrm>
        </p:grpSpPr>
        <p:sp>
          <p:nvSpPr>
            <p:cNvPr id="8617" name="Google Shape;8617;p83"/>
            <p:cNvSpPr/>
            <p:nvPr/>
          </p:nvSpPr>
          <p:spPr>
            <a:xfrm>
              <a:off x="-2592600" y="3239075"/>
              <a:ext cx="137850" cy="51225"/>
            </a:xfrm>
            <a:custGeom>
              <a:rect b="b" l="l" r="r" t="t"/>
              <a:pathLst>
                <a:path extrusionOk="0" h="2049" w="5514">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8" name="Google Shape;8618;p83"/>
            <p:cNvSpPr/>
            <p:nvPr/>
          </p:nvSpPr>
          <p:spPr>
            <a:xfrm>
              <a:off x="-2587875" y="3307875"/>
              <a:ext cx="129200" cy="69850"/>
            </a:xfrm>
            <a:custGeom>
              <a:rect b="b" l="l" r="r" t="t"/>
              <a:pathLst>
                <a:path extrusionOk="0" h="2794" w="5168">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9" name="Google Shape;8619;p83"/>
            <p:cNvSpPr/>
            <p:nvPr/>
          </p:nvSpPr>
          <p:spPr>
            <a:xfrm>
              <a:off x="-2566625" y="3427325"/>
              <a:ext cx="33125" cy="33100"/>
            </a:xfrm>
            <a:custGeom>
              <a:rect b="b" l="l" r="r" t="t"/>
              <a:pathLst>
                <a:path extrusionOk="0" h="1324" w="1325">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0" name="Google Shape;8620;p83"/>
            <p:cNvSpPr/>
            <p:nvPr/>
          </p:nvSpPr>
          <p:spPr>
            <a:xfrm>
              <a:off x="-2481550" y="3461200"/>
              <a:ext cx="18125" cy="18150"/>
            </a:xfrm>
            <a:custGeom>
              <a:rect b="b" l="l" r="r" t="t"/>
              <a:pathLst>
                <a:path extrusionOk="0" h="726" w="725">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1" name="Google Shape;8621;p83"/>
            <p:cNvSpPr/>
            <p:nvPr/>
          </p:nvSpPr>
          <p:spPr>
            <a:xfrm>
              <a:off x="-2668225" y="3393475"/>
              <a:ext cx="288300" cy="137050"/>
            </a:xfrm>
            <a:custGeom>
              <a:rect b="b" l="l" r="r" t="t"/>
              <a:pathLst>
                <a:path extrusionOk="0" h="5482" w="11532">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22" name="Google Shape;8622;p83"/>
          <p:cNvGrpSpPr/>
          <p:nvPr/>
        </p:nvGrpSpPr>
        <p:grpSpPr>
          <a:xfrm>
            <a:off x="6802066" y="2205191"/>
            <a:ext cx="420811" cy="419659"/>
            <a:chOff x="-2671375" y="3597450"/>
            <a:chExt cx="292250" cy="291450"/>
          </a:xfrm>
        </p:grpSpPr>
        <p:sp>
          <p:nvSpPr>
            <p:cNvPr id="8623" name="Google Shape;8623;p83"/>
            <p:cNvSpPr/>
            <p:nvPr/>
          </p:nvSpPr>
          <p:spPr>
            <a:xfrm>
              <a:off x="-2654050" y="3597450"/>
              <a:ext cx="260725" cy="51225"/>
            </a:xfrm>
            <a:custGeom>
              <a:rect b="b" l="l" r="r" t="t"/>
              <a:pathLst>
                <a:path extrusionOk="0" h="2049" w="10429">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4" name="Google Shape;8624;p83"/>
            <p:cNvSpPr/>
            <p:nvPr/>
          </p:nvSpPr>
          <p:spPr>
            <a:xfrm>
              <a:off x="-2671375" y="3667550"/>
              <a:ext cx="292250" cy="221350"/>
            </a:xfrm>
            <a:custGeom>
              <a:rect b="b" l="l" r="r" t="t"/>
              <a:pathLst>
                <a:path extrusionOk="0" h="8854" w="1169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25" name="Google Shape;8625;p83"/>
          <p:cNvGrpSpPr/>
          <p:nvPr/>
        </p:nvGrpSpPr>
        <p:grpSpPr>
          <a:xfrm>
            <a:off x="6812849" y="2755691"/>
            <a:ext cx="423043" cy="421927"/>
            <a:chOff x="-2670575" y="3956600"/>
            <a:chExt cx="293800" cy="293025"/>
          </a:xfrm>
        </p:grpSpPr>
        <p:sp>
          <p:nvSpPr>
            <p:cNvPr id="8626" name="Google Shape;8626;p83"/>
            <p:cNvSpPr/>
            <p:nvPr/>
          </p:nvSpPr>
          <p:spPr>
            <a:xfrm>
              <a:off x="-2670575" y="3975525"/>
              <a:ext cx="116575" cy="34675"/>
            </a:xfrm>
            <a:custGeom>
              <a:rect b="b" l="l" r="r" t="t"/>
              <a:pathLst>
                <a:path extrusionOk="0" h="1387" w="4663">
                  <a:moveTo>
                    <a:pt x="1040" y="0"/>
                  </a:moveTo>
                  <a:cubicBezTo>
                    <a:pt x="473" y="0"/>
                    <a:pt x="0" y="473"/>
                    <a:pt x="0" y="1040"/>
                  </a:cubicBezTo>
                  <a:lnTo>
                    <a:pt x="0" y="1386"/>
                  </a:lnTo>
                  <a:lnTo>
                    <a:pt x="3781" y="1386"/>
                  </a:lnTo>
                  <a:cubicBezTo>
                    <a:pt x="4001" y="882"/>
                    <a:pt x="4316" y="41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7" name="Google Shape;8627;p83"/>
            <p:cNvSpPr/>
            <p:nvPr/>
          </p:nvSpPr>
          <p:spPr>
            <a:xfrm>
              <a:off x="-2669800" y="4026700"/>
              <a:ext cx="170950" cy="136300"/>
            </a:xfrm>
            <a:custGeom>
              <a:rect b="b" l="l" r="r" t="t"/>
              <a:pathLst>
                <a:path extrusionOk="0" h="5452" w="6838">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8" name="Google Shape;8628;p83"/>
            <p:cNvSpPr/>
            <p:nvPr/>
          </p:nvSpPr>
          <p:spPr>
            <a:xfrm>
              <a:off x="-2669800" y="4179500"/>
              <a:ext cx="170950" cy="70125"/>
            </a:xfrm>
            <a:custGeom>
              <a:rect b="b" l="l" r="r" t="t"/>
              <a:pathLst>
                <a:path extrusionOk="0" h="2805" w="6838">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9" name="Google Shape;8629;p83"/>
            <p:cNvSpPr/>
            <p:nvPr/>
          </p:nvSpPr>
          <p:spPr>
            <a:xfrm>
              <a:off x="-2566625" y="3956600"/>
              <a:ext cx="189850" cy="190650"/>
            </a:xfrm>
            <a:custGeom>
              <a:rect b="b" l="l" r="r" t="t"/>
              <a:pathLst>
                <a:path extrusionOk="0" h="7626" w="7594">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30" name="Google Shape;8630;p83"/>
          <p:cNvGrpSpPr/>
          <p:nvPr/>
        </p:nvGrpSpPr>
        <p:grpSpPr>
          <a:xfrm>
            <a:off x="3070370" y="3311947"/>
            <a:ext cx="426462" cy="418363"/>
            <a:chOff x="-1183550" y="3586525"/>
            <a:chExt cx="296175" cy="290550"/>
          </a:xfrm>
        </p:grpSpPr>
        <p:sp>
          <p:nvSpPr>
            <p:cNvPr id="8631" name="Google Shape;8631;p83"/>
            <p:cNvSpPr/>
            <p:nvPr/>
          </p:nvSpPr>
          <p:spPr>
            <a:xfrm>
              <a:off x="-927575" y="3671500"/>
              <a:ext cx="40200" cy="16575"/>
            </a:xfrm>
            <a:custGeom>
              <a:rect b="b" l="l" r="r" t="t"/>
              <a:pathLst>
                <a:path extrusionOk="0" h="663" w="1608">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2" name="Google Shape;8632;p83"/>
            <p:cNvSpPr/>
            <p:nvPr/>
          </p:nvSpPr>
          <p:spPr>
            <a:xfrm>
              <a:off x="-1183550" y="3671500"/>
              <a:ext cx="39400" cy="16575"/>
            </a:xfrm>
            <a:custGeom>
              <a:rect b="b" l="l" r="r" t="t"/>
              <a:pathLst>
                <a:path extrusionOk="0" h="663" w="1576">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3" name="Google Shape;8633;p83"/>
            <p:cNvSpPr/>
            <p:nvPr/>
          </p:nvSpPr>
          <p:spPr>
            <a:xfrm>
              <a:off x="-944250" y="3603025"/>
              <a:ext cx="39525" cy="26375"/>
            </a:xfrm>
            <a:custGeom>
              <a:rect b="b" l="l" r="r" t="t"/>
              <a:pathLst>
                <a:path extrusionOk="0" h="1055" w="1581">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4" name="Google Shape;8634;p83"/>
            <p:cNvSpPr/>
            <p:nvPr/>
          </p:nvSpPr>
          <p:spPr>
            <a:xfrm>
              <a:off x="-1166200" y="3731225"/>
              <a:ext cx="39700" cy="26075"/>
            </a:xfrm>
            <a:custGeom>
              <a:rect b="b" l="l" r="r" t="t"/>
              <a:pathLst>
                <a:path extrusionOk="0" h="1043" w="1588">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5" name="Google Shape;8635;p83"/>
            <p:cNvSpPr/>
            <p:nvPr/>
          </p:nvSpPr>
          <p:spPr>
            <a:xfrm>
              <a:off x="-944925" y="3730950"/>
              <a:ext cx="40200" cy="26375"/>
            </a:xfrm>
            <a:custGeom>
              <a:rect b="b" l="l" r="r" t="t"/>
              <a:pathLst>
                <a:path extrusionOk="0" h="1055" w="1608">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6" name="Google Shape;8636;p83"/>
            <p:cNvSpPr/>
            <p:nvPr/>
          </p:nvSpPr>
          <p:spPr>
            <a:xfrm>
              <a:off x="-1167000" y="3603025"/>
              <a:ext cx="40200" cy="26375"/>
            </a:xfrm>
            <a:custGeom>
              <a:rect b="b" l="l" r="r" t="t"/>
              <a:pathLst>
                <a:path extrusionOk="0" h="1055" w="1608">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7" name="Google Shape;8637;p83"/>
            <p:cNvSpPr/>
            <p:nvPr/>
          </p:nvSpPr>
          <p:spPr>
            <a:xfrm>
              <a:off x="-1065400" y="3658900"/>
              <a:ext cx="59875" cy="77200"/>
            </a:xfrm>
            <a:custGeom>
              <a:rect b="b" l="l" r="r" t="t"/>
              <a:pathLst>
                <a:path extrusionOk="0" h="3088" w="2395">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8" name="Google Shape;8638;p83"/>
            <p:cNvSpPr/>
            <p:nvPr/>
          </p:nvSpPr>
          <p:spPr>
            <a:xfrm>
              <a:off x="-1078000" y="3809325"/>
              <a:ext cx="85075" cy="67750"/>
            </a:xfrm>
            <a:custGeom>
              <a:rect b="b" l="l" r="r" t="t"/>
              <a:pathLst>
                <a:path extrusionOk="0" h="2710" w="3403">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9" name="Google Shape;8639;p83"/>
            <p:cNvSpPr/>
            <p:nvPr/>
          </p:nvSpPr>
          <p:spPr>
            <a:xfrm>
              <a:off x="-1135500" y="3586525"/>
              <a:ext cx="193775" cy="204700"/>
            </a:xfrm>
            <a:custGeom>
              <a:rect b="b" l="l" r="r" t="t"/>
              <a:pathLst>
                <a:path extrusionOk="0" h="8188" w="7751">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40" name="Google Shape;8640;p83"/>
          <p:cNvGrpSpPr/>
          <p:nvPr/>
        </p:nvGrpSpPr>
        <p:grpSpPr>
          <a:xfrm>
            <a:off x="1933980" y="1689799"/>
            <a:ext cx="420811" cy="418507"/>
            <a:chOff x="-5971525" y="3273750"/>
            <a:chExt cx="292250" cy="290650"/>
          </a:xfrm>
        </p:grpSpPr>
        <p:sp>
          <p:nvSpPr>
            <p:cNvPr id="8641" name="Google Shape;8641;p83"/>
            <p:cNvSpPr/>
            <p:nvPr/>
          </p:nvSpPr>
          <p:spPr>
            <a:xfrm>
              <a:off x="-5868325" y="3273750"/>
              <a:ext cx="85075" cy="84300"/>
            </a:xfrm>
            <a:custGeom>
              <a:rect b="b" l="l" r="r" t="t"/>
              <a:pathLst>
                <a:path extrusionOk="0" h="3372" w="3403">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2" name="Google Shape;8642;p83"/>
            <p:cNvSpPr/>
            <p:nvPr/>
          </p:nvSpPr>
          <p:spPr>
            <a:xfrm>
              <a:off x="-5971525" y="3308400"/>
              <a:ext cx="292250" cy="256000"/>
            </a:xfrm>
            <a:custGeom>
              <a:rect b="b" l="l" r="r" t="t"/>
              <a:pathLst>
                <a:path extrusionOk="0" h="10240" w="1169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43" name="Google Shape;8643;p83"/>
          <p:cNvGrpSpPr/>
          <p:nvPr/>
        </p:nvGrpSpPr>
        <p:grpSpPr>
          <a:xfrm>
            <a:off x="1928310" y="2203826"/>
            <a:ext cx="432150" cy="422395"/>
            <a:chOff x="-5974675" y="3632100"/>
            <a:chExt cx="300125" cy="293350"/>
          </a:xfrm>
        </p:grpSpPr>
        <p:sp>
          <p:nvSpPr>
            <p:cNvPr id="8644" name="Google Shape;8644;p83"/>
            <p:cNvSpPr/>
            <p:nvPr/>
          </p:nvSpPr>
          <p:spPr>
            <a:xfrm>
              <a:off x="-5974675" y="3701875"/>
              <a:ext cx="141025" cy="221650"/>
            </a:xfrm>
            <a:custGeom>
              <a:rect b="b" l="l" r="r" t="t"/>
              <a:pathLst>
                <a:path extrusionOk="0" h="8866" w="5641">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5" name="Google Shape;8645;p83"/>
            <p:cNvSpPr/>
            <p:nvPr/>
          </p:nvSpPr>
          <p:spPr>
            <a:xfrm>
              <a:off x="-5880150" y="3632100"/>
              <a:ext cx="108725" cy="68550"/>
            </a:xfrm>
            <a:custGeom>
              <a:rect b="b" l="l" r="r" t="t"/>
              <a:pathLst>
                <a:path extrusionOk="0" h="2742" w="4349">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6" name="Google Shape;8646;p83"/>
            <p:cNvSpPr/>
            <p:nvPr/>
          </p:nvSpPr>
          <p:spPr>
            <a:xfrm>
              <a:off x="-5814775" y="3702500"/>
              <a:ext cx="140225" cy="222950"/>
            </a:xfrm>
            <a:custGeom>
              <a:rect b="b" l="l" r="r" t="t"/>
              <a:pathLst>
                <a:path extrusionOk="0" h="8918" w="5609">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47" name="Google Shape;8647;p83"/>
          <p:cNvGrpSpPr/>
          <p:nvPr/>
        </p:nvGrpSpPr>
        <p:grpSpPr>
          <a:xfrm>
            <a:off x="1958351" y="2755694"/>
            <a:ext cx="395865" cy="421927"/>
            <a:chOff x="-5971525" y="3990475"/>
            <a:chExt cx="274925" cy="293025"/>
          </a:xfrm>
        </p:grpSpPr>
        <p:sp>
          <p:nvSpPr>
            <p:cNvPr id="8648" name="Google Shape;8648;p83"/>
            <p:cNvSpPr/>
            <p:nvPr/>
          </p:nvSpPr>
          <p:spPr>
            <a:xfrm>
              <a:off x="-5851000" y="4061375"/>
              <a:ext cx="102400" cy="33875"/>
            </a:xfrm>
            <a:custGeom>
              <a:rect b="b" l="l" r="r" t="t"/>
              <a:pathLst>
                <a:path extrusionOk="0" h="1355" w="4096">
                  <a:moveTo>
                    <a:pt x="0" y="0"/>
                  </a:moveTo>
                  <a:lnTo>
                    <a:pt x="0" y="1355"/>
                  </a:lnTo>
                  <a:lnTo>
                    <a:pt x="4096" y="1355"/>
                  </a:lnTo>
                  <a:lnTo>
                    <a:pt x="40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9" name="Google Shape;8649;p83"/>
            <p:cNvSpPr/>
            <p:nvPr/>
          </p:nvSpPr>
          <p:spPr>
            <a:xfrm>
              <a:off x="-5971525" y="3990475"/>
              <a:ext cx="69350" cy="275700"/>
            </a:xfrm>
            <a:custGeom>
              <a:rect b="b" l="l" r="r" t="t"/>
              <a:pathLst>
                <a:path extrusionOk="0" h="11028" w="2774">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0" name="Google Shape;8650;p83"/>
            <p:cNvSpPr/>
            <p:nvPr/>
          </p:nvSpPr>
          <p:spPr>
            <a:xfrm>
              <a:off x="-5851000" y="4214950"/>
              <a:ext cx="103200" cy="68550"/>
            </a:xfrm>
            <a:custGeom>
              <a:rect b="b" l="l" r="r" t="t"/>
              <a:pathLst>
                <a:path extrusionOk="0" h="2742" w="4128">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1" name="Google Shape;8651;p83"/>
            <p:cNvSpPr/>
            <p:nvPr/>
          </p:nvSpPr>
          <p:spPr>
            <a:xfrm>
              <a:off x="-5885675" y="4010175"/>
              <a:ext cx="189075" cy="239450"/>
            </a:xfrm>
            <a:custGeom>
              <a:rect b="b" l="l" r="r" t="t"/>
              <a:pathLst>
                <a:path extrusionOk="0" h="9578" w="7563">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52" name="Google Shape;8652;p83"/>
          <p:cNvGrpSpPr/>
          <p:nvPr/>
        </p:nvGrpSpPr>
        <p:grpSpPr>
          <a:xfrm>
            <a:off x="4631558" y="1689798"/>
            <a:ext cx="420775" cy="418507"/>
            <a:chOff x="-4118225" y="3253275"/>
            <a:chExt cx="292225" cy="290650"/>
          </a:xfrm>
        </p:grpSpPr>
        <p:sp>
          <p:nvSpPr>
            <p:cNvPr id="8653" name="Google Shape;8653;p83"/>
            <p:cNvSpPr/>
            <p:nvPr/>
          </p:nvSpPr>
          <p:spPr>
            <a:xfrm>
              <a:off x="-4118225" y="3287125"/>
              <a:ext cx="256725" cy="256800"/>
            </a:xfrm>
            <a:custGeom>
              <a:rect b="b" l="l" r="r" t="t"/>
              <a:pathLst>
                <a:path extrusionOk="0" h="10272" w="10269">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4" name="Google Shape;8654;p83"/>
            <p:cNvSpPr/>
            <p:nvPr/>
          </p:nvSpPr>
          <p:spPr>
            <a:xfrm>
              <a:off x="-3963850" y="3253275"/>
              <a:ext cx="137850" cy="137850"/>
            </a:xfrm>
            <a:custGeom>
              <a:rect b="b" l="l" r="r" t="t"/>
              <a:pathLst>
                <a:path extrusionOk="0" h="5514" w="5514">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55" name="Google Shape;8655;p83"/>
          <p:cNvGrpSpPr/>
          <p:nvPr/>
        </p:nvGrpSpPr>
        <p:grpSpPr>
          <a:xfrm>
            <a:off x="4682008" y="2204922"/>
            <a:ext cx="319874" cy="420199"/>
            <a:chOff x="-4082800" y="3612425"/>
            <a:chExt cx="222150" cy="291825"/>
          </a:xfrm>
        </p:grpSpPr>
        <p:sp>
          <p:nvSpPr>
            <p:cNvPr id="8656" name="Google Shape;8656;p83"/>
            <p:cNvSpPr/>
            <p:nvPr/>
          </p:nvSpPr>
          <p:spPr>
            <a:xfrm>
              <a:off x="-4027650" y="3663625"/>
              <a:ext cx="112650" cy="119725"/>
            </a:xfrm>
            <a:custGeom>
              <a:rect b="b" l="l" r="r" t="t"/>
              <a:pathLst>
                <a:path extrusionOk="0" h="4789" w="4506">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7" name="Google Shape;8657;p83"/>
            <p:cNvSpPr/>
            <p:nvPr/>
          </p:nvSpPr>
          <p:spPr>
            <a:xfrm>
              <a:off x="-4082800" y="3612425"/>
              <a:ext cx="222150" cy="291825"/>
            </a:xfrm>
            <a:custGeom>
              <a:rect b="b" l="l" r="r" t="t"/>
              <a:pathLst>
                <a:path extrusionOk="0" h="11673" w="8886">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8" name="Google Shape;8658;p83"/>
            <p:cNvSpPr/>
            <p:nvPr/>
          </p:nvSpPr>
          <p:spPr>
            <a:xfrm>
              <a:off x="-3980400" y="3714800"/>
              <a:ext cx="17350" cy="17375"/>
            </a:xfrm>
            <a:custGeom>
              <a:rect b="b" l="l" r="r" t="t"/>
              <a:pathLst>
                <a:path extrusionOk="0" h="695" w="694">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59" name="Google Shape;8659;p83"/>
          <p:cNvGrpSpPr/>
          <p:nvPr/>
        </p:nvGrpSpPr>
        <p:grpSpPr>
          <a:xfrm>
            <a:off x="4643456" y="2769876"/>
            <a:ext cx="420775" cy="393561"/>
            <a:chOff x="-4118225" y="3990475"/>
            <a:chExt cx="292225" cy="273325"/>
          </a:xfrm>
        </p:grpSpPr>
        <p:sp>
          <p:nvSpPr>
            <p:cNvPr id="8660" name="Google Shape;8660;p83"/>
            <p:cNvSpPr/>
            <p:nvPr/>
          </p:nvSpPr>
          <p:spPr>
            <a:xfrm>
              <a:off x="-3963850" y="4040100"/>
              <a:ext cx="51200" cy="51225"/>
            </a:xfrm>
            <a:custGeom>
              <a:rect b="b" l="l" r="r" t="t"/>
              <a:pathLst>
                <a:path extrusionOk="0" h="2049" w="2048">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1" name="Google Shape;8661;p83"/>
            <p:cNvSpPr/>
            <p:nvPr/>
          </p:nvSpPr>
          <p:spPr>
            <a:xfrm>
              <a:off x="-4015050" y="3990475"/>
              <a:ext cx="153600" cy="153625"/>
            </a:xfrm>
            <a:custGeom>
              <a:rect b="b" l="l" r="r" t="t"/>
              <a:pathLst>
                <a:path extrusionOk="0" h="6145" w="6144">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2" name="Google Shape;8662;p83"/>
            <p:cNvSpPr/>
            <p:nvPr/>
          </p:nvSpPr>
          <p:spPr>
            <a:xfrm>
              <a:off x="-4118225" y="4144075"/>
              <a:ext cx="33875" cy="119725"/>
            </a:xfrm>
            <a:custGeom>
              <a:rect b="b" l="l" r="r" t="t"/>
              <a:pathLst>
                <a:path extrusionOk="0" h="4789" w="1355">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3" name="Google Shape;8663;p83"/>
            <p:cNvSpPr/>
            <p:nvPr/>
          </p:nvSpPr>
          <p:spPr>
            <a:xfrm>
              <a:off x="-4067050" y="4143750"/>
              <a:ext cx="241050" cy="120050"/>
            </a:xfrm>
            <a:custGeom>
              <a:rect b="b" l="l" r="r" t="t"/>
              <a:pathLst>
                <a:path extrusionOk="0" h="4802" w="9642">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64" name="Google Shape;8664;p83"/>
          <p:cNvGrpSpPr/>
          <p:nvPr/>
        </p:nvGrpSpPr>
        <p:grpSpPr>
          <a:xfrm>
            <a:off x="7354110" y="1688087"/>
            <a:ext cx="394713" cy="421927"/>
            <a:chOff x="-2312225" y="3238300"/>
            <a:chExt cx="274125" cy="293025"/>
          </a:xfrm>
        </p:grpSpPr>
        <p:sp>
          <p:nvSpPr>
            <p:cNvPr id="8665" name="Google Shape;8665;p83"/>
            <p:cNvSpPr/>
            <p:nvPr/>
          </p:nvSpPr>
          <p:spPr>
            <a:xfrm>
              <a:off x="-2241325" y="3289500"/>
              <a:ext cx="203225" cy="241825"/>
            </a:xfrm>
            <a:custGeom>
              <a:rect b="b" l="l" r="r" t="t"/>
              <a:pathLst>
                <a:path extrusionOk="0" h="9673" w="8129">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6" name="Google Shape;8666;p83"/>
            <p:cNvSpPr/>
            <p:nvPr/>
          </p:nvSpPr>
          <p:spPr>
            <a:xfrm>
              <a:off x="-2312225" y="3238300"/>
              <a:ext cx="241825" cy="241050"/>
            </a:xfrm>
            <a:custGeom>
              <a:rect b="b" l="l" r="r" t="t"/>
              <a:pathLst>
                <a:path extrusionOk="0" h="9642" w="9673">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67" name="Google Shape;8667;p83"/>
          <p:cNvGrpSpPr/>
          <p:nvPr/>
        </p:nvGrpSpPr>
        <p:grpSpPr>
          <a:xfrm>
            <a:off x="7341062" y="2153586"/>
            <a:ext cx="420811" cy="522864"/>
            <a:chOff x="-2310650" y="3525775"/>
            <a:chExt cx="292250" cy="363125"/>
          </a:xfrm>
        </p:grpSpPr>
        <p:sp>
          <p:nvSpPr>
            <p:cNvPr id="8668" name="Google Shape;8668;p83"/>
            <p:cNvSpPr/>
            <p:nvPr/>
          </p:nvSpPr>
          <p:spPr>
            <a:xfrm>
              <a:off x="-2053075" y="3648650"/>
              <a:ext cx="34675" cy="233950"/>
            </a:xfrm>
            <a:custGeom>
              <a:rect b="b" l="l" r="r" t="t"/>
              <a:pathLst>
                <a:path extrusionOk="0" h="9358" w="1387">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9" name="Google Shape;8669;p83"/>
            <p:cNvSpPr/>
            <p:nvPr/>
          </p:nvSpPr>
          <p:spPr>
            <a:xfrm>
              <a:off x="-2259450" y="3751825"/>
              <a:ext cx="51225" cy="51225"/>
            </a:xfrm>
            <a:custGeom>
              <a:rect b="b" l="l" r="r" t="t"/>
              <a:pathLst>
                <a:path extrusionOk="0" h="2049" w="2049">
                  <a:moveTo>
                    <a:pt x="1" y="1"/>
                  </a:moveTo>
                  <a:lnTo>
                    <a:pt x="1" y="2049"/>
                  </a:lnTo>
                  <a:lnTo>
                    <a:pt x="2049" y="2049"/>
                  </a:lnTo>
                  <a:lnTo>
                    <a:pt x="2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0" name="Google Shape;8670;p83"/>
            <p:cNvSpPr/>
            <p:nvPr/>
          </p:nvSpPr>
          <p:spPr>
            <a:xfrm>
              <a:off x="-2259450" y="3649450"/>
              <a:ext cx="137075" cy="51200"/>
            </a:xfrm>
            <a:custGeom>
              <a:rect b="b" l="l" r="r" t="t"/>
              <a:pathLst>
                <a:path extrusionOk="0" h="2048" w="5483">
                  <a:moveTo>
                    <a:pt x="1" y="0"/>
                  </a:moveTo>
                  <a:lnTo>
                    <a:pt x="1" y="2048"/>
                  </a:lnTo>
                  <a:lnTo>
                    <a:pt x="5483" y="2048"/>
                  </a:lnTo>
                  <a:lnTo>
                    <a:pt x="54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1" name="Google Shape;8671;p83"/>
            <p:cNvSpPr/>
            <p:nvPr/>
          </p:nvSpPr>
          <p:spPr>
            <a:xfrm>
              <a:off x="-2310650" y="3525775"/>
              <a:ext cx="252075" cy="363125"/>
            </a:xfrm>
            <a:custGeom>
              <a:rect b="b" l="l" r="r" t="t"/>
              <a:pathLst>
                <a:path extrusionOk="0" h="14525" w="10083">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72" name="Google Shape;8672;p83"/>
          <p:cNvGrpSpPr/>
          <p:nvPr/>
        </p:nvGrpSpPr>
        <p:grpSpPr>
          <a:xfrm>
            <a:off x="7351827" y="2756825"/>
            <a:ext cx="423079" cy="419659"/>
            <a:chOff x="-2310650" y="3958175"/>
            <a:chExt cx="293825" cy="291450"/>
          </a:xfrm>
        </p:grpSpPr>
        <p:sp>
          <p:nvSpPr>
            <p:cNvPr id="8673" name="Google Shape;8673;p83"/>
            <p:cNvSpPr/>
            <p:nvPr/>
          </p:nvSpPr>
          <p:spPr>
            <a:xfrm>
              <a:off x="-2310650" y="3958175"/>
              <a:ext cx="185925" cy="118950"/>
            </a:xfrm>
            <a:custGeom>
              <a:rect b="b" l="l" r="r" t="t"/>
              <a:pathLst>
                <a:path extrusionOk="0" h="4758" w="7437">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4" name="Google Shape;8674;p83"/>
            <p:cNvSpPr/>
            <p:nvPr/>
          </p:nvSpPr>
          <p:spPr>
            <a:xfrm>
              <a:off x="-2309075" y="3992050"/>
              <a:ext cx="292250" cy="257575"/>
            </a:xfrm>
            <a:custGeom>
              <a:rect b="b" l="l" r="r" t="t"/>
              <a:pathLst>
                <a:path extrusionOk="0" h="10303" w="1169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75" name="Google Shape;8675;p83"/>
          <p:cNvGrpSpPr/>
          <p:nvPr/>
        </p:nvGrpSpPr>
        <p:grpSpPr>
          <a:xfrm>
            <a:off x="4718688" y="3308459"/>
            <a:ext cx="424159" cy="419659"/>
            <a:chOff x="-1182750" y="3962900"/>
            <a:chExt cx="294575" cy="291450"/>
          </a:xfrm>
        </p:grpSpPr>
        <p:sp>
          <p:nvSpPr>
            <p:cNvPr id="8676" name="Google Shape;8676;p83"/>
            <p:cNvSpPr/>
            <p:nvPr/>
          </p:nvSpPr>
          <p:spPr>
            <a:xfrm>
              <a:off x="-1078000" y="4030650"/>
              <a:ext cx="17350" cy="17350"/>
            </a:xfrm>
            <a:custGeom>
              <a:rect b="b" l="l" r="r" t="t"/>
              <a:pathLst>
                <a:path extrusionOk="0" h="694" w="694">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7" name="Google Shape;8677;p83"/>
            <p:cNvSpPr/>
            <p:nvPr/>
          </p:nvSpPr>
          <p:spPr>
            <a:xfrm>
              <a:off x="-1129200" y="40999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8" name="Google Shape;8678;p83"/>
            <p:cNvSpPr/>
            <p:nvPr/>
          </p:nvSpPr>
          <p:spPr>
            <a:xfrm>
              <a:off x="-1009475" y="4081850"/>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9" name="Google Shape;8679;p83"/>
            <p:cNvSpPr/>
            <p:nvPr/>
          </p:nvSpPr>
          <p:spPr>
            <a:xfrm>
              <a:off x="-1182750" y="4168475"/>
              <a:ext cx="292225" cy="34675"/>
            </a:xfrm>
            <a:custGeom>
              <a:rect b="b" l="l" r="r" t="t"/>
              <a:pathLst>
                <a:path extrusionOk="0" h="1387" w="11689">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0" name="Google Shape;8680;p83"/>
            <p:cNvSpPr/>
            <p:nvPr/>
          </p:nvSpPr>
          <p:spPr>
            <a:xfrm>
              <a:off x="-1117400" y="4220475"/>
              <a:ext cx="161500" cy="33875"/>
            </a:xfrm>
            <a:custGeom>
              <a:rect b="b" l="l" r="r" t="t"/>
              <a:pathLst>
                <a:path extrusionOk="0" h="1355" w="646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1" name="Google Shape;8681;p83"/>
            <p:cNvSpPr/>
            <p:nvPr/>
          </p:nvSpPr>
          <p:spPr>
            <a:xfrm>
              <a:off x="-958300" y="4014100"/>
              <a:ext cx="18150" cy="17350"/>
            </a:xfrm>
            <a:custGeom>
              <a:rect b="b" l="l" r="r" t="t"/>
              <a:pathLst>
                <a:path extrusionOk="0" h="694" w="726">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2" name="Google Shape;8682;p83"/>
            <p:cNvSpPr/>
            <p:nvPr/>
          </p:nvSpPr>
          <p:spPr>
            <a:xfrm>
              <a:off x="-1180400" y="3962900"/>
              <a:ext cx="292225" cy="188275"/>
            </a:xfrm>
            <a:custGeom>
              <a:rect b="b" l="l" r="r" t="t"/>
              <a:pathLst>
                <a:path extrusionOk="0" h="7531" w="11689">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83" name="Google Shape;8683;p83"/>
          <p:cNvGrpSpPr/>
          <p:nvPr/>
        </p:nvGrpSpPr>
        <p:grpSpPr>
          <a:xfrm>
            <a:off x="2471824" y="1689223"/>
            <a:ext cx="424195" cy="419659"/>
            <a:chOff x="-5611575" y="3272950"/>
            <a:chExt cx="294600" cy="291450"/>
          </a:xfrm>
        </p:grpSpPr>
        <p:sp>
          <p:nvSpPr>
            <p:cNvPr id="8684" name="Google Shape;8684;p83"/>
            <p:cNvSpPr/>
            <p:nvPr/>
          </p:nvSpPr>
          <p:spPr>
            <a:xfrm>
              <a:off x="-5594250" y="3273750"/>
              <a:ext cx="85875" cy="84300"/>
            </a:xfrm>
            <a:custGeom>
              <a:rect b="b" l="l" r="r" t="t"/>
              <a:pathLst>
                <a:path extrusionOk="0" h="3372" w="3435">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5" name="Google Shape;8685;p83"/>
            <p:cNvSpPr/>
            <p:nvPr/>
          </p:nvSpPr>
          <p:spPr>
            <a:xfrm>
              <a:off x="-5457200" y="3324950"/>
              <a:ext cx="67775" cy="67750"/>
            </a:xfrm>
            <a:custGeom>
              <a:rect b="b" l="l" r="r" t="t"/>
              <a:pathLst>
                <a:path extrusionOk="0" h="2710" w="2711">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6" name="Google Shape;8686;p83"/>
            <p:cNvSpPr/>
            <p:nvPr/>
          </p:nvSpPr>
          <p:spPr>
            <a:xfrm>
              <a:off x="-5415450" y="3325725"/>
              <a:ext cx="25225" cy="24450"/>
            </a:xfrm>
            <a:custGeom>
              <a:rect b="b" l="l" r="r" t="t"/>
              <a:pathLst>
                <a:path extrusionOk="0" h="978" w="1009">
                  <a:moveTo>
                    <a:pt x="0" y="1"/>
                  </a:moveTo>
                  <a:lnTo>
                    <a:pt x="0" y="977"/>
                  </a:lnTo>
                  <a:lnTo>
                    <a:pt x="1009" y="977"/>
                  </a:lnTo>
                  <a:cubicBezTo>
                    <a:pt x="883" y="473"/>
                    <a:pt x="473" y="127"/>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7" name="Google Shape;8687;p83"/>
            <p:cNvSpPr/>
            <p:nvPr/>
          </p:nvSpPr>
          <p:spPr>
            <a:xfrm>
              <a:off x="-5611575" y="3359600"/>
              <a:ext cx="118950" cy="204800"/>
            </a:xfrm>
            <a:custGeom>
              <a:rect b="b" l="l" r="r" t="t"/>
              <a:pathLst>
                <a:path extrusionOk="0" h="8192" w="4758">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8" name="Google Shape;8688;p83"/>
            <p:cNvSpPr/>
            <p:nvPr/>
          </p:nvSpPr>
          <p:spPr>
            <a:xfrm>
              <a:off x="-5510750" y="3272950"/>
              <a:ext cx="193775" cy="187475"/>
            </a:xfrm>
            <a:custGeom>
              <a:rect b="b" l="l" r="r" t="t"/>
              <a:pathLst>
                <a:path extrusionOk="0" h="7499" w="7751">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89" name="Google Shape;8689;p83"/>
          <p:cNvGrpSpPr/>
          <p:nvPr/>
        </p:nvGrpSpPr>
        <p:grpSpPr>
          <a:xfrm>
            <a:off x="2471824" y="2205770"/>
            <a:ext cx="424195" cy="418507"/>
            <a:chOff x="-5613150" y="3632900"/>
            <a:chExt cx="294600" cy="290650"/>
          </a:xfrm>
        </p:grpSpPr>
        <p:sp>
          <p:nvSpPr>
            <p:cNvPr id="8690" name="Google Shape;8690;p83"/>
            <p:cNvSpPr/>
            <p:nvPr/>
          </p:nvSpPr>
          <p:spPr>
            <a:xfrm>
              <a:off x="-5440825" y="3708275"/>
              <a:ext cx="49550" cy="41450"/>
            </a:xfrm>
            <a:custGeom>
              <a:rect b="b" l="l" r="r" t="t"/>
              <a:pathLst>
                <a:path extrusionOk="0" h="1658" w="1982">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1" name="Google Shape;8691;p83"/>
            <p:cNvSpPr/>
            <p:nvPr/>
          </p:nvSpPr>
          <p:spPr>
            <a:xfrm>
              <a:off x="-5613150" y="3632900"/>
              <a:ext cx="294600" cy="290650"/>
            </a:xfrm>
            <a:custGeom>
              <a:rect b="b" l="l" r="r" t="t"/>
              <a:pathLst>
                <a:path extrusionOk="0" h="11626" w="11784">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92" name="Google Shape;8692;p83"/>
          <p:cNvGrpSpPr/>
          <p:nvPr/>
        </p:nvGrpSpPr>
        <p:grpSpPr>
          <a:xfrm>
            <a:off x="2483722" y="2756270"/>
            <a:ext cx="424195" cy="420775"/>
            <a:chOff x="-5613150" y="3991275"/>
            <a:chExt cx="294600" cy="292225"/>
          </a:xfrm>
        </p:grpSpPr>
        <p:sp>
          <p:nvSpPr>
            <p:cNvPr id="8693" name="Google Shape;8693;p83"/>
            <p:cNvSpPr/>
            <p:nvPr/>
          </p:nvSpPr>
          <p:spPr>
            <a:xfrm>
              <a:off x="-5480050" y="4046400"/>
              <a:ext cx="27600" cy="14200"/>
            </a:xfrm>
            <a:custGeom>
              <a:rect b="b" l="l" r="r" t="t"/>
              <a:pathLst>
                <a:path extrusionOk="0" h="568" w="1104">
                  <a:moveTo>
                    <a:pt x="537" y="1"/>
                  </a:moveTo>
                  <a:lnTo>
                    <a:pt x="1" y="568"/>
                  </a:lnTo>
                  <a:lnTo>
                    <a:pt x="1104" y="568"/>
                  </a:lnTo>
                  <a:lnTo>
                    <a:pt x="5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4" name="Google Shape;8694;p83"/>
            <p:cNvSpPr/>
            <p:nvPr/>
          </p:nvSpPr>
          <p:spPr>
            <a:xfrm>
              <a:off x="-5531225" y="4042450"/>
              <a:ext cx="44125" cy="18150"/>
            </a:xfrm>
            <a:custGeom>
              <a:rect b="b" l="l" r="r" t="t"/>
              <a:pathLst>
                <a:path extrusionOk="0" h="726" w="1765">
                  <a:moveTo>
                    <a:pt x="693" y="1"/>
                  </a:moveTo>
                  <a:lnTo>
                    <a:pt x="0" y="726"/>
                  </a:lnTo>
                  <a:lnTo>
                    <a:pt x="1103" y="726"/>
                  </a:lnTo>
                  <a:lnTo>
                    <a:pt x="17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5" name="Google Shape;8695;p83"/>
            <p:cNvSpPr/>
            <p:nvPr/>
          </p:nvSpPr>
          <p:spPr>
            <a:xfrm>
              <a:off x="-5443025" y="4077125"/>
              <a:ext cx="41775" cy="40975"/>
            </a:xfrm>
            <a:custGeom>
              <a:rect b="b" l="l" r="r" t="t"/>
              <a:pathLst>
                <a:path extrusionOk="0" h="1639" w="1671">
                  <a:moveTo>
                    <a:pt x="694" y="0"/>
                  </a:moveTo>
                  <a:lnTo>
                    <a:pt x="1" y="1638"/>
                  </a:lnTo>
                  <a:lnTo>
                    <a:pt x="1" y="1638"/>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6" name="Google Shape;8696;p83"/>
            <p:cNvSpPr/>
            <p:nvPr/>
          </p:nvSpPr>
          <p:spPr>
            <a:xfrm>
              <a:off x="-5487925" y="4077125"/>
              <a:ext cx="43350" cy="54375"/>
            </a:xfrm>
            <a:custGeom>
              <a:rect b="b" l="l" r="r" t="t"/>
              <a:pathLst>
                <a:path extrusionOk="0" h="2175" w="1734">
                  <a:moveTo>
                    <a:pt x="1" y="0"/>
                  </a:moveTo>
                  <a:lnTo>
                    <a:pt x="852" y="2174"/>
                  </a:lnTo>
                  <a:lnTo>
                    <a:pt x="17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7" name="Google Shape;8697;p83"/>
            <p:cNvSpPr/>
            <p:nvPr/>
          </p:nvSpPr>
          <p:spPr>
            <a:xfrm>
              <a:off x="-5445375" y="4042450"/>
              <a:ext cx="44125" cy="18150"/>
            </a:xfrm>
            <a:custGeom>
              <a:rect b="b" l="l" r="r" t="t"/>
              <a:pathLst>
                <a:path extrusionOk="0" h="726" w="1765">
                  <a:moveTo>
                    <a:pt x="0" y="1"/>
                  </a:moveTo>
                  <a:lnTo>
                    <a:pt x="693" y="726"/>
                  </a:lnTo>
                  <a:lnTo>
                    <a:pt x="1764" y="726"/>
                  </a:lnTo>
                  <a:lnTo>
                    <a:pt x="11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8" name="Google Shape;8698;p83"/>
            <p:cNvSpPr/>
            <p:nvPr/>
          </p:nvSpPr>
          <p:spPr>
            <a:xfrm>
              <a:off x="-5531225" y="4077125"/>
              <a:ext cx="41750" cy="40975"/>
            </a:xfrm>
            <a:custGeom>
              <a:rect b="b" l="l" r="r" t="t"/>
              <a:pathLst>
                <a:path extrusionOk="0" h="1639" w="1670">
                  <a:moveTo>
                    <a:pt x="0" y="0"/>
                  </a:moveTo>
                  <a:lnTo>
                    <a:pt x="1670" y="1638"/>
                  </a:ln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9" name="Google Shape;8699;p83"/>
            <p:cNvSpPr/>
            <p:nvPr/>
          </p:nvSpPr>
          <p:spPr>
            <a:xfrm>
              <a:off x="-5613150" y="4198400"/>
              <a:ext cx="292225" cy="33900"/>
            </a:xfrm>
            <a:custGeom>
              <a:rect b="b" l="l" r="r" t="t"/>
              <a:pathLst>
                <a:path extrusionOk="0" h="1356" w="11689">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0" name="Google Shape;8700;p83"/>
            <p:cNvSpPr/>
            <p:nvPr/>
          </p:nvSpPr>
          <p:spPr>
            <a:xfrm>
              <a:off x="-5610775" y="3991275"/>
              <a:ext cx="292225" cy="189050"/>
            </a:xfrm>
            <a:custGeom>
              <a:rect b="b" l="l" r="r" t="t"/>
              <a:pathLst>
                <a:path extrusionOk="0" h="7562" w="11689">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1" name="Google Shape;8701;p83"/>
            <p:cNvSpPr/>
            <p:nvPr/>
          </p:nvSpPr>
          <p:spPr>
            <a:xfrm>
              <a:off x="-5546975" y="4250400"/>
              <a:ext cx="160700" cy="33100"/>
            </a:xfrm>
            <a:custGeom>
              <a:rect b="b" l="l" r="r" t="t"/>
              <a:pathLst>
                <a:path extrusionOk="0" h="1324" w="6428">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02" name="Google Shape;8702;p83"/>
          <p:cNvGrpSpPr/>
          <p:nvPr/>
        </p:nvGrpSpPr>
        <p:grpSpPr>
          <a:xfrm>
            <a:off x="5155210" y="1689438"/>
            <a:ext cx="434634" cy="419227"/>
            <a:chOff x="-3768700" y="3253275"/>
            <a:chExt cx="301850" cy="291150"/>
          </a:xfrm>
        </p:grpSpPr>
        <p:sp>
          <p:nvSpPr>
            <p:cNvPr id="8703" name="Google Shape;8703;p83"/>
            <p:cNvSpPr/>
            <p:nvPr/>
          </p:nvSpPr>
          <p:spPr>
            <a:xfrm>
              <a:off x="-3603925" y="3355650"/>
              <a:ext cx="69350" cy="33900"/>
            </a:xfrm>
            <a:custGeom>
              <a:rect b="b" l="l" r="r" t="t"/>
              <a:pathLst>
                <a:path extrusionOk="0" h="1356" w="2774">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4" name="Google Shape;8704;p83"/>
            <p:cNvSpPr/>
            <p:nvPr/>
          </p:nvSpPr>
          <p:spPr>
            <a:xfrm>
              <a:off x="-3586600" y="3305250"/>
              <a:ext cx="33125" cy="33100"/>
            </a:xfrm>
            <a:custGeom>
              <a:rect b="b" l="l" r="r" t="t"/>
              <a:pathLst>
                <a:path extrusionOk="0" h="1324" w="1325">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5" name="Google Shape;8705;p83"/>
            <p:cNvSpPr/>
            <p:nvPr/>
          </p:nvSpPr>
          <p:spPr>
            <a:xfrm>
              <a:off x="-3768700" y="3253275"/>
              <a:ext cx="301850" cy="291150"/>
            </a:xfrm>
            <a:custGeom>
              <a:rect b="b" l="l" r="r" t="t"/>
              <a:pathLst>
                <a:path extrusionOk="0" h="11646" w="12074">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06" name="Google Shape;8706;p83"/>
          <p:cNvGrpSpPr/>
          <p:nvPr/>
        </p:nvGrpSpPr>
        <p:grpSpPr>
          <a:xfrm>
            <a:off x="5159293" y="2217090"/>
            <a:ext cx="426462" cy="395865"/>
            <a:chOff x="-3808700" y="3628950"/>
            <a:chExt cx="296175" cy="274925"/>
          </a:xfrm>
        </p:grpSpPr>
        <p:sp>
          <p:nvSpPr>
            <p:cNvPr id="8707" name="Google Shape;8707;p83"/>
            <p:cNvSpPr/>
            <p:nvPr/>
          </p:nvSpPr>
          <p:spPr>
            <a:xfrm>
              <a:off x="-3665972" y="3680950"/>
              <a:ext cx="51200" cy="51225"/>
            </a:xfrm>
            <a:custGeom>
              <a:rect b="b" l="l" r="r" t="t"/>
              <a:pathLst>
                <a:path extrusionOk="0" h="2049" w="2048">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8" name="Google Shape;8708;p83"/>
            <p:cNvSpPr/>
            <p:nvPr/>
          </p:nvSpPr>
          <p:spPr>
            <a:xfrm>
              <a:off x="-3808700" y="3664400"/>
              <a:ext cx="296175" cy="239475"/>
            </a:xfrm>
            <a:custGeom>
              <a:rect b="b" l="l" r="r" t="t"/>
              <a:pathLst>
                <a:path extrusionOk="0" h="9579" w="11847">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9" name="Google Shape;8709;p83"/>
            <p:cNvSpPr/>
            <p:nvPr/>
          </p:nvSpPr>
          <p:spPr>
            <a:xfrm>
              <a:off x="-3718359" y="3628950"/>
              <a:ext cx="155975" cy="156775"/>
            </a:xfrm>
            <a:custGeom>
              <a:rect b="b" l="l" r="r" t="t"/>
              <a:pathLst>
                <a:path extrusionOk="0" h="6271" w="6239">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10" name="Google Shape;8710;p83"/>
          <p:cNvGrpSpPr/>
          <p:nvPr/>
        </p:nvGrpSpPr>
        <p:grpSpPr>
          <a:xfrm>
            <a:off x="5224504" y="2756412"/>
            <a:ext cx="419443" cy="420487"/>
            <a:chOff x="-3771675" y="3971775"/>
            <a:chExt cx="291300" cy="292025"/>
          </a:xfrm>
        </p:grpSpPr>
        <p:sp>
          <p:nvSpPr>
            <p:cNvPr id="8711" name="Google Shape;8711;p83"/>
            <p:cNvSpPr/>
            <p:nvPr/>
          </p:nvSpPr>
          <p:spPr>
            <a:xfrm>
              <a:off x="-3770100" y="3971775"/>
              <a:ext cx="218975" cy="66775"/>
            </a:xfrm>
            <a:custGeom>
              <a:rect b="b" l="l" r="r" t="t"/>
              <a:pathLst>
                <a:path extrusionOk="0" h="2671" w="8759">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2" name="Google Shape;8712;p83"/>
            <p:cNvSpPr/>
            <p:nvPr/>
          </p:nvSpPr>
          <p:spPr>
            <a:xfrm>
              <a:off x="-3771675" y="4030650"/>
              <a:ext cx="222125" cy="78000"/>
            </a:xfrm>
            <a:custGeom>
              <a:rect b="b" l="l" r="r" t="t"/>
              <a:pathLst>
                <a:path extrusionOk="0" h="3120" w="8885">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3" name="Google Shape;8713;p83"/>
            <p:cNvSpPr/>
            <p:nvPr/>
          </p:nvSpPr>
          <p:spPr>
            <a:xfrm>
              <a:off x="-3669425" y="4074750"/>
              <a:ext cx="189050" cy="189050"/>
            </a:xfrm>
            <a:custGeom>
              <a:rect b="b" l="l" r="r" t="t"/>
              <a:pathLst>
                <a:path extrusionOk="0" h="7562" w="7562">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4" name="Google Shape;8714;p83"/>
            <p:cNvSpPr/>
            <p:nvPr/>
          </p:nvSpPr>
          <p:spPr>
            <a:xfrm>
              <a:off x="-3771675" y="4099950"/>
              <a:ext cx="94525" cy="76425"/>
            </a:xfrm>
            <a:custGeom>
              <a:rect b="b" l="l" r="r" t="t"/>
              <a:pathLst>
                <a:path extrusionOk="0" h="3057" w="3781">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5" name="Google Shape;8715;p83"/>
            <p:cNvSpPr/>
            <p:nvPr/>
          </p:nvSpPr>
          <p:spPr>
            <a:xfrm>
              <a:off x="-3771675" y="4167700"/>
              <a:ext cx="135500" cy="95325"/>
            </a:xfrm>
            <a:custGeom>
              <a:rect b="b" l="l" r="r" t="t"/>
              <a:pathLst>
                <a:path extrusionOk="0" h="3813" w="542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16" name="Google Shape;8716;p83"/>
          <p:cNvGrpSpPr/>
          <p:nvPr/>
        </p:nvGrpSpPr>
        <p:grpSpPr>
          <a:xfrm>
            <a:off x="7885948" y="1716461"/>
            <a:ext cx="420271" cy="320774"/>
            <a:chOff x="-1951475" y="3273100"/>
            <a:chExt cx="291875" cy="222775"/>
          </a:xfrm>
        </p:grpSpPr>
        <p:sp>
          <p:nvSpPr>
            <p:cNvPr id="8717" name="Google Shape;8717;p83"/>
            <p:cNvSpPr/>
            <p:nvPr/>
          </p:nvSpPr>
          <p:spPr>
            <a:xfrm>
              <a:off x="-1951475" y="3325050"/>
              <a:ext cx="51225" cy="119250"/>
            </a:xfrm>
            <a:custGeom>
              <a:rect b="b" l="l" r="r" t="t"/>
              <a:pathLst>
                <a:path extrusionOk="0" h="4770" w="2049">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8" name="Google Shape;8718;p83"/>
            <p:cNvSpPr/>
            <p:nvPr/>
          </p:nvSpPr>
          <p:spPr>
            <a:xfrm>
              <a:off x="-1711250" y="3273100"/>
              <a:ext cx="51650" cy="221725"/>
            </a:xfrm>
            <a:custGeom>
              <a:rect b="b" l="l" r="r" t="t"/>
              <a:pathLst>
                <a:path extrusionOk="0" h="8869" w="2066">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9" name="Google Shape;8719;p83"/>
            <p:cNvSpPr/>
            <p:nvPr/>
          </p:nvSpPr>
          <p:spPr>
            <a:xfrm>
              <a:off x="-1886900" y="3296575"/>
              <a:ext cx="156775" cy="199300"/>
            </a:xfrm>
            <a:custGeom>
              <a:rect b="b" l="l" r="r" t="t"/>
              <a:pathLst>
                <a:path extrusionOk="0" h="7972" w="6271">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20" name="Google Shape;8720;p83"/>
          <p:cNvGrpSpPr/>
          <p:nvPr/>
        </p:nvGrpSpPr>
        <p:grpSpPr>
          <a:xfrm>
            <a:off x="7883429" y="2205191"/>
            <a:ext cx="425310" cy="419659"/>
            <a:chOff x="-1951475" y="3597450"/>
            <a:chExt cx="295375" cy="291450"/>
          </a:xfrm>
        </p:grpSpPr>
        <p:sp>
          <p:nvSpPr>
            <p:cNvPr id="8721" name="Google Shape;8721;p83"/>
            <p:cNvSpPr/>
            <p:nvPr/>
          </p:nvSpPr>
          <p:spPr>
            <a:xfrm>
              <a:off x="-1951475" y="3597450"/>
              <a:ext cx="170925" cy="34675"/>
            </a:xfrm>
            <a:custGeom>
              <a:rect b="b" l="l" r="r" t="t"/>
              <a:pathLst>
                <a:path extrusionOk="0" h="1387" w="6837">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2" name="Google Shape;8722;p83"/>
            <p:cNvSpPr/>
            <p:nvPr/>
          </p:nvSpPr>
          <p:spPr>
            <a:xfrm>
              <a:off x="-1949900" y="3648650"/>
              <a:ext cx="171725" cy="173300"/>
            </a:xfrm>
            <a:custGeom>
              <a:rect b="b" l="l" r="r" t="t"/>
              <a:pathLst>
                <a:path extrusionOk="0" h="6932" w="6869">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3" name="Google Shape;8723;p83"/>
            <p:cNvSpPr/>
            <p:nvPr/>
          </p:nvSpPr>
          <p:spPr>
            <a:xfrm>
              <a:off x="-1951475" y="3838475"/>
              <a:ext cx="170925" cy="50425"/>
            </a:xfrm>
            <a:custGeom>
              <a:rect b="b" l="l" r="r" t="t"/>
              <a:pathLst>
                <a:path extrusionOk="0" h="2017" w="6837">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4" name="Google Shape;8724;p83"/>
            <p:cNvSpPr/>
            <p:nvPr/>
          </p:nvSpPr>
          <p:spPr>
            <a:xfrm>
              <a:off x="-1912900" y="3675825"/>
              <a:ext cx="256800" cy="202825"/>
            </a:xfrm>
            <a:custGeom>
              <a:rect b="b" l="l" r="r" t="t"/>
              <a:pathLst>
                <a:path extrusionOk="0" h="8113" w="10272">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25" name="Google Shape;8725;p83"/>
          <p:cNvGrpSpPr/>
          <p:nvPr/>
        </p:nvGrpSpPr>
        <p:grpSpPr>
          <a:xfrm>
            <a:off x="7885680" y="2756825"/>
            <a:ext cx="444605" cy="419659"/>
            <a:chOff x="-1960150" y="3956600"/>
            <a:chExt cx="308775" cy="291450"/>
          </a:xfrm>
        </p:grpSpPr>
        <p:sp>
          <p:nvSpPr>
            <p:cNvPr id="8726" name="Google Shape;8726;p83"/>
            <p:cNvSpPr/>
            <p:nvPr/>
          </p:nvSpPr>
          <p:spPr>
            <a:xfrm>
              <a:off x="-1960150" y="3956600"/>
              <a:ext cx="308775" cy="51275"/>
            </a:xfrm>
            <a:custGeom>
              <a:rect b="b" l="l" r="r" t="t"/>
              <a:pathLst>
                <a:path extrusionOk="0" h="2051" w="12351">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7" name="Google Shape;8727;p83"/>
            <p:cNvSpPr/>
            <p:nvPr/>
          </p:nvSpPr>
          <p:spPr>
            <a:xfrm>
              <a:off x="-1934950" y="4025925"/>
              <a:ext cx="256000" cy="222125"/>
            </a:xfrm>
            <a:custGeom>
              <a:rect b="b" l="l" r="r" t="t"/>
              <a:pathLst>
                <a:path extrusionOk="0" h="8885" w="1024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28" name="Google Shape;8728;p83"/>
          <p:cNvGrpSpPr/>
          <p:nvPr/>
        </p:nvGrpSpPr>
        <p:grpSpPr>
          <a:xfrm>
            <a:off x="1939718" y="3307636"/>
            <a:ext cx="420775" cy="420775"/>
            <a:chOff x="-804700" y="3226500"/>
            <a:chExt cx="292225" cy="292225"/>
          </a:xfrm>
        </p:grpSpPr>
        <p:sp>
          <p:nvSpPr>
            <p:cNvPr id="8729" name="Google Shape;8729;p83"/>
            <p:cNvSpPr/>
            <p:nvPr/>
          </p:nvSpPr>
          <p:spPr>
            <a:xfrm>
              <a:off x="-804700" y="3467500"/>
              <a:ext cx="85875" cy="51225"/>
            </a:xfrm>
            <a:custGeom>
              <a:rect b="b" l="l" r="r" t="t"/>
              <a:pathLst>
                <a:path extrusionOk="0" h="2049" w="3435">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0" name="Google Shape;8730;p83"/>
            <p:cNvSpPr/>
            <p:nvPr/>
          </p:nvSpPr>
          <p:spPr>
            <a:xfrm>
              <a:off x="-710975" y="3466700"/>
              <a:ext cx="196925" cy="51225"/>
            </a:xfrm>
            <a:custGeom>
              <a:rect b="b" l="l" r="r" t="t"/>
              <a:pathLst>
                <a:path extrusionOk="0" h="2049" w="7877">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1" name="Google Shape;8731;p83"/>
            <p:cNvSpPr/>
            <p:nvPr/>
          </p:nvSpPr>
          <p:spPr>
            <a:xfrm>
              <a:off x="-667650" y="3312350"/>
              <a:ext cx="18125" cy="17350"/>
            </a:xfrm>
            <a:custGeom>
              <a:rect b="b" l="l" r="r" t="t"/>
              <a:pathLst>
                <a:path extrusionOk="0" h="694" w="725">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2" name="Google Shape;8732;p83"/>
            <p:cNvSpPr/>
            <p:nvPr/>
          </p:nvSpPr>
          <p:spPr>
            <a:xfrm>
              <a:off x="-683400" y="3347775"/>
              <a:ext cx="48050" cy="16575"/>
            </a:xfrm>
            <a:custGeom>
              <a:rect b="b" l="l" r="r" t="t"/>
              <a:pathLst>
                <a:path extrusionOk="0" h="663" w="1922">
                  <a:moveTo>
                    <a:pt x="977" y="1"/>
                  </a:moveTo>
                  <a:cubicBezTo>
                    <a:pt x="567" y="1"/>
                    <a:pt x="158" y="253"/>
                    <a:pt x="0" y="662"/>
                  </a:cubicBezTo>
                  <a:lnTo>
                    <a:pt x="1922" y="662"/>
                  </a:lnTo>
                  <a:cubicBezTo>
                    <a:pt x="1796" y="253"/>
                    <a:pt x="1418" y="1"/>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3" name="Google Shape;8733;p83"/>
            <p:cNvSpPr/>
            <p:nvPr/>
          </p:nvSpPr>
          <p:spPr>
            <a:xfrm>
              <a:off x="-735400" y="3261925"/>
              <a:ext cx="153625" cy="187875"/>
            </a:xfrm>
            <a:custGeom>
              <a:rect b="b" l="l" r="r" t="t"/>
              <a:pathLst>
                <a:path extrusionOk="0" h="7515" w="6145">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4" name="Google Shape;8734;p83"/>
            <p:cNvSpPr/>
            <p:nvPr/>
          </p:nvSpPr>
          <p:spPr>
            <a:xfrm>
              <a:off x="-804700" y="3226500"/>
              <a:ext cx="118175" cy="170925"/>
            </a:xfrm>
            <a:custGeom>
              <a:rect b="b" l="l" r="r" t="t"/>
              <a:pathLst>
                <a:path extrusionOk="0" h="6837" w="4727">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5" name="Google Shape;8735;p83"/>
            <p:cNvSpPr/>
            <p:nvPr/>
          </p:nvSpPr>
          <p:spPr>
            <a:xfrm>
              <a:off x="-630625" y="3226500"/>
              <a:ext cx="118150" cy="170950"/>
            </a:xfrm>
            <a:custGeom>
              <a:rect b="b" l="l" r="r" t="t"/>
              <a:pathLst>
                <a:path extrusionOk="0" h="6838" w="4726">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36" name="Google Shape;8736;p83"/>
          <p:cNvGrpSpPr/>
          <p:nvPr/>
        </p:nvGrpSpPr>
        <p:grpSpPr>
          <a:xfrm>
            <a:off x="3019809" y="1688647"/>
            <a:ext cx="420775" cy="420811"/>
            <a:chOff x="-5251625" y="3272950"/>
            <a:chExt cx="292225" cy="292250"/>
          </a:xfrm>
        </p:grpSpPr>
        <p:sp>
          <p:nvSpPr>
            <p:cNvPr id="8737" name="Google Shape;8737;p83"/>
            <p:cNvSpPr/>
            <p:nvPr/>
          </p:nvSpPr>
          <p:spPr>
            <a:xfrm>
              <a:off x="-5156325" y="3462775"/>
              <a:ext cx="33900" cy="33100"/>
            </a:xfrm>
            <a:custGeom>
              <a:rect b="b" l="l" r="r" t="t"/>
              <a:pathLst>
                <a:path extrusionOk="0" h="1324" w="1356">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8" name="Google Shape;8738;p83"/>
            <p:cNvSpPr/>
            <p:nvPr/>
          </p:nvSpPr>
          <p:spPr>
            <a:xfrm>
              <a:off x="-5251625" y="3272950"/>
              <a:ext cx="292225" cy="292250"/>
            </a:xfrm>
            <a:custGeom>
              <a:rect b="b" l="l" r="r" t="t"/>
              <a:pathLst>
                <a:path extrusionOk="0" h="11690" w="11689">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9" name="Google Shape;8739;p83"/>
            <p:cNvSpPr/>
            <p:nvPr/>
          </p:nvSpPr>
          <p:spPr>
            <a:xfrm>
              <a:off x="-5011400" y="3350150"/>
              <a:ext cx="33900" cy="33875"/>
            </a:xfrm>
            <a:custGeom>
              <a:rect b="b" l="l" r="r" t="t"/>
              <a:pathLst>
                <a:path extrusionOk="0" h="1355" w="1356">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40" name="Google Shape;8740;p83"/>
          <p:cNvGrpSpPr/>
          <p:nvPr/>
        </p:nvGrpSpPr>
        <p:grpSpPr>
          <a:xfrm>
            <a:off x="3016407" y="2204348"/>
            <a:ext cx="427578" cy="421351"/>
            <a:chOff x="-5254775" y="3631325"/>
            <a:chExt cx="296950" cy="292625"/>
          </a:xfrm>
        </p:grpSpPr>
        <p:sp>
          <p:nvSpPr>
            <p:cNvPr id="8741" name="Google Shape;8741;p83"/>
            <p:cNvSpPr/>
            <p:nvPr/>
          </p:nvSpPr>
          <p:spPr>
            <a:xfrm>
              <a:off x="-5246900" y="3766400"/>
              <a:ext cx="58300" cy="55150"/>
            </a:xfrm>
            <a:custGeom>
              <a:rect b="b" l="l" r="r" t="t"/>
              <a:pathLst>
                <a:path extrusionOk="0" h="2206" w="2332">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2" name="Google Shape;8742;p83"/>
            <p:cNvSpPr/>
            <p:nvPr/>
          </p:nvSpPr>
          <p:spPr>
            <a:xfrm>
              <a:off x="-5216175" y="3795550"/>
              <a:ext cx="58300" cy="55950"/>
            </a:xfrm>
            <a:custGeom>
              <a:rect b="b" l="l" r="r" t="t"/>
              <a:pathLst>
                <a:path extrusionOk="0" h="2238" w="2332">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3" name="Google Shape;8743;p83"/>
            <p:cNvSpPr/>
            <p:nvPr/>
          </p:nvSpPr>
          <p:spPr>
            <a:xfrm>
              <a:off x="-5185475" y="3826250"/>
              <a:ext cx="57525" cy="55750"/>
            </a:xfrm>
            <a:custGeom>
              <a:rect b="b" l="l" r="r" t="t"/>
              <a:pathLst>
                <a:path extrusionOk="0" h="2230" w="2301">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4" name="Google Shape;8744;p83"/>
            <p:cNvSpPr/>
            <p:nvPr/>
          </p:nvSpPr>
          <p:spPr>
            <a:xfrm>
              <a:off x="-5156325" y="3856375"/>
              <a:ext cx="58300" cy="55750"/>
            </a:xfrm>
            <a:custGeom>
              <a:rect b="b" l="l" r="r" t="t"/>
              <a:pathLst>
                <a:path extrusionOk="0" h="2230" w="2332">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5" name="Google Shape;8745;p83"/>
            <p:cNvSpPr/>
            <p:nvPr/>
          </p:nvSpPr>
          <p:spPr>
            <a:xfrm>
              <a:off x="-5105925" y="3886525"/>
              <a:ext cx="37050" cy="37425"/>
            </a:xfrm>
            <a:custGeom>
              <a:rect b="b" l="l" r="r" t="t"/>
              <a:pathLst>
                <a:path extrusionOk="0" h="1497" w="1482">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6" name="Google Shape;8746;p83"/>
            <p:cNvSpPr/>
            <p:nvPr/>
          </p:nvSpPr>
          <p:spPr>
            <a:xfrm>
              <a:off x="-5254775" y="3648050"/>
              <a:ext cx="278050" cy="248325"/>
            </a:xfrm>
            <a:custGeom>
              <a:rect b="b" l="l" r="r" t="t"/>
              <a:pathLst>
                <a:path extrusionOk="0" h="9933" w="11122">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7" name="Google Shape;8747;p83"/>
            <p:cNvSpPr/>
            <p:nvPr/>
          </p:nvSpPr>
          <p:spPr>
            <a:xfrm>
              <a:off x="-5163425" y="3631325"/>
              <a:ext cx="205600" cy="150450"/>
            </a:xfrm>
            <a:custGeom>
              <a:rect b="b" l="l" r="r" t="t"/>
              <a:pathLst>
                <a:path extrusionOk="0" h="6018" w="8224">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48" name="Google Shape;8748;p83"/>
          <p:cNvGrpSpPr/>
          <p:nvPr/>
        </p:nvGrpSpPr>
        <p:grpSpPr>
          <a:xfrm>
            <a:off x="3032265" y="2756270"/>
            <a:ext cx="419659" cy="420775"/>
            <a:chOff x="-5251625" y="3991275"/>
            <a:chExt cx="291450" cy="292225"/>
          </a:xfrm>
        </p:grpSpPr>
        <p:sp>
          <p:nvSpPr>
            <p:cNvPr id="8749" name="Google Shape;8749;p83"/>
            <p:cNvSpPr/>
            <p:nvPr/>
          </p:nvSpPr>
          <p:spPr>
            <a:xfrm>
              <a:off x="-5179950" y="4198400"/>
              <a:ext cx="145725" cy="85100"/>
            </a:xfrm>
            <a:custGeom>
              <a:rect b="b" l="l" r="r" t="t"/>
              <a:pathLst>
                <a:path extrusionOk="0" h="3404" w="5829">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0" name="Google Shape;8750;p83"/>
            <p:cNvSpPr/>
            <p:nvPr/>
          </p:nvSpPr>
          <p:spPr>
            <a:xfrm>
              <a:off x="-5203575" y="4129100"/>
              <a:ext cx="196925" cy="51225"/>
            </a:xfrm>
            <a:custGeom>
              <a:rect b="b" l="l" r="r" t="t"/>
              <a:pathLst>
                <a:path extrusionOk="0" h="2049" w="7877">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1" name="Google Shape;8751;p83"/>
            <p:cNvSpPr/>
            <p:nvPr/>
          </p:nvSpPr>
          <p:spPr>
            <a:xfrm>
              <a:off x="-5251625" y="3991275"/>
              <a:ext cx="291450" cy="172500"/>
            </a:xfrm>
            <a:custGeom>
              <a:rect b="b" l="l" r="r" t="t"/>
              <a:pathLst>
                <a:path extrusionOk="0" h="6900" w="11658">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2" name="Google Shape;8752;p83"/>
            <p:cNvSpPr/>
            <p:nvPr/>
          </p:nvSpPr>
          <p:spPr>
            <a:xfrm>
              <a:off x="-5139775" y="4096025"/>
              <a:ext cx="65400" cy="17350"/>
            </a:xfrm>
            <a:custGeom>
              <a:rect b="b" l="l" r="r" t="t"/>
              <a:pathLst>
                <a:path extrusionOk="0" h="694" w="2616">
                  <a:moveTo>
                    <a:pt x="1008" y="0"/>
                  </a:moveTo>
                  <a:cubicBezTo>
                    <a:pt x="567" y="0"/>
                    <a:pt x="158" y="315"/>
                    <a:pt x="0" y="693"/>
                  </a:cubicBezTo>
                  <a:lnTo>
                    <a:pt x="2615" y="693"/>
                  </a:lnTo>
                  <a:cubicBezTo>
                    <a:pt x="2489" y="252"/>
                    <a:pt x="2111"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3" name="Google Shape;8753;p83"/>
            <p:cNvSpPr/>
            <p:nvPr/>
          </p:nvSpPr>
          <p:spPr>
            <a:xfrm>
              <a:off x="-5122450" y="4044825"/>
              <a:ext cx="33100" cy="33100"/>
            </a:xfrm>
            <a:custGeom>
              <a:rect b="b" l="l" r="r" t="t"/>
              <a:pathLst>
                <a:path extrusionOk="0" h="1324" w="1324">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54" name="Google Shape;8754;p83"/>
          <p:cNvGrpSpPr/>
          <p:nvPr/>
        </p:nvGrpSpPr>
        <p:grpSpPr>
          <a:xfrm>
            <a:off x="5772848" y="1689240"/>
            <a:ext cx="319874" cy="419623"/>
            <a:chOff x="-3365275" y="3253275"/>
            <a:chExt cx="222150" cy="291425"/>
          </a:xfrm>
        </p:grpSpPr>
        <p:sp>
          <p:nvSpPr>
            <p:cNvPr id="8755" name="Google Shape;8755;p83"/>
            <p:cNvSpPr/>
            <p:nvPr/>
          </p:nvSpPr>
          <p:spPr>
            <a:xfrm>
              <a:off x="-3365275" y="3253275"/>
              <a:ext cx="222150" cy="291425"/>
            </a:xfrm>
            <a:custGeom>
              <a:rect b="b" l="l" r="r" t="t"/>
              <a:pathLst>
                <a:path extrusionOk="0" h="11657" w="8886">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6" name="Google Shape;8756;p83"/>
            <p:cNvSpPr/>
            <p:nvPr/>
          </p:nvSpPr>
          <p:spPr>
            <a:xfrm>
              <a:off x="-3314075" y="3476175"/>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57" name="Google Shape;8757;p83"/>
          <p:cNvGrpSpPr/>
          <p:nvPr/>
        </p:nvGrpSpPr>
        <p:grpSpPr>
          <a:xfrm>
            <a:off x="5746786" y="2204058"/>
            <a:ext cx="371998" cy="421927"/>
            <a:chOff x="-3383375" y="3611625"/>
            <a:chExt cx="258350" cy="293025"/>
          </a:xfrm>
        </p:grpSpPr>
        <p:sp>
          <p:nvSpPr>
            <p:cNvPr id="8758" name="Google Shape;8758;p83"/>
            <p:cNvSpPr/>
            <p:nvPr/>
          </p:nvSpPr>
          <p:spPr>
            <a:xfrm>
              <a:off x="-3383375" y="3611625"/>
              <a:ext cx="258350" cy="85175"/>
            </a:xfrm>
            <a:custGeom>
              <a:rect b="b" l="l" r="r" t="t"/>
              <a:pathLst>
                <a:path extrusionOk="0" h="3407" w="10334">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9" name="Google Shape;8759;p83"/>
            <p:cNvSpPr/>
            <p:nvPr/>
          </p:nvSpPr>
          <p:spPr>
            <a:xfrm>
              <a:off x="-3362900" y="3716375"/>
              <a:ext cx="218200" cy="188275"/>
            </a:xfrm>
            <a:custGeom>
              <a:rect b="b" l="l" r="r" t="t"/>
              <a:pathLst>
                <a:path extrusionOk="0" h="7531" w="8728">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60" name="Google Shape;8760;p83"/>
          <p:cNvGrpSpPr/>
          <p:nvPr/>
        </p:nvGrpSpPr>
        <p:grpSpPr>
          <a:xfrm>
            <a:off x="5809135" y="2756826"/>
            <a:ext cx="271097" cy="419659"/>
            <a:chOff x="-3347950" y="3971575"/>
            <a:chExt cx="188275" cy="291450"/>
          </a:xfrm>
        </p:grpSpPr>
        <p:sp>
          <p:nvSpPr>
            <p:cNvPr id="8761" name="Google Shape;8761;p83"/>
            <p:cNvSpPr/>
            <p:nvPr/>
          </p:nvSpPr>
          <p:spPr>
            <a:xfrm>
              <a:off x="-3246325" y="4032225"/>
              <a:ext cx="29950" cy="42550"/>
            </a:xfrm>
            <a:custGeom>
              <a:rect b="b" l="l" r="r" t="t"/>
              <a:pathLst>
                <a:path extrusionOk="0" h="1702" w="1198">
                  <a:moveTo>
                    <a:pt x="347" y="0"/>
                  </a:moveTo>
                  <a:lnTo>
                    <a:pt x="0" y="536"/>
                  </a:lnTo>
                  <a:lnTo>
                    <a:pt x="599" y="1702"/>
                  </a:lnTo>
                  <a:lnTo>
                    <a:pt x="1197" y="1702"/>
                  </a:lnTo>
                  <a:lnTo>
                    <a:pt x="3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2" name="Google Shape;8762;p83"/>
            <p:cNvSpPr/>
            <p:nvPr/>
          </p:nvSpPr>
          <p:spPr>
            <a:xfrm>
              <a:off x="-3291225" y="4034575"/>
              <a:ext cx="40975" cy="40200"/>
            </a:xfrm>
            <a:custGeom>
              <a:rect b="b" l="l" r="r" t="t"/>
              <a:pathLst>
                <a:path extrusionOk="0" h="1608" w="1639">
                  <a:moveTo>
                    <a:pt x="819" y="1"/>
                  </a:moveTo>
                  <a:lnTo>
                    <a:pt x="0" y="1608"/>
                  </a:lnTo>
                  <a:lnTo>
                    <a:pt x="1639" y="1608"/>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3" name="Google Shape;8763;p83"/>
            <p:cNvSpPr/>
            <p:nvPr/>
          </p:nvSpPr>
          <p:spPr>
            <a:xfrm>
              <a:off x="-3347950" y="3971575"/>
              <a:ext cx="188275" cy="291450"/>
            </a:xfrm>
            <a:custGeom>
              <a:rect b="b" l="l" r="r" t="t"/>
              <a:pathLst>
                <a:path extrusionOk="0" h="11658" w="7531">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64" name="Google Shape;8764;p83"/>
          <p:cNvGrpSpPr/>
          <p:nvPr/>
        </p:nvGrpSpPr>
        <p:grpSpPr>
          <a:xfrm>
            <a:off x="858994" y="3307061"/>
            <a:ext cx="371998" cy="421927"/>
            <a:chOff x="-1575775" y="3238300"/>
            <a:chExt cx="258350" cy="293025"/>
          </a:xfrm>
        </p:grpSpPr>
        <p:sp>
          <p:nvSpPr>
            <p:cNvPr id="8765" name="Google Shape;8765;p83"/>
            <p:cNvSpPr/>
            <p:nvPr/>
          </p:nvSpPr>
          <p:spPr>
            <a:xfrm>
              <a:off x="-1489150" y="3306825"/>
              <a:ext cx="85875" cy="33100"/>
            </a:xfrm>
            <a:custGeom>
              <a:rect b="b" l="l" r="r" t="t"/>
              <a:pathLst>
                <a:path extrusionOk="0" h="1324" w="3435">
                  <a:moveTo>
                    <a:pt x="1" y="0"/>
                  </a:moveTo>
                  <a:lnTo>
                    <a:pt x="1702" y="1324"/>
                  </a:lnTo>
                  <a:lnTo>
                    <a:pt x="34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6" name="Google Shape;8766;p83"/>
            <p:cNvSpPr/>
            <p:nvPr/>
          </p:nvSpPr>
          <p:spPr>
            <a:xfrm>
              <a:off x="-1506475" y="3316275"/>
              <a:ext cx="46500" cy="67750"/>
            </a:xfrm>
            <a:custGeom>
              <a:rect b="b" l="l" r="r" t="t"/>
              <a:pathLst>
                <a:path extrusionOk="0" h="2710" w="1860">
                  <a:moveTo>
                    <a:pt x="1" y="1"/>
                  </a:moveTo>
                  <a:lnTo>
                    <a:pt x="1" y="2710"/>
                  </a:lnTo>
                  <a:lnTo>
                    <a:pt x="1859" y="1324"/>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7" name="Google Shape;8767;p83"/>
            <p:cNvSpPr/>
            <p:nvPr/>
          </p:nvSpPr>
          <p:spPr>
            <a:xfrm>
              <a:off x="-1575775" y="3238300"/>
              <a:ext cx="258350" cy="293025"/>
            </a:xfrm>
            <a:custGeom>
              <a:rect b="b" l="l" r="r" t="t"/>
              <a:pathLst>
                <a:path extrusionOk="0" h="11721" w="10334">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8" name="Google Shape;8768;p83"/>
            <p:cNvSpPr/>
            <p:nvPr/>
          </p:nvSpPr>
          <p:spPr>
            <a:xfrm>
              <a:off x="-1489150" y="3360375"/>
              <a:ext cx="85875" cy="32325"/>
            </a:xfrm>
            <a:custGeom>
              <a:rect b="b" l="l" r="r" t="t"/>
              <a:pathLst>
                <a:path extrusionOk="0" h="1293" w="3435">
                  <a:moveTo>
                    <a:pt x="1702" y="1"/>
                  </a:moveTo>
                  <a:lnTo>
                    <a:pt x="1" y="1293"/>
                  </a:lnTo>
                  <a:lnTo>
                    <a:pt x="3435" y="1293"/>
                  </a:lnTo>
                  <a:lnTo>
                    <a:pt x="170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9" name="Google Shape;8769;p83"/>
            <p:cNvSpPr/>
            <p:nvPr/>
          </p:nvSpPr>
          <p:spPr>
            <a:xfrm>
              <a:off x="-1431650" y="3316275"/>
              <a:ext cx="44925" cy="67750"/>
            </a:xfrm>
            <a:custGeom>
              <a:rect b="b" l="l" r="r" t="t"/>
              <a:pathLst>
                <a:path extrusionOk="0" h="2710" w="1797">
                  <a:moveTo>
                    <a:pt x="1796" y="1"/>
                  </a:moveTo>
                  <a:lnTo>
                    <a:pt x="0" y="1324"/>
                  </a:lnTo>
                  <a:lnTo>
                    <a:pt x="1796" y="2710"/>
                  </a:lnTo>
                  <a:lnTo>
                    <a:pt x="1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70" name="Google Shape;8770;p83"/>
          <p:cNvGrpSpPr/>
          <p:nvPr/>
        </p:nvGrpSpPr>
        <p:grpSpPr>
          <a:xfrm>
            <a:off x="2503892" y="3309051"/>
            <a:ext cx="423079" cy="424159"/>
            <a:chOff x="-1591550" y="3597475"/>
            <a:chExt cx="293825" cy="294575"/>
          </a:xfrm>
        </p:grpSpPr>
        <p:sp>
          <p:nvSpPr>
            <p:cNvPr id="8771" name="Google Shape;8771;p83"/>
            <p:cNvSpPr/>
            <p:nvPr/>
          </p:nvSpPr>
          <p:spPr>
            <a:xfrm>
              <a:off x="-1509625" y="3597475"/>
              <a:ext cx="211900" cy="207150"/>
            </a:xfrm>
            <a:custGeom>
              <a:rect b="b" l="l" r="r" t="t"/>
              <a:pathLst>
                <a:path extrusionOk="0" h="8286" w="8476">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2" name="Google Shape;8772;p83"/>
            <p:cNvSpPr/>
            <p:nvPr/>
          </p:nvSpPr>
          <p:spPr>
            <a:xfrm>
              <a:off x="-1541125" y="3719125"/>
              <a:ext cx="120525" cy="118275"/>
            </a:xfrm>
            <a:custGeom>
              <a:rect b="b" l="l" r="r" t="t"/>
              <a:pathLst>
                <a:path extrusionOk="0" h="4731" w="4821">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3" name="Google Shape;8773;p83"/>
            <p:cNvSpPr/>
            <p:nvPr/>
          </p:nvSpPr>
          <p:spPr>
            <a:xfrm>
              <a:off x="-1591550" y="3668825"/>
              <a:ext cx="222925" cy="223225"/>
            </a:xfrm>
            <a:custGeom>
              <a:rect b="b" l="l" r="r" t="t"/>
              <a:pathLst>
                <a:path extrusionOk="0" h="8929" w="8917">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74" name="Google Shape;8774;p83"/>
          <p:cNvGrpSpPr/>
          <p:nvPr/>
        </p:nvGrpSpPr>
        <p:grpSpPr>
          <a:xfrm>
            <a:off x="4153362" y="3318663"/>
            <a:ext cx="421927" cy="399248"/>
            <a:chOff x="-1592325" y="3957400"/>
            <a:chExt cx="293025" cy="277275"/>
          </a:xfrm>
        </p:grpSpPr>
        <p:sp>
          <p:nvSpPr>
            <p:cNvPr id="8775" name="Google Shape;8775;p83"/>
            <p:cNvSpPr/>
            <p:nvPr/>
          </p:nvSpPr>
          <p:spPr>
            <a:xfrm>
              <a:off x="-1591550" y="3957400"/>
              <a:ext cx="292250" cy="68550"/>
            </a:xfrm>
            <a:custGeom>
              <a:rect b="b" l="l" r="r" t="t"/>
              <a:pathLst>
                <a:path extrusionOk="0" h="2742" w="1169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6" name="Google Shape;8776;p83"/>
            <p:cNvSpPr/>
            <p:nvPr/>
          </p:nvSpPr>
          <p:spPr>
            <a:xfrm>
              <a:off x="-1592325" y="4043250"/>
              <a:ext cx="291450" cy="171725"/>
            </a:xfrm>
            <a:custGeom>
              <a:rect b="b" l="l" r="r" t="t"/>
              <a:pathLst>
                <a:path extrusionOk="0" h="6869" w="11658">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7" name="Google Shape;8777;p83"/>
            <p:cNvSpPr/>
            <p:nvPr/>
          </p:nvSpPr>
          <p:spPr>
            <a:xfrm>
              <a:off x="-1471825" y="4129100"/>
              <a:ext cx="51225" cy="51225"/>
            </a:xfrm>
            <a:custGeom>
              <a:rect b="b" l="l" r="r" t="t"/>
              <a:pathLst>
                <a:path extrusionOk="0" h="2049" w="2049">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8" name="Google Shape;8778;p83"/>
            <p:cNvSpPr/>
            <p:nvPr/>
          </p:nvSpPr>
          <p:spPr>
            <a:xfrm>
              <a:off x="-1526175" y="4077900"/>
              <a:ext cx="156775" cy="156775"/>
            </a:xfrm>
            <a:custGeom>
              <a:rect b="b" l="l" r="r" t="t"/>
              <a:pathLst>
                <a:path extrusionOk="0" h="6271" w="6271">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79" name="Google Shape;8779;p83"/>
          <p:cNvGrpSpPr/>
          <p:nvPr/>
        </p:nvGrpSpPr>
        <p:grpSpPr>
          <a:xfrm>
            <a:off x="3640232" y="3310744"/>
            <a:ext cx="369730" cy="420775"/>
            <a:chOff x="-778700" y="3612425"/>
            <a:chExt cx="256775" cy="292225"/>
          </a:xfrm>
        </p:grpSpPr>
        <p:sp>
          <p:nvSpPr>
            <p:cNvPr id="8780" name="Google Shape;8780;p83"/>
            <p:cNvSpPr/>
            <p:nvPr/>
          </p:nvSpPr>
          <p:spPr>
            <a:xfrm>
              <a:off x="-692850" y="36990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1" name="Google Shape;8781;p83"/>
            <p:cNvSpPr/>
            <p:nvPr/>
          </p:nvSpPr>
          <p:spPr>
            <a:xfrm>
              <a:off x="-777925" y="3612425"/>
              <a:ext cx="204800" cy="34675"/>
            </a:xfrm>
            <a:custGeom>
              <a:rect b="b" l="l" r="r" t="t"/>
              <a:pathLst>
                <a:path extrusionOk="0" h="1387" w="8192">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2" name="Google Shape;8782;p83"/>
            <p:cNvSpPr/>
            <p:nvPr/>
          </p:nvSpPr>
          <p:spPr>
            <a:xfrm>
              <a:off x="-727525" y="3699050"/>
              <a:ext cx="17375" cy="17350"/>
            </a:xfrm>
            <a:custGeom>
              <a:rect b="b" l="l" r="r" t="t"/>
              <a:pathLst>
                <a:path extrusionOk="0" h="694" w="695">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3" name="Google Shape;8783;p83"/>
            <p:cNvSpPr/>
            <p:nvPr/>
          </p:nvSpPr>
          <p:spPr>
            <a:xfrm>
              <a:off x="-778700" y="3664400"/>
              <a:ext cx="205575" cy="102425"/>
            </a:xfrm>
            <a:custGeom>
              <a:rect b="b" l="l" r="r" t="t"/>
              <a:pathLst>
                <a:path extrusionOk="0" h="4097" w="8223">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4" name="Google Shape;8784;p83"/>
            <p:cNvSpPr/>
            <p:nvPr/>
          </p:nvSpPr>
          <p:spPr>
            <a:xfrm>
              <a:off x="-659775" y="3835325"/>
              <a:ext cx="137850" cy="69325"/>
            </a:xfrm>
            <a:custGeom>
              <a:rect b="b" l="l" r="r" t="t"/>
              <a:pathLst>
                <a:path extrusionOk="0" h="2773" w="5514">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5" name="Google Shape;8785;p83"/>
            <p:cNvSpPr/>
            <p:nvPr/>
          </p:nvSpPr>
          <p:spPr>
            <a:xfrm>
              <a:off x="-658200" y="3669925"/>
              <a:ext cx="136275" cy="148875"/>
            </a:xfrm>
            <a:custGeom>
              <a:rect b="b" l="l" r="r" t="t"/>
              <a:pathLst>
                <a:path extrusionOk="0" h="5955" w="5451">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86" name="Google Shape;8786;p83"/>
          <p:cNvGrpSpPr/>
          <p:nvPr/>
        </p:nvGrpSpPr>
        <p:grpSpPr>
          <a:xfrm>
            <a:off x="6111733" y="3828305"/>
            <a:ext cx="340731" cy="387641"/>
            <a:chOff x="7728464" y="1561258"/>
            <a:chExt cx="349719" cy="397866"/>
          </a:xfrm>
        </p:grpSpPr>
        <p:sp>
          <p:nvSpPr>
            <p:cNvPr id="8787" name="Google Shape;8787;p83"/>
            <p:cNvSpPr/>
            <p:nvPr/>
          </p:nvSpPr>
          <p:spPr>
            <a:xfrm>
              <a:off x="7891642" y="1678585"/>
              <a:ext cx="23354" cy="23333"/>
            </a:xfrm>
            <a:custGeom>
              <a:rect b="b" l="l" r="r" t="t"/>
              <a:pathLst>
                <a:path extrusionOk="0" h="1118" w="1119">
                  <a:moveTo>
                    <a:pt x="0" y="1"/>
                  </a:moveTo>
                  <a:lnTo>
                    <a:pt x="0" y="1117"/>
                  </a:lnTo>
                  <a:lnTo>
                    <a:pt x="1118" y="1117"/>
                  </a:lnTo>
                  <a:lnTo>
                    <a:pt x="11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8" name="Google Shape;8788;p83"/>
            <p:cNvSpPr/>
            <p:nvPr/>
          </p:nvSpPr>
          <p:spPr>
            <a:xfrm>
              <a:off x="7728464" y="1561258"/>
              <a:ext cx="349719" cy="397866"/>
            </a:xfrm>
            <a:custGeom>
              <a:rect b="b" l="l" r="r" t="t"/>
              <a:pathLst>
                <a:path extrusionOk="0" h="19064" w="16757">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89" name="Google Shape;8789;p83"/>
          <p:cNvGrpSpPr/>
          <p:nvPr/>
        </p:nvGrpSpPr>
        <p:grpSpPr>
          <a:xfrm>
            <a:off x="4034702" y="3828305"/>
            <a:ext cx="387681" cy="387641"/>
            <a:chOff x="5611350" y="1561258"/>
            <a:chExt cx="397907" cy="397866"/>
          </a:xfrm>
        </p:grpSpPr>
        <p:sp>
          <p:nvSpPr>
            <p:cNvPr id="8790" name="Google Shape;8790;p83"/>
            <p:cNvSpPr/>
            <p:nvPr/>
          </p:nvSpPr>
          <p:spPr>
            <a:xfrm>
              <a:off x="5713589" y="1812337"/>
              <a:ext cx="38443" cy="39653"/>
            </a:xfrm>
            <a:custGeom>
              <a:rect b="b" l="l" r="r" t="t"/>
              <a:pathLst>
                <a:path extrusionOk="0" h="1900" w="1842">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1" name="Google Shape;8791;p83"/>
            <p:cNvSpPr/>
            <p:nvPr/>
          </p:nvSpPr>
          <p:spPr>
            <a:xfrm>
              <a:off x="5830124" y="1789047"/>
              <a:ext cx="38505" cy="39653"/>
            </a:xfrm>
            <a:custGeom>
              <a:rect b="b" l="l" r="r" t="t"/>
              <a:pathLst>
                <a:path extrusionOk="0" h="1900" w="1845">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2" name="Google Shape;8792;p83"/>
            <p:cNvSpPr/>
            <p:nvPr/>
          </p:nvSpPr>
          <p:spPr>
            <a:xfrm>
              <a:off x="5611350" y="1561258"/>
              <a:ext cx="397907" cy="397866"/>
            </a:xfrm>
            <a:custGeom>
              <a:rect b="b" l="l" r="r" t="t"/>
              <a:pathLst>
                <a:path extrusionOk="0" h="19064" w="19066">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3" name="Google Shape;8793;p83"/>
            <p:cNvSpPr/>
            <p:nvPr/>
          </p:nvSpPr>
          <p:spPr>
            <a:xfrm>
              <a:off x="5775341" y="1669507"/>
              <a:ext cx="93247" cy="41531"/>
            </a:xfrm>
            <a:custGeom>
              <a:rect b="b" l="l" r="r" t="t"/>
              <a:pathLst>
                <a:path extrusionOk="0" h="1990" w="4468">
                  <a:moveTo>
                    <a:pt x="4467" y="1"/>
                  </a:moveTo>
                  <a:lnTo>
                    <a:pt x="1" y="894"/>
                  </a:lnTo>
                  <a:lnTo>
                    <a:pt x="1" y="1989"/>
                  </a:lnTo>
                  <a:lnTo>
                    <a:pt x="4467" y="1096"/>
                  </a:lnTo>
                  <a:lnTo>
                    <a:pt x="4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94" name="Google Shape;8794;p83"/>
          <p:cNvGrpSpPr/>
          <p:nvPr/>
        </p:nvGrpSpPr>
        <p:grpSpPr>
          <a:xfrm>
            <a:off x="4553987" y="3925571"/>
            <a:ext cx="387610" cy="193109"/>
            <a:chOff x="6140660" y="1661097"/>
            <a:chExt cx="397835" cy="198202"/>
          </a:xfrm>
        </p:grpSpPr>
        <p:sp>
          <p:nvSpPr>
            <p:cNvPr id="8795" name="Google Shape;8795;p83"/>
            <p:cNvSpPr/>
            <p:nvPr/>
          </p:nvSpPr>
          <p:spPr>
            <a:xfrm>
              <a:off x="6281298" y="1707719"/>
              <a:ext cx="58290" cy="151579"/>
            </a:xfrm>
            <a:custGeom>
              <a:rect b="b" l="l" r="r" t="t"/>
              <a:pathLst>
                <a:path extrusionOk="0" h="7263" w="2793">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6" name="Google Shape;8796;p83"/>
            <p:cNvSpPr/>
            <p:nvPr/>
          </p:nvSpPr>
          <p:spPr>
            <a:xfrm>
              <a:off x="6480225" y="1742675"/>
              <a:ext cx="58269" cy="58332"/>
            </a:xfrm>
            <a:custGeom>
              <a:rect b="b" l="l" r="r" t="t"/>
              <a:pathLst>
                <a:path extrusionOk="0" h="2795" w="2792">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7" name="Google Shape;8797;p83"/>
            <p:cNvSpPr/>
            <p:nvPr/>
          </p:nvSpPr>
          <p:spPr>
            <a:xfrm>
              <a:off x="6352004" y="1661097"/>
              <a:ext cx="129206" cy="198202"/>
            </a:xfrm>
            <a:custGeom>
              <a:rect b="b" l="l" r="r" t="t"/>
              <a:pathLst>
                <a:path extrusionOk="0" h="9497" w="6191">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8" name="Google Shape;8798;p83"/>
            <p:cNvSpPr/>
            <p:nvPr/>
          </p:nvSpPr>
          <p:spPr>
            <a:xfrm>
              <a:off x="6140660" y="1661097"/>
              <a:ext cx="129185" cy="198202"/>
            </a:xfrm>
            <a:custGeom>
              <a:rect b="b" l="l" r="r" t="t"/>
              <a:pathLst>
                <a:path extrusionOk="0" h="9497" w="619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99" name="Google Shape;8799;p83"/>
          <p:cNvGrpSpPr/>
          <p:nvPr/>
        </p:nvGrpSpPr>
        <p:grpSpPr>
          <a:xfrm>
            <a:off x="5073202" y="3828305"/>
            <a:ext cx="387681" cy="387641"/>
            <a:chOff x="6669907" y="1561258"/>
            <a:chExt cx="397907" cy="397866"/>
          </a:xfrm>
        </p:grpSpPr>
        <p:sp>
          <p:nvSpPr>
            <p:cNvPr id="8800" name="Google Shape;8800;p83"/>
            <p:cNvSpPr/>
            <p:nvPr/>
          </p:nvSpPr>
          <p:spPr>
            <a:xfrm>
              <a:off x="6950454" y="1655253"/>
              <a:ext cx="23312" cy="23354"/>
            </a:xfrm>
            <a:custGeom>
              <a:rect b="b" l="l" r="r" t="t"/>
              <a:pathLst>
                <a:path extrusionOk="0" h="1119" w="1117">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1" name="Google Shape;8801;p83"/>
            <p:cNvSpPr/>
            <p:nvPr/>
          </p:nvSpPr>
          <p:spPr>
            <a:xfrm>
              <a:off x="6740633" y="1725228"/>
              <a:ext cx="36919" cy="39632"/>
            </a:xfrm>
            <a:custGeom>
              <a:rect b="b" l="l" r="r" t="t"/>
              <a:pathLst>
                <a:path extrusionOk="0" h="1899" w="1769">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2" name="Google Shape;8802;p83"/>
            <p:cNvSpPr/>
            <p:nvPr/>
          </p:nvSpPr>
          <p:spPr>
            <a:xfrm>
              <a:off x="6763944" y="1725228"/>
              <a:ext cx="209827" cy="139892"/>
            </a:xfrm>
            <a:custGeom>
              <a:rect b="b" l="l" r="r" t="t"/>
              <a:pathLst>
                <a:path extrusionOk="0" h="6703" w="10054">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3" name="Google Shape;8803;p83"/>
            <p:cNvSpPr/>
            <p:nvPr/>
          </p:nvSpPr>
          <p:spPr>
            <a:xfrm>
              <a:off x="6669907" y="1561258"/>
              <a:ext cx="397907" cy="397866"/>
            </a:xfrm>
            <a:custGeom>
              <a:rect b="b" l="l" r="r" t="t"/>
              <a:pathLst>
                <a:path extrusionOk="0" h="19064" w="19066">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4" name="Google Shape;8804;p83"/>
            <p:cNvSpPr/>
            <p:nvPr/>
          </p:nvSpPr>
          <p:spPr>
            <a:xfrm>
              <a:off x="6960158" y="1725228"/>
              <a:ext cx="36940" cy="39632"/>
            </a:xfrm>
            <a:custGeom>
              <a:rect b="b" l="l" r="r" t="t"/>
              <a:pathLst>
                <a:path extrusionOk="0" h="1899" w="177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05" name="Google Shape;8805;p83"/>
          <p:cNvGrpSpPr/>
          <p:nvPr/>
        </p:nvGrpSpPr>
        <p:grpSpPr>
          <a:xfrm>
            <a:off x="5592488" y="3828305"/>
            <a:ext cx="387641" cy="387641"/>
            <a:chOff x="7199196" y="1561258"/>
            <a:chExt cx="397866" cy="397866"/>
          </a:xfrm>
        </p:grpSpPr>
        <p:sp>
          <p:nvSpPr>
            <p:cNvPr id="8806" name="Google Shape;8806;p83"/>
            <p:cNvSpPr/>
            <p:nvPr/>
          </p:nvSpPr>
          <p:spPr>
            <a:xfrm>
              <a:off x="7363167" y="1701896"/>
              <a:ext cx="69935" cy="69977"/>
            </a:xfrm>
            <a:custGeom>
              <a:rect b="b" l="l" r="r" t="t"/>
              <a:pathLst>
                <a:path extrusionOk="0" h="3353" w="3351">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7" name="Google Shape;8807;p83"/>
            <p:cNvSpPr/>
            <p:nvPr/>
          </p:nvSpPr>
          <p:spPr>
            <a:xfrm>
              <a:off x="7316523" y="1655253"/>
              <a:ext cx="163203" cy="209869"/>
            </a:xfrm>
            <a:custGeom>
              <a:rect b="b" l="l" r="r" t="t"/>
              <a:pathLst>
                <a:path extrusionOk="0" h="10056" w="782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8" name="Google Shape;8808;p83"/>
            <p:cNvSpPr/>
            <p:nvPr/>
          </p:nvSpPr>
          <p:spPr>
            <a:xfrm>
              <a:off x="7199196" y="1561258"/>
              <a:ext cx="397866" cy="397866"/>
            </a:xfrm>
            <a:custGeom>
              <a:rect b="b" l="l" r="r" t="t"/>
              <a:pathLst>
                <a:path extrusionOk="0" h="19064" w="19064">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09" name="Google Shape;8809;p83"/>
          <p:cNvGrpSpPr/>
          <p:nvPr/>
        </p:nvGrpSpPr>
        <p:grpSpPr>
          <a:xfrm>
            <a:off x="1958433" y="3885842"/>
            <a:ext cx="387681" cy="272572"/>
            <a:chOff x="3386036" y="1746339"/>
            <a:chExt cx="397907" cy="279762"/>
          </a:xfrm>
        </p:grpSpPr>
        <p:sp>
          <p:nvSpPr>
            <p:cNvPr id="8810" name="Google Shape;8810;p83"/>
            <p:cNvSpPr/>
            <p:nvPr/>
          </p:nvSpPr>
          <p:spPr>
            <a:xfrm>
              <a:off x="3561652" y="1848954"/>
              <a:ext cx="59646" cy="74506"/>
            </a:xfrm>
            <a:custGeom>
              <a:rect b="b" l="l" r="r" t="t"/>
              <a:pathLst>
                <a:path extrusionOk="0" h="3570" w="2858">
                  <a:moveTo>
                    <a:pt x="1" y="0"/>
                  </a:moveTo>
                  <a:lnTo>
                    <a:pt x="1" y="3570"/>
                  </a:lnTo>
                  <a:lnTo>
                    <a:pt x="2858" y="1785"/>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1" name="Google Shape;8811;p83"/>
            <p:cNvSpPr/>
            <p:nvPr/>
          </p:nvSpPr>
          <p:spPr>
            <a:xfrm>
              <a:off x="3386036" y="1746339"/>
              <a:ext cx="397907" cy="279762"/>
            </a:xfrm>
            <a:custGeom>
              <a:rect b="b" l="l" r="r" t="t"/>
              <a:pathLst>
                <a:path extrusionOk="0" h="13405" w="19066">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12" name="Google Shape;8812;p83"/>
          <p:cNvGrpSpPr/>
          <p:nvPr/>
        </p:nvGrpSpPr>
        <p:grpSpPr>
          <a:xfrm>
            <a:off x="2996130" y="3828288"/>
            <a:ext cx="387681" cy="387681"/>
            <a:chOff x="4417380" y="1687279"/>
            <a:chExt cx="397907" cy="397907"/>
          </a:xfrm>
        </p:grpSpPr>
        <p:sp>
          <p:nvSpPr>
            <p:cNvPr id="8813" name="Google Shape;8813;p83"/>
            <p:cNvSpPr/>
            <p:nvPr/>
          </p:nvSpPr>
          <p:spPr>
            <a:xfrm>
              <a:off x="4417380" y="1687279"/>
              <a:ext cx="397907" cy="397907"/>
            </a:xfrm>
            <a:custGeom>
              <a:rect b="b" l="l" r="r" t="t"/>
              <a:pathLst>
                <a:path extrusionOk="0" h="19066" w="19066">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4" name="Google Shape;8814;p83"/>
            <p:cNvSpPr/>
            <p:nvPr/>
          </p:nvSpPr>
          <p:spPr>
            <a:xfrm>
              <a:off x="4492363" y="1768878"/>
              <a:ext cx="248270" cy="234704"/>
            </a:xfrm>
            <a:custGeom>
              <a:rect b="b" l="l" r="r" t="t"/>
              <a:pathLst>
                <a:path extrusionOk="0" h="11246" w="11896">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15" name="Google Shape;8815;p83"/>
          <p:cNvGrpSpPr/>
          <p:nvPr/>
        </p:nvGrpSpPr>
        <p:grpSpPr>
          <a:xfrm>
            <a:off x="7942611" y="3308537"/>
            <a:ext cx="387661" cy="387661"/>
            <a:chOff x="2869999" y="1687279"/>
            <a:chExt cx="397887" cy="397887"/>
          </a:xfrm>
        </p:grpSpPr>
        <p:sp>
          <p:nvSpPr>
            <p:cNvPr id="8816" name="Google Shape;8816;p83"/>
            <p:cNvSpPr/>
            <p:nvPr/>
          </p:nvSpPr>
          <p:spPr>
            <a:xfrm>
              <a:off x="2994590" y="1833740"/>
              <a:ext cx="148657" cy="81685"/>
            </a:xfrm>
            <a:custGeom>
              <a:rect b="b" l="l" r="r" t="t"/>
              <a:pathLst>
                <a:path extrusionOk="0" h="3914" w="7123">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7" name="Google Shape;8817;p83"/>
            <p:cNvSpPr/>
            <p:nvPr/>
          </p:nvSpPr>
          <p:spPr>
            <a:xfrm>
              <a:off x="2869999" y="1687279"/>
              <a:ext cx="397887" cy="397887"/>
            </a:xfrm>
            <a:custGeom>
              <a:rect b="b" l="l" r="r" t="t"/>
              <a:pathLst>
                <a:path extrusionOk="0" h="19065" w="19065">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18" name="Google Shape;8818;p83"/>
          <p:cNvGrpSpPr/>
          <p:nvPr/>
        </p:nvGrpSpPr>
        <p:grpSpPr>
          <a:xfrm>
            <a:off x="2477718" y="3828664"/>
            <a:ext cx="386807" cy="386929"/>
            <a:chOff x="3902887" y="1687655"/>
            <a:chExt cx="397010" cy="397135"/>
          </a:xfrm>
        </p:grpSpPr>
        <p:sp>
          <p:nvSpPr>
            <p:cNvPr id="8819" name="Google Shape;8819;p83"/>
            <p:cNvSpPr/>
            <p:nvPr/>
          </p:nvSpPr>
          <p:spPr>
            <a:xfrm>
              <a:off x="4023345" y="1785845"/>
              <a:ext cx="156275" cy="200269"/>
            </a:xfrm>
            <a:custGeom>
              <a:rect b="b" l="l" r="r" t="t"/>
              <a:pathLst>
                <a:path extrusionOk="0" h="9596" w="7488">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0" name="Google Shape;8820;p83"/>
            <p:cNvSpPr/>
            <p:nvPr/>
          </p:nvSpPr>
          <p:spPr>
            <a:xfrm>
              <a:off x="3902887" y="1687655"/>
              <a:ext cx="397010" cy="397135"/>
            </a:xfrm>
            <a:custGeom>
              <a:rect b="b" l="l" r="r" t="t"/>
              <a:pathLst>
                <a:path extrusionOk="0" h="19029" w="19023">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21" name="Google Shape;8821;p83"/>
          <p:cNvGrpSpPr/>
          <p:nvPr/>
        </p:nvGrpSpPr>
        <p:grpSpPr>
          <a:xfrm>
            <a:off x="3515416" y="3828288"/>
            <a:ext cx="387681" cy="387681"/>
            <a:chOff x="4933458" y="1687279"/>
            <a:chExt cx="397907" cy="397907"/>
          </a:xfrm>
        </p:grpSpPr>
        <p:sp>
          <p:nvSpPr>
            <p:cNvPr id="8822" name="Google Shape;8822;p83"/>
            <p:cNvSpPr/>
            <p:nvPr/>
          </p:nvSpPr>
          <p:spPr>
            <a:xfrm>
              <a:off x="5071801" y="1766541"/>
              <a:ext cx="125867" cy="241215"/>
            </a:xfrm>
            <a:custGeom>
              <a:rect b="b" l="l" r="r" t="t"/>
              <a:pathLst>
                <a:path extrusionOk="0" h="11558" w="6031">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3" name="Google Shape;8823;p83"/>
            <p:cNvSpPr/>
            <p:nvPr/>
          </p:nvSpPr>
          <p:spPr>
            <a:xfrm>
              <a:off x="4933458" y="1687279"/>
              <a:ext cx="397907" cy="397907"/>
            </a:xfrm>
            <a:custGeom>
              <a:rect b="b" l="l" r="r" t="t"/>
              <a:pathLst>
                <a:path extrusionOk="0" h="19066" w="19066">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24" name="Google Shape;8824;p83"/>
          <p:cNvGrpSpPr/>
          <p:nvPr/>
        </p:nvGrpSpPr>
        <p:grpSpPr>
          <a:xfrm>
            <a:off x="6348367" y="3308537"/>
            <a:ext cx="387661" cy="387661"/>
            <a:chOff x="1379798" y="1723250"/>
            <a:chExt cx="397887" cy="397887"/>
          </a:xfrm>
        </p:grpSpPr>
        <p:sp>
          <p:nvSpPr>
            <p:cNvPr id="8825" name="Google Shape;8825;p83"/>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6" name="Google Shape;8826;p83"/>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7" name="Google Shape;8827;p83"/>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8" name="Google Shape;8828;p83"/>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29" name="Google Shape;8829;p83"/>
          <p:cNvGrpSpPr/>
          <p:nvPr/>
        </p:nvGrpSpPr>
        <p:grpSpPr>
          <a:xfrm>
            <a:off x="5286246" y="3308537"/>
            <a:ext cx="387681" cy="387661"/>
            <a:chOff x="266768" y="1721375"/>
            <a:chExt cx="397907" cy="397887"/>
          </a:xfrm>
        </p:grpSpPr>
        <p:sp>
          <p:nvSpPr>
            <p:cNvPr id="8830" name="Google Shape;8830;p83"/>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1" name="Google Shape;8831;p83"/>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32" name="Google Shape;8832;p83"/>
          <p:cNvGrpSpPr/>
          <p:nvPr/>
        </p:nvGrpSpPr>
        <p:grpSpPr>
          <a:xfrm>
            <a:off x="5817327" y="3308537"/>
            <a:ext cx="387641" cy="387661"/>
            <a:chOff x="864491" y="1723250"/>
            <a:chExt cx="397866" cy="397887"/>
          </a:xfrm>
        </p:grpSpPr>
        <p:sp>
          <p:nvSpPr>
            <p:cNvPr id="8833" name="Google Shape;8833;p83"/>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4" name="Google Shape;8834;p83"/>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5" name="Google Shape;8835;p83"/>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36" name="Google Shape;8836;p83"/>
          <p:cNvSpPr/>
          <p:nvPr/>
        </p:nvSpPr>
        <p:spPr>
          <a:xfrm>
            <a:off x="6879427" y="3343765"/>
            <a:ext cx="388846" cy="317145"/>
          </a:xfrm>
          <a:custGeom>
            <a:rect b="b" l="l" r="r" t="t"/>
            <a:pathLst>
              <a:path extrusionOk="0" h="15596" w="19122">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37" name="Google Shape;8837;p83"/>
          <p:cNvGrpSpPr/>
          <p:nvPr/>
        </p:nvGrpSpPr>
        <p:grpSpPr>
          <a:xfrm>
            <a:off x="7411672" y="3308924"/>
            <a:ext cx="387539" cy="386888"/>
            <a:chOff x="2408992" y="1722875"/>
            <a:chExt cx="397761" cy="397093"/>
          </a:xfrm>
        </p:grpSpPr>
        <p:sp>
          <p:nvSpPr>
            <p:cNvPr id="8838" name="Google Shape;8838;p83"/>
            <p:cNvSpPr/>
            <p:nvPr/>
          </p:nvSpPr>
          <p:spPr>
            <a:xfrm>
              <a:off x="2492135" y="1827639"/>
              <a:ext cx="213667" cy="185326"/>
            </a:xfrm>
            <a:custGeom>
              <a:rect b="b" l="l" r="r" t="t"/>
              <a:pathLst>
                <a:path extrusionOk="0" h="8880" w="10238">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9" name="Google Shape;8839;p83"/>
            <p:cNvSpPr/>
            <p:nvPr/>
          </p:nvSpPr>
          <p:spPr>
            <a:xfrm>
              <a:off x="2408992" y="1722875"/>
              <a:ext cx="397761" cy="397093"/>
            </a:xfrm>
            <a:custGeom>
              <a:rect b="b" l="l" r="r" t="t"/>
              <a:pathLst>
                <a:path extrusionOk="0" h="19027" w="19059">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843" name="Shape 8843"/>
        <p:cNvGrpSpPr/>
        <p:nvPr/>
      </p:nvGrpSpPr>
      <p:grpSpPr>
        <a:xfrm>
          <a:off x="0" y="0"/>
          <a:ext cx="0" cy="0"/>
          <a:chOff x="0" y="0"/>
          <a:chExt cx="0" cy="0"/>
        </a:xfrm>
      </p:grpSpPr>
      <p:pic>
        <p:nvPicPr>
          <p:cNvPr id="8844" name="Google Shape;8844;p84">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6" name="Shape 576"/>
        <p:cNvGrpSpPr/>
        <p:nvPr/>
      </p:nvGrpSpPr>
      <p:grpSpPr>
        <a:xfrm>
          <a:off x="0" y="0"/>
          <a:ext cx="0" cy="0"/>
          <a:chOff x="0" y="0"/>
          <a:chExt cx="0" cy="0"/>
        </a:xfrm>
      </p:grpSpPr>
      <p:sp>
        <p:nvSpPr>
          <p:cNvPr id="577" name="Google Shape;577;p40"/>
          <p:cNvSpPr txBox="1"/>
          <p:nvPr>
            <p:ph type="title"/>
          </p:nvPr>
        </p:nvSpPr>
        <p:spPr>
          <a:xfrm>
            <a:off x="1388175" y="885525"/>
            <a:ext cx="6367800" cy="2529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4000"/>
              <a:t>WHOA!</a:t>
            </a:r>
            <a:endParaRPr sz="14000"/>
          </a:p>
        </p:txBody>
      </p:sp>
      <p:sp>
        <p:nvSpPr>
          <p:cNvPr id="578" name="Google Shape;578;p40"/>
          <p:cNvSpPr txBox="1"/>
          <p:nvPr>
            <p:ph idx="1" type="subTitle"/>
          </p:nvPr>
        </p:nvSpPr>
        <p:spPr>
          <a:xfrm>
            <a:off x="1795350" y="3414825"/>
            <a:ext cx="5553300" cy="615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400">
                <a:solidFill>
                  <a:srgbClr val="FFFEFC"/>
                </a:solidFill>
              </a:rPr>
              <a:t>This can be the part of the presentation where you introduce yourself, write your email...</a:t>
            </a:r>
            <a:endParaRPr sz="1400">
              <a:solidFill>
                <a:srgbClr val="FFFEFC"/>
              </a:solidFill>
            </a:endParaRPr>
          </a:p>
          <a:p>
            <a:pPr indent="0" lvl="0" marL="0" rtl="0" algn="ctr">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82" name="Shape 582"/>
        <p:cNvGrpSpPr/>
        <p:nvPr/>
      </p:nvGrpSpPr>
      <p:grpSpPr>
        <a:xfrm>
          <a:off x="0" y="0"/>
          <a:ext cx="0" cy="0"/>
          <a:chOff x="0" y="0"/>
          <a:chExt cx="0" cy="0"/>
        </a:xfrm>
      </p:grpSpPr>
      <p:sp>
        <p:nvSpPr>
          <p:cNvPr id="583" name="Google Shape;583;p41"/>
          <p:cNvSpPr txBox="1"/>
          <p:nvPr>
            <p:ph type="title"/>
          </p:nvPr>
        </p:nvSpPr>
        <p:spPr>
          <a:xfrm>
            <a:off x="631400" y="51450"/>
            <a:ext cx="2413800" cy="2847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 picture is worth a thousand words</a:t>
            </a:r>
            <a:endParaRPr/>
          </a:p>
        </p:txBody>
      </p:sp>
      <p:sp>
        <p:nvSpPr>
          <p:cNvPr id="584" name="Google Shape;584;p41"/>
          <p:cNvSpPr/>
          <p:nvPr/>
        </p:nvSpPr>
        <p:spPr>
          <a:xfrm>
            <a:off x="7874975" y="0"/>
            <a:ext cx="838175" cy="847850"/>
          </a:xfrm>
          <a:custGeom>
            <a:rect b="b" l="l" r="r" t="t"/>
            <a:pathLst>
              <a:path extrusionOk="0" h="33914" w="33527">
                <a:moveTo>
                  <a:pt x="0" y="1"/>
                </a:moveTo>
                <a:lnTo>
                  <a:pt x="0" y="33914"/>
                </a:lnTo>
                <a:cubicBezTo>
                  <a:pt x="9138" y="33785"/>
                  <a:pt x="17568" y="30020"/>
                  <a:pt x="23617" y="23971"/>
                </a:cubicBezTo>
                <a:cubicBezTo>
                  <a:pt x="29634" y="17826"/>
                  <a:pt x="33527" y="9364"/>
                  <a:pt x="335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41"/>
          <p:cNvSpPr/>
          <p:nvPr/>
        </p:nvSpPr>
        <p:spPr>
          <a:xfrm>
            <a:off x="7037600" y="0"/>
            <a:ext cx="837375" cy="847850"/>
          </a:xfrm>
          <a:custGeom>
            <a:rect b="b" l="l" r="r" t="t"/>
            <a:pathLst>
              <a:path extrusionOk="0" h="33914" w="33495">
                <a:moveTo>
                  <a:pt x="0" y="1"/>
                </a:moveTo>
                <a:cubicBezTo>
                  <a:pt x="0" y="9364"/>
                  <a:pt x="3733" y="17826"/>
                  <a:pt x="9910" y="23971"/>
                </a:cubicBezTo>
                <a:cubicBezTo>
                  <a:pt x="15959" y="30020"/>
                  <a:pt x="24261" y="33785"/>
                  <a:pt x="33495" y="33914"/>
                </a:cubicBezTo>
                <a:lnTo>
                  <a:pt x="3349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41"/>
          <p:cNvSpPr/>
          <p:nvPr/>
        </p:nvSpPr>
        <p:spPr>
          <a:xfrm>
            <a:off x="2208295" y="3870425"/>
            <a:ext cx="351299" cy="351955"/>
          </a:xfrm>
          <a:custGeom>
            <a:rect b="b" l="l" r="r" t="t"/>
            <a:pathLst>
              <a:path extrusionOk="0" h="16635" w="16604">
                <a:moveTo>
                  <a:pt x="1" y="0"/>
                </a:moveTo>
                <a:lnTo>
                  <a:pt x="1" y="16635"/>
                </a:lnTo>
                <a:lnTo>
                  <a:pt x="16603" y="16635"/>
                </a:lnTo>
                <a:lnTo>
                  <a:pt x="1660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41"/>
          <p:cNvSpPr/>
          <p:nvPr/>
        </p:nvSpPr>
        <p:spPr>
          <a:xfrm>
            <a:off x="7213438" y="563400"/>
            <a:ext cx="57125" cy="57125"/>
          </a:xfrm>
          <a:custGeom>
            <a:rect b="b" l="l" r="r" t="t"/>
            <a:pathLst>
              <a:path extrusionOk="0" h="2285" w="2285">
                <a:moveTo>
                  <a:pt x="1062" y="0"/>
                </a:moveTo>
                <a:cubicBezTo>
                  <a:pt x="386" y="0"/>
                  <a:pt x="0" y="547"/>
                  <a:pt x="0" y="1062"/>
                </a:cubicBezTo>
                <a:cubicBezTo>
                  <a:pt x="0" y="1738"/>
                  <a:pt x="386" y="2285"/>
                  <a:pt x="1062" y="2285"/>
                </a:cubicBezTo>
                <a:cubicBezTo>
                  <a:pt x="1737" y="2285"/>
                  <a:pt x="2284" y="1738"/>
                  <a:pt x="2284" y="1062"/>
                </a:cubicBezTo>
                <a:cubicBezTo>
                  <a:pt x="2284" y="547"/>
                  <a:pt x="1737" y="0"/>
                  <a:pt x="106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41"/>
          <p:cNvSpPr/>
          <p:nvPr/>
        </p:nvSpPr>
        <p:spPr>
          <a:xfrm>
            <a:off x="7213438" y="710600"/>
            <a:ext cx="57125" cy="57125"/>
          </a:xfrm>
          <a:custGeom>
            <a:rect b="b" l="l" r="r" t="t"/>
            <a:pathLst>
              <a:path extrusionOk="0" h="2285" w="2285">
                <a:moveTo>
                  <a:pt x="1062" y="0"/>
                </a:moveTo>
                <a:cubicBezTo>
                  <a:pt x="386" y="0"/>
                  <a:pt x="0" y="547"/>
                  <a:pt x="0" y="1094"/>
                </a:cubicBezTo>
                <a:cubicBezTo>
                  <a:pt x="0" y="1770"/>
                  <a:pt x="386" y="2285"/>
                  <a:pt x="1062" y="2285"/>
                </a:cubicBezTo>
                <a:cubicBezTo>
                  <a:pt x="1737" y="2285"/>
                  <a:pt x="2284" y="1770"/>
                  <a:pt x="2284" y="1094"/>
                </a:cubicBezTo>
                <a:cubicBezTo>
                  <a:pt x="2284" y="547"/>
                  <a:pt x="1737" y="0"/>
                  <a:pt x="106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41"/>
          <p:cNvSpPr/>
          <p:nvPr/>
        </p:nvSpPr>
        <p:spPr>
          <a:xfrm>
            <a:off x="7357413" y="563400"/>
            <a:ext cx="57125" cy="57125"/>
          </a:xfrm>
          <a:custGeom>
            <a:rect b="b" l="l" r="r" t="t"/>
            <a:pathLst>
              <a:path extrusionOk="0" h="2285" w="2285">
                <a:moveTo>
                  <a:pt x="1062" y="0"/>
                </a:moveTo>
                <a:cubicBezTo>
                  <a:pt x="419" y="0"/>
                  <a:pt x="0" y="547"/>
                  <a:pt x="0" y="1062"/>
                </a:cubicBezTo>
                <a:cubicBezTo>
                  <a:pt x="0" y="1738"/>
                  <a:pt x="419" y="2285"/>
                  <a:pt x="1062" y="2285"/>
                </a:cubicBezTo>
                <a:cubicBezTo>
                  <a:pt x="1738" y="2285"/>
                  <a:pt x="2285" y="1738"/>
                  <a:pt x="2285" y="1062"/>
                </a:cubicBezTo>
                <a:cubicBezTo>
                  <a:pt x="2285" y="547"/>
                  <a:pt x="1738" y="0"/>
                  <a:pt x="106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41"/>
          <p:cNvSpPr/>
          <p:nvPr/>
        </p:nvSpPr>
        <p:spPr>
          <a:xfrm>
            <a:off x="7357413" y="710600"/>
            <a:ext cx="57125" cy="57125"/>
          </a:xfrm>
          <a:custGeom>
            <a:rect b="b" l="l" r="r" t="t"/>
            <a:pathLst>
              <a:path extrusionOk="0" h="2285" w="2285">
                <a:moveTo>
                  <a:pt x="1062" y="0"/>
                </a:moveTo>
                <a:cubicBezTo>
                  <a:pt x="419" y="0"/>
                  <a:pt x="0" y="547"/>
                  <a:pt x="0" y="1094"/>
                </a:cubicBezTo>
                <a:cubicBezTo>
                  <a:pt x="0" y="1770"/>
                  <a:pt x="419" y="2285"/>
                  <a:pt x="1062" y="2285"/>
                </a:cubicBezTo>
                <a:cubicBezTo>
                  <a:pt x="1738" y="2285"/>
                  <a:pt x="2285" y="1770"/>
                  <a:pt x="2285" y="1094"/>
                </a:cubicBezTo>
                <a:cubicBezTo>
                  <a:pt x="2285" y="547"/>
                  <a:pt x="1738" y="0"/>
                  <a:pt x="106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4" name="Shape 594"/>
        <p:cNvGrpSpPr/>
        <p:nvPr/>
      </p:nvGrpSpPr>
      <p:grpSpPr>
        <a:xfrm>
          <a:off x="0" y="0"/>
          <a:ext cx="0" cy="0"/>
          <a:chOff x="0" y="0"/>
          <a:chExt cx="0" cy="0"/>
        </a:xfrm>
      </p:grpSpPr>
      <p:sp>
        <p:nvSpPr>
          <p:cNvPr id="595" name="Google Shape;595;p42"/>
          <p:cNvSpPr/>
          <p:nvPr/>
        </p:nvSpPr>
        <p:spPr>
          <a:xfrm flipH="1">
            <a:off x="1513850" y="843900"/>
            <a:ext cx="6116400" cy="3455700"/>
          </a:xfrm>
          <a:prstGeom prst="round1Rect">
            <a:avLst>
              <a:gd fmla="val 26345" name="adj"/>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42"/>
          <p:cNvSpPr txBox="1"/>
          <p:nvPr>
            <p:ph type="title"/>
          </p:nvPr>
        </p:nvSpPr>
        <p:spPr>
          <a:xfrm>
            <a:off x="2290025" y="1802525"/>
            <a:ext cx="4563900" cy="531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ABOUT US</a:t>
            </a:r>
            <a:endParaRPr/>
          </a:p>
        </p:txBody>
      </p:sp>
      <p:sp>
        <p:nvSpPr>
          <p:cNvPr id="597" name="Google Shape;597;p42"/>
          <p:cNvSpPr txBox="1"/>
          <p:nvPr>
            <p:ph idx="1" type="subTitle"/>
          </p:nvPr>
        </p:nvSpPr>
        <p:spPr>
          <a:xfrm>
            <a:off x="2036250" y="2600725"/>
            <a:ext cx="5071500" cy="1275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EFC"/>
                </a:solidFill>
              </a:rPr>
              <a:t>Mercury is the closest planet to the Sun and the smallest one in the Solar System—it’s only a bit larger than the Moon. The planet’s name has nothing to do with the liquid metal since it was named after the Roman messenger god, Mercury</a:t>
            </a:r>
            <a:endParaRPr>
              <a:solidFill>
                <a:srgbClr val="FFFEFC"/>
              </a:solidFill>
            </a:endParaRPr>
          </a:p>
          <a:p>
            <a:pPr indent="0" lvl="0" marL="0" rtl="0" algn="ctr">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1" name="Shape 601"/>
        <p:cNvGrpSpPr/>
        <p:nvPr/>
      </p:nvGrpSpPr>
      <p:grpSpPr>
        <a:xfrm>
          <a:off x="0" y="0"/>
          <a:ext cx="0" cy="0"/>
          <a:chOff x="0" y="0"/>
          <a:chExt cx="0" cy="0"/>
        </a:xfrm>
      </p:grpSpPr>
      <p:sp>
        <p:nvSpPr>
          <p:cNvPr id="602" name="Google Shape;602;p43"/>
          <p:cNvSpPr txBox="1"/>
          <p:nvPr>
            <p:ph idx="4294967295" type="title"/>
          </p:nvPr>
        </p:nvSpPr>
        <p:spPr>
          <a:xfrm>
            <a:off x="1626300" y="3110425"/>
            <a:ext cx="523800" cy="528900"/>
          </a:xfrm>
          <a:prstGeom prst="rect">
            <a:avLst/>
          </a:prstGeom>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t>01</a:t>
            </a:r>
            <a:endParaRPr sz="2000"/>
          </a:p>
        </p:txBody>
      </p:sp>
      <p:cxnSp>
        <p:nvCxnSpPr>
          <p:cNvPr id="603" name="Google Shape;603;p43"/>
          <p:cNvCxnSpPr>
            <a:stCxn id="602" idx="3"/>
            <a:endCxn id="604" idx="1"/>
          </p:cNvCxnSpPr>
          <p:nvPr/>
        </p:nvCxnSpPr>
        <p:spPr>
          <a:xfrm>
            <a:off x="2150100" y="3374875"/>
            <a:ext cx="2160000" cy="0"/>
          </a:xfrm>
          <a:prstGeom prst="straightConnector1">
            <a:avLst/>
          </a:prstGeom>
          <a:noFill/>
          <a:ln cap="flat" cmpd="sng" w="19050">
            <a:solidFill>
              <a:schemeClr val="dk2"/>
            </a:solidFill>
            <a:prstDash val="solid"/>
            <a:round/>
            <a:headEnd len="med" w="med" type="none"/>
            <a:tailEnd len="med" w="med" type="none"/>
          </a:ln>
        </p:spPr>
      </p:cxnSp>
      <p:cxnSp>
        <p:nvCxnSpPr>
          <p:cNvPr id="605" name="Google Shape;605;p43"/>
          <p:cNvCxnSpPr>
            <a:stCxn id="604" idx="3"/>
            <a:endCxn id="606" idx="1"/>
          </p:cNvCxnSpPr>
          <p:nvPr/>
        </p:nvCxnSpPr>
        <p:spPr>
          <a:xfrm>
            <a:off x="4833900" y="3374875"/>
            <a:ext cx="2160000" cy="0"/>
          </a:xfrm>
          <a:prstGeom prst="straightConnector1">
            <a:avLst/>
          </a:prstGeom>
          <a:noFill/>
          <a:ln cap="flat" cmpd="sng" w="19050">
            <a:solidFill>
              <a:schemeClr val="dk2"/>
            </a:solidFill>
            <a:prstDash val="solid"/>
            <a:round/>
            <a:headEnd len="med" w="med" type="none"/>
            <a:tailEnd len="med" w="med" type="none"/>
          </a:ln>
        </p:spPr>
      </p:cxnSp>
      <p:sp>
        <p:nvSpPr>
          <p:cNvPr id="607" name="Google Shape;607;p43"/>
          <p:cNvSpPr txBox="1"/>
          <p:nvPr>
            <p:ph idx="4294967295" type="title"/>
          </p:nvPr>
        </p:nvSpPr>
        <p:spPr>
          <a:xfrm>
            <a:off x="720000" y="1949413"/>
            <a:ext cx="2336400" cy="52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0" lang="en" sz="2000"/>
              <a:t>2005</a:t>
            </a:r>
            <a:endParaRPr b="0" sz="2000"/>
          </a:p>
        </p:txBody>
      </p:sp>
      <p:sp>
        <p:nvSpPr>
          <p:cNvPr id="608" name="Google Shape;608;p43"/>
          <p:cNvSpPr txBox="1"/>
          <p:nvPr>
            <p:ph idx="4294967295" type="subTitle"/>
          </p:nvPr>
        </p:nvSpPr>
        <p:spPr>
          <a:xfrm>
            <a:off x="720000" y="2383575"/>
            <a:ext cx="2336400" cy="7140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a:t>Jupiter is the biggest planet of them all</a:t>
            </a:r>
            <a:endParaRPr/>
          </a:p>
          <a:p>
            <a:pPr indent="0" lvl="0" marL="0" rtl="0" algn="ctr">
              <a:lnSpc>
                <a:spcPct val="100000"/>
              </a:lnSpc>
              <a:spcBef>
                <a:spcPts val="0"/>
              </a:spcBef>
              <a:spcAft>
                <a:spcPts val="0"/>
              </a:spcAft>
              <a:buNone/>
            </a:pPr>
            <a:r>
              <a:t/>
            </a:r>
            <a:endParaRPr/>
          </a:p>
          <a:p>
            <a:pPr indent="0" lvl="0" marL="0" rtl="0" algn="ctr">
              <a:lnSpc>
                <a:spcPct val="100000"/>
              </a:lnSpc>
              <a:spcBef>
                <a:spcPts val="0"/>
              </a:spcBef>
              <a:spcAft>
                <a:spcPts val="0"/>
              </a:spcAft>
              <a:buNone/>
            </a:pPr>
            <a:r>
              <a:t/>
            </a:r>
            <a:endParaRPr/>
          </a:p>
        </p:txBody>
      </p:sp>
      <p:sp>
        <p:nvSpPr>
          <p:cNvPr id="609" name="Google Shape;609;p43"/>
          <p:cNvSpPr txBox="1"/>
          <p:nvPr>
            <p:ph idx="4294967295" type="title"/>
          </p:nvPr>
        </p:nvSpPr>
        <p:spPr>
          <a:xfrm>
            <a:off x="3403800" y="1949413"/>
            <a:ext cx="2336400" cy="52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0" lang="en" sz="2000"/>
              <a:t>2008</a:t>
            </a:r>
            <a:endParaRPr b="0" sz="2000"/>
          </a:p>
        </p:txBody>
      </p:sp>
      <p:sp>
        <p:nvSpPr>
          <p:cNvPr id="610" name="Google Shape;610;p43"/>
          <p:cNvSpPr txBox="1"/>
          <p:nvPr>
            <p:ph idx="4294967295" type="subTitle"/>
          </p:nvPr>
        </p:nvSpPr>
        <p:spPr>
          <a:xfrm>
            <a:off x="3403800" y="2383575"/>
            <a:ext cx="2336400" cy="7140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a:t>Venus has a beautiful name, but it’s hot</a:t>
            </a:r>
            <a:endParaRPr/>
          </a:p>
          <a:p>
            <a:pPr indent="0" lvl="0" marL="0" rtl="0" algn="ctr">
              <a:lnSpc>
                <a:spcPct val="100000"/>
              </a:lnSpc>
              <a:spcBef>
                <a:spcPts val="0"/>
              </a:spcBef>
              <a:spcAft>
                <a:spcPts val="0"/>
              </a:spcAft>
              <a:buNone/>
            </a:pPr>
            <a:r>
              <a:t/>
            </a:r>
            <a:endParaRPr/>
          </a:p>
        </p:txBody>
      </p:sp>
      <p:sp>
        <p:nvSpPr>
          <p:cNvPr id="611" name="Google Shape;611;p43"/>
          <p:cNvSpPr txBox="1"/>
          <p:nvPr>
            <p:ph idx="4294967295" type="title"/>
          </p:nvPr>
        </p:nvSpPr>
        <p:spPr>
          <a:xfrm>
            <a:off x="6087600" y="1949413"/>
            <a:ext cx="2336400" cy="52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0" lang="en" sz="2000"/>
              <a:t>2010</a:t>
            </a:r>
            <a:endParaRPr b="0" sz="2000"/>
          </a:p>
        </p:txBody>
      </p:sp>
      <p:sp>
        <p:nvSpPr>
          <p:cNvPr id="612" name="Google Shape;612;p43"/>
          <p:cNvSpPr txBox="1"/>
          <p:nvPr>
            <p:ph idx="4294967295" type="subTitle"/>
          </p:nvPr>
        </p:nvSpPr>
        <p:spPr>
          <a:xfrm>
            <a:off x="6087600" y="2383575"/>
            <a:ext cx="2336400" cy="7140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a:t>Saturn is a gas giant with several rings</a:t>
            </a:r>
            <a:endParaRPr/>
          </a:p>
        </p:txBody>
      </p:sp>
      <p:sp>
        <p:nvSpPr>
          <p:cNvPr id="604" name="Google Shape;604;p43"/>
          <p:cNvSpPr txBox="1"/>
          <p:nvPr>
            <p:ph idx="4294967295" type="title"/>
          </p:nvPr>
        </p:nvSpPr>
        <p:spPr>
          <a:xfrm>
            <a:off x="4310100" y="3110425"/>
            <a:ext cx="523800" cy="528900"/>
          </a:xfrm>
          <a:prstGeom prst="rect">
            <a:avLst/>
          </a:prstGeom>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t>02</a:t>
            </a:r>
            <a:endParaRPr sz="2000"/>
          </a:p>
        </p:txBody>
      </p:sp>
      <p:sp>
        <p:nvSpPr>
          <p:cNvPr id="606" name="Google Shape;606;p43"/>
          <p:cNvSpPr txBox="1"/>
          <p:nvPr>
            <p:ph idx="4294967295" type="title"/>
          </p:nvPr>
        </p:nvSpPr>
        <p:spPr>
          <a:xfrm>
            <a:off x="6993900" y="3110425"/>
            <a:ext cx="523800" cy="528900"/>
          </a:xfrm>
          <a:prstGeom prst="rect">
            <a:avLst/>
          </a:prstGeom>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t>03</a:t>
            </a:r>
            <a:endParaRPr sz="2000"/>
          </a:p>
        </p:txBody>
      </p:sp>
      <p:cxnSp>
        <p:nvCxnSpPr>
          <p:cNvPr id="613" name="Google Shape;613;p43"/>
          <p:cNvCxnSpPr>
            <a:stCxn id="606" idx="3"/>
          </p:cNvCxnSpPr>
          <p:nvPr/>
        </p:nvCxnSpPr>
        <p:spPr>
          <a:xfrm>
            <a:off x="7517700" y="3374875"/>
            <a:ext cx="1756500" cy="0"/>
          </a:xfrm>
          <a:prstGeom prst="straightConnector1">
            <a:avLst/>
          </a:prstGeom>
          <a:noFill/>
          <a:ln cap="flat" cmpd="sng" w="19050">
            <a:solidFill>
              <a:schemeClr val="dk2"/>
            </a:solidFill>
            <a:prstDash val="solid"/>
            <a:round/>
            <a:headEnd len="med" w="med" type="none"/>
            <a:tailEnd len="med" w="med" type="none"/>
          </a:ln>
        </p:spPr>
      </p:cxnSp>
      <p:sp>
        <p:nvSpPr>
          <p:cNvPr id="614" name="Google Shape;614;p43"/>
          <p:cNvSpPr txBox="1"/>
          <p:nvPr>
            <p:ph type="title"/>
          </p:nvPr>
        </p:nvSpPr>
        <p:spPr>
          <a:xfrm>
            <a:off x="720000" y="535000"/>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OUR HISTORY</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8" name="Shape 618"/>
        <p:cNvGrpSpPr/>
        <p:nvPr/>
      </p:nvGrpSpPr>
      <p:grpSpPr>
        <a:xfrm>
          <a:off x="0" y="0"/>
          <a:ext cx="0" cy="0"/>
          <a:chOff x="0" y="0"/>
          <a:chExt cx="0" cy="0"/>
        </a:xfrm>
      </p:grpSpPr>
      <p:cxnSp>
        <p:nvCxnSpPr>
          <p:cNvPr id="619" name="Google Shape;619;p44"/>
          <p:cNvCxnSpPr>
            <a:stCxn id="620" idx="3"/>
            <a:endCxn id="621" idx="1"/>
          </p:cNvCxnSpPr>
          <p:nvPr/>
        </p:nvCxnSpPr>
        <p:spPr>
          <a:xfrm>
            <a:off x="2150100" y="3374875"/>
            <a:ext cx="2160000" cy="0"/>
          </a:xfrm>
          <a:prstGeom prst="straightConnector1">
            <a:avLst/>
          </a:prstGeom>
          <a:noFill/>
          <a:ln cap="flat" cmpd="sng" w="19050">
            <a:solidFill>
              <a:schemeClr val="dk2"/>
            </a:solidFill>
            <a:prstDash val="solid"/>
            <a:round/>
            <a:headEnd len="med" w="med" type="none"/>
            <a:tailEnd len="med" w="med" type="none"/>
          </a:ln>
        </p:spPr>
      </p:cxnSp>
      <p:cxnSp>
        <p:nvCxnSpPr>
          <p:cNvPr id="622" name="Google Shape;622;p44"/>
          <p:cNvCxnSpPr>
            <a:endCxn id="620" idx="1"/>
          </p:cNvCxnSpPr>
          <p:nvPr/>
        </p:nvCxnSpPr>
        <p:spPr>
          <a:xfrm>
            <a:off x="-113700" y="3374875"/>
            <a:ext cx="1740000" cy="0"/>
          </a:xfrm>
          <a:prstGeom prst="straightConnector1">
            <a:avLst/>
          </a:prstGeom>
          <a:noFill/>
          <a:ln cap="flat" cmpd="sng" w="19050">
            <a:solidFill>
              <a:schemeClr val="dk2"/>
            </a:solidFill>
            <a:prstDash val="solid"/>
            <a:round/>
            <a:headEnd len="med" w="med" type="none"/>
            <a:tailEnd len="med" w="med" type="none"/>
          </a:ln>
        </p:spPr>
      </p:cxnSp>
      <p:sp>
        <p:nvSpPr>
          <p:cNvPr id="623" name="Google Shape;623;p44"/>
          <p:cNvSpPr txBox="1"/>
          <p:nvPr>
            <p:ph idx="4294967295" type="title"/>
          </p:nvPr>
        </p:nvSpPr>
        <p:spPr>
          <a:xfrm>
            <a:off x="720000" y="1949413"/>
            <a:ext cx="2336400" cy="52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0" lang="en" sz="2000"/>
              <a:t>2012</a:t>
            </a:r>
            <a:endParaRPr b="0" sz="2000"/>
          </a:p>
        </p:txBody>
      </p:sp>
      <p:sp>
        <p:nvSpPr>
          <p:cNvPr id="624" name="Google Shape;624;p44"/>
          <p:cNvSpPr txBox="1"/>
          <p:nvPr>
            <p:ph idx="4294967295" type="subTitle"/>
          </p:nvPr>
        </p:nvSpPr>
        <p:spPr>
          <a:xfrm>
            <a:off x="720000" y="2383575"/>
            <a:ext cx="2336400" cy="7140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a:t>Mercury is the closest planet to the Sun</a:t>
            </a:r>
            <a:endParaRPr/>
          </a:p>
          <a:p>
            <a:pPr indent="0" lvl="0" marL="0" rtl="0" algn="ctr">
              <a:lnSpc>
                <a:spcPct val="100000"/>
              </a:lnSpc>
              <a:spcBef>
                <a:spcPts val="0"/>
              </a:spcBef>
              <a:spcAft>
                <a:spcPts val="0"/>
              </a:spcAft>
              <a:buNone/>
            </a:pPr>
            <a:r>
              <a:t/>
            </a:r>
            <a:endParaRPr/>
          </a:p>
          <a:p>
            <a:pPr indent="0" lvl="0" marL="0" rtl="0" algn="ctr">
              <a:lnSpc>
                <a:spcPct val="100000"/>
              </a:lnSpc>
              <a:spcBef>
                <a:spcPts val="0"/>
              </a:spcBef>
              <a:spcAft>
                <a:spcPts val="0"/>
              </a:spcAft>
              <a:buNone/>
            </a:pPr>
            <a:r>
              <a:t/>
            </a:r>
            <a:endParaRPr/>
          </a:p>
        </p:txBody>
      </p:sp>
      <p:sp>
        <p:nvSpPr>
          <p:cNvPr id="625" name="Google Shape;625;p44"/>
          <p:cNvSpPr txBox="1"/>
          <p:nvPr>
            <p:ph idx="4294967295" type="title"/>
          </p:nvPr>
        </p:nvSpPr>
        <p:spPr>
          <a:xfrm>
            <a:off x="3403800" y="1949413"/>
            <a:ext cx="2336400" cy="52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0" lang="en" sz="2000"/>
              <a:t>2018</a:t>
            </a:r>
            <a:endParaRPr b="0" sz="2000"/>
          </a:p>
        </p:txBody>
      </p:sp>
      <p:sp>
        <p:nvSpPr>
          <p:cNvPr id="626" name="Google Shape;626;p44"/>
          <p:cNvSpPr txBox="1"/>
          <p:nvPr>
            <p:ph idx="4294967295" type="subTitle"/>
          </p:nvPr>
        </p:nvSpPr>
        <p:spPr>
          <a:xfrm>
            <a:off x="3403800" y="2383575"/>
            <a:ext cx="2336400" cy="7140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a:t>Neptune is the farthest planet from the Sun</a:t>
            </a:r>
            <a:endParaRPr/>
          </a:p>
          <a:p>
            <a:pPr indent="0" lvl="0" marL="0" rtl="0" algn="ctr">
              <a:lnSpc>
                <a:spcPct val="100000"/>
              </a:lnSpc>
              <a:spcBef>
                <a:spcPts val="0"/>
              </a:spcBef>
              <a:spcAft>
                <a:spcPts val="0"/>
              </a:spcAft>
              <a:buNone/>
            </a:pPr>
            <a:r>
              <a:t/>
            </a:r>
            <a:endParaRPr/>
          </a:p>
        </p:txBody>
      </p:sp>
      <p:sp>
        <p:nvSpPr>
          <p:cNvPr id="620" name="Google Shape;620;p44"/>
          <p:cNvSpPr txBox="1"/>
          <p:nvPr>
            <p:ph idx="4294967295" type="title"/>
          </p:nvPr>
        </p:nvSpPr>
        <p:spPr>
          <a:xfrm>
            <a:off x="1626300" y="3110425"/>
            <a:ext cx="523800" cy="528900"/>
          </a:xfrm>
          <a:prstGeom prst="rect">
            <a:avLst/>
          </a:prstGeom>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t>04</a:t>
            </a:r>
            <a:endParaRPr sz="2000"/>
          </a:p>
        </p:txBody>
      </p:sp>
      <p:sp>
        <p:nvSpPr>
          <p:cNvPr id="621" name="Google Shape;621;p44"/>
          <p:cNvSpPr txBox="1"/>
          <p:nvPr>
            <p:ph idx="4294967295" type="title"/>
          </p:nvPr>
        </p:nvSpPr>
        <p:spPr>
          <a:xfrm>
            <a:off x="4310100" y="3110425"/>
            <a:ext cx="523800" cy="528900"/>
          </a:xfrm>
          <a:prstGeom prst="rect">
            <a:avLst/>
          </a:prstGeom>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t>05</a:t>
            </a:r>
            <a:endParaRPr sz="2000"/>
          </a:p>
        </p:txBody>
      </p:sp>
      <p:cxnSp>
        <p:nvCxnSpPr>
          <p:cNvPr id="627" name="Google Shape;627;p44"/>
          <p:cNvCxnSpPr>
            <a:stCxn id="621" idx="3"/>
          </p:cNvCxnSpPr>
          <p:nvPr/>
        </p:nvCxnSpPr>
        <p:spPr>
          <a:xfrm>
            <a:off x="4833900" y="3374875"/>
            <a:ext cx="1669800" cy="0"/>
          </a:xfrm>
          <a:prstGeom prst="straightConnector1">
            <a:avLst/>
          </a:prstGeom>
          <a:noFill/>
          <a:ln cap="flat" cmpd="sng" w="19050">
            <a:solidFill>
              <a:schemeClr val="dk2"/>
            </a:solidFill>
            <a:prstDash val="solid"/>
            <a:round/>
            <a:headEnd len="med" w="med" type="none"/>
            <a:tailEnd len="med" w="med" type="none"/>
          </a:ln>
        </p:spPr>
      </p:cxnSp>
      <p:sp>
        <p:nvSpPr>
          <p:cNvPr id="628" name="Google Shape;628;p44"/>
          <p:cNvSpPr/>
          <p:nvPr/>
        </p:nvSpPr>
        <p:spPr>
          <a:xfrm rot="-2700000">
            <a:off x="6302670" y="3290015"/>
            <a:ext cx="165260" cy="169719"/>
          </a:xfrm>
          <a:custGeom>
            <a:rect b="b" l="l" r="r" t="t"/>
            <a:pathLst>
              <a:path extrusionOk="0" h="13206" w="12859">
                <a:moveTo>
                  <a:pt x="0" y="13206"/>
                </a:moveTo>
                <a:lnTo>
                  <a:pt x="12859" y="13206"/>
                </a:lnTo>
                <a:lnTo>
                  <a:pt x="12859" y="0"/>
                </a:lnTo>
              </a:path>
            </a:pathLst>
          </a:custGeom>
          <a:noFill/>
          <a:ln cap="flat" cmpd="sng" w="19050">
            <a:solidFill>
              <a:schemeClr val="dk2"/>
            </a:solidFill>
            <a:prstDash val="solid"/>
            <a:round/>
            <a:headEnd len="med" w="med" type="none"/>
            <a:tailEnd len="med" w="med" type="none"/>
          </a:ln>
        </p:spPr>
      </p:sp>
      <p:sp>
        <p:nvSpPr>
          <p:cNvPr id="629" name="Google Shape;629;p44"/>
          <p:cNvSpPr txBox="1"/>
          <p:nvPr/>
        </p:nvSpPr>
        <p:spPr>
          <a:xfrm>
            <a:off x="6706725" y="2952475"/>
            <a:ext cx="1012200" cy="844800"/>
          </a:xfrm>
          <a:prstGeom prst="rect">
            <a:avLst/>
          </a:prstGeom>
          <a:noFill/>
          <a:ln cap="flat" cmpd="sng" w="19050">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1200">
                <a:solidFill>
                  <a:srgbClr val="FFFFFF"/>
                </a:solidFill>
                <a:latin typeface="Spartan"/>
                <a:ea typeface="Spartan"/>
                <a:cs typeface="Spartan"/>
                <a:sym typeface="Spartan"/>
              </a:rPr>
              <a:t>And still going stronger!</a:t>
            </a:r>
            <a:endParaRPr sz="1200">
              <a:solidFill>
                <a:srgbClr val="FFFFFF"/>
              </a:solidFill>
              <a:latin typeface="Spartan"/>
              <a:ea typeface="Spartan"/>
              <a:cs typeface="Spartan"/>
              <a:sym typeface="Spartan"/>
            </a:endParaRPr>
          </a:p>
        </p:txBody>
      </p:sp>
      <p:sp>
        <p:nvSpPr>
          <p:cNvPr id="630" name="Google Shape;630;p44"/>
          <p:cNvSpPr txBox="1"/>
          <p:nvPr>
            <p:ph type="title"/>
          </p:nvPr>
        </p:nvSpPr>
        <p:spPr>
          <a:xfrm>
            <a:off x="720000" y="535000"/>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OUR HISTORY</a:t>
            </a:r>
            <a:endParaRPr/>
          </a:p>
        </p:txBody>
      </p:sp>
    </p:spTree>
  </p:cSld>
  <p:clrMapOvr>
    <a:masterClrMapping/>
  </p:clrMapOvr>
</p:sld>
</file>

<file path=ppt/theme/theme1.xml><?xml version="1.0" encoding="utf-8"?>
<a:theme xmlns:a="http://schemas.openxmlformats.org/drawingml/2006/main" xmlns:r="http://schemas.openxmlformats.org/officeDocument/2006/relationships" name="Data Science Company Profile by Slidesgo">
  <a:themeElements>
    <a:clrScheme name="Simple Light">
      <a:dk1>
        <a:srgbClr val="10092D"/>
      </a:dk1>
      <a:lt1>
        <a:srgbClr val="0084FF"/>
      </a:lt1>
      <a:dk2>
        <a:srgbClr val="00FFD5"/>
      </a:dk2>
      <a:lt2>
        <a:srgbClr val="FAFAFA"/>
      </a:lt2>
      <a:accent1>
        <a:srgbClr val="FAFAFA"/>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lidesgo Final Pages">
  <a:themeElements>
    <a:clrScheme name="Simple Light">
      <a:dk1>
        <a:srgbClr val="05605B"/>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